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Override1.xml" ContentType="application/vnd.openxmlformats-officedocument.themeOverr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heme/themeOverride2.xml" ContentType="application/vnd.openxmlformats-officedocument.themeOverr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Override3.xml" ContentType="application/vnd.openxmlformats-officedocument.themeOverr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Override4.xml" ContentType="application/vnd.openxmlformats-officedocument.themeOverr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heme/themeOverride5.xml" ContentType="application/vnd.openxmlformats-officedocument.themeOverr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heme/themeOverride6.xml" ContentType="application/vnd.openxmlformats-officedocument.themeOverr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heme/themeOverride7.xml" ContentType="application/vnd.openxmlformats-officedocument.themeOverr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heme/themeOverride8.xml" ContentType="application/vnd.openxmlformats-officedocument.themeOverr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heme/themeOverride9.xml" ContentType="application/vnd.openxmlformats-officedocument.themeOverr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heme/themeOverride10.xml" ContentType="application/vnd.openxmlformats-officedocument.themeOverr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heme/themeOverride11.xml" ContentType="application/vnd.openxmlformats-officedocument.themeOverr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heme/themeOverride12.xml" ContentType="application/vnd.openxmlformats-officedocument.themeOverr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heme/themeOverride13.xml" ContentType="application/vnd.openxmlformats-officedocument.themeOverr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heme/themeOverride14.xml" ContentType="application/vnd.openxmlformats-officedocument.themeOverr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heme/themeOverride15.xml" ContentType="application/vnd.openxmlformats-officedocument.themeOverr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heme/themeOverride16.xml" ContentType="application/vnd.openxmlformats-officedocument.themeOverr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heme/themeOverride17.xml" ContentType="application/vnd.openxmlformats-officedocument.themeOverr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heme/themeOverride18.xml" ContentType="application/vnd.openxmlformats-officedocument.themeOverr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heme/themeOverride19.xml" ContentType="application/vnd.openxmlformats-officedocument.themeOverr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heme/themeOverride20.xml" ContentType="application/vnd.openxmlformats-officedocument.themeOverr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heme/themeOverride21.xml" ContentType="application/vnd.openxmlformats-officedocument.themeOverride+xml"/>
  <Override PartName="/ppt/tags/tag202.xml" ContentType="application/vnd.openxmlformats-officedocument.presentationml.tags+xml"/>
  <Override PartName="/ppt/tags/tag203.xml" ContentType="application/vnd.openxmlformats-officedocument.presentationml.tags+xml"/>
  <Override PartName="/ppt/theme/themeOverride22.xml" ContentType="application/vnd.openxmlformats-officedocument.themeOverride+xml"/>
  <Override PartName="/ppt/tags/tag204.xml" ContentType="application/vnd.openxmlformats-officedocument.presentationml.tags+xml"/>
  <Override PartName="/ppt/tags/tag205.xml" ContentType="application/vnd.openxmlformats-officedocument.presentationml.tags+xml"/>
  <Override PartName="/ppt/theme/themeOverride23.xml" ContentType="application/vnd.openxmlformats-officedocument.themeOverr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heme/themeOverride24.xml" ContentType="application/vnd.openxmlformats-officedocument.themeOverride+xml"/>
  <Override PartName="/ppt/tags/tag212.xml" ContentType="application/vnd.openxmlformats-officedocument.presentationml.tags+xml"/>
  <Override PartName="/ppt/tags/tag213.xml" ContentType="application/vnd.openxmlformats-officedocument.presentationml.tags+xml"/>
  <Override PartName="/ppt/theme/themeOverride25.xml" ContentType="application/vnd.openxmlformats-officedocument.themeOverr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heme/themeOverride26.xml" ContentType="application/vnd.openxmlformats-officedocument.themeOverr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heme/themeOverride27.xml" ContentType="application/vnd.openxmlformats-officedocument.themeOverr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heme/themeOverride28.xml" ContentType="application/vnd.openxmlformats-officedocument.themeOverr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heme/themeOverride29.xml" ContentType="application/vnd.openxmlformats-officedocument.themeOverr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heme/themeOverride30.xml" ContentType="application/vnd.openxmlformats-officedocument.themeOverr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heme/themeOverride31.xml" ContentType="application/vnd.openxmlformats-officedocument.themeOverr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heme/themeOverride32.xml" ContentType="application/vnd.openxmlformats-officedocument.themeOverr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heme/themeOverride33.xml" ContentType="application/vnd.openxmlformats-officedocument.themeOverr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heme/themeOverride34.xml" ContentType="application/vnd.openxmlformats-officedocument.themeOverr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heme/themeOverride35.xml" ContentType="application/vnd.openxmlformats-officedocument.themeOverr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heme/themeOverride36.xml" ContentType="application/vnd.openxmlformats-officedocument.themeOverr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heme/themeOverride37.xml" ContentType="application/vnd.openxmlformats-officedocument.themeOverr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heme/themeOverride38.xml" ContentType="application/vnd.openxmlformats-officedocument.themeOverr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heme/themeOverride39.xml" ContentType="application/vnd.openxmlformats-officedocument.themeOverr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heme/themeOverride40.xml" ContentType="application/vnd.openxmlformats-officedocument.themeOverr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heme/themeOverride41.xml" ContentType="application/vnd.openxmlformats-officedocument.themeOverr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heme/themeOverride42.xml" ContentType="application/vnd.openxmlformats-officedocument.themeOverr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heme/themeOverride43.xml" ContentType="application/vnd.openxmlformats-officedocument.themeOverr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heme/themeOverride44.xml" ContentType="application/vnd.openxmlformats-officedocument.themeOverr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heme/themeOverride45.xml" ContentType="application/vnd.openxmlformats-officedocument.themeOverrid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heme/themeOverride46.xml" ContentType="application/vnd.openxmlformats-officedocument.themeOverr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heme/themeOverride47.xml" ContentType="application/vnd.openxmlformats-officedocument.themeOverr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heme/themeOverride48.xml" ContentType="application/vnd.openxmlformats-officedocument.themeOverr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heme/themeOverride49.xml" ContentType="application/vnd.openxmlformats-officedocument.themeOverr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heme/themeOverride50.xml" ContentType="application/vnd.openxmlformats-officedocument.themeOverr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heme/themeOverride51.xml" ContentType="application/vnd.openxmlformats-officedocument.themeOverr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heme/themeOverride52.xml" ContentType="application/vnd.openxmlformats-officedocument.themeOverride+xml"/>
  <Override PartName="/ppt/tags/tag338.xml" ContentType="application/vnd.openxmlformats-officedocument.presentationml.tags+xml"/>
  <Override PartName="/ppt/tags/tag339.xml" ContentType="application/vnd.openxmlformats-officedocument.presentationml.tags+xml"/>
  <Override PartName="/ppt/theme/themeOverride53.xml" ContentType="application/vnd.openxmlformats-officedocument.themeOverride+xml"/>
  <Override PartName="/ppt/tags/tag340.xml" ContentType="application/vnd.openxmlformats-officedocument.presentationml.tags+xml"/>
  <Override PartName="/ppt/tags/tag341.xml" ContentType="application/vnd.openxmlformats-officedocument.presentationml.tags+xml"/>
  <Override PartName="/ppt/theme/themeOverride54.xml" ContentType="application/vnd.openxmlformats-officedocument.themeOverride+xml"/>
  <Override PartName="/ppt/tags/tag342.xml" ContentType="application/vnd.openxmlformats-officedocument.presentationml.tags+xml"/>
  <Override PartName="/ppt/tags/tag343.xml" ContentType="application/vnd.openxmlformats-officedocument.presentationml.tags+xml"/>
  <Override PartName="/ppt/theme/themeOverride55.xml" ContentType="application/vnd.openxmlformats-officedocument.themeOverride+xml"/>
  <Override PartName="/ppt/tags/tag344.xml" ContentType="application/vnd.openxmlformats-officedocument.presentationml.tags+xml"/>
  <Override PartName="/ppt/tags/tag345.xml" ContentType="application/vnd.openxmlformats-officedocument.presentationml.tags+xml"/>
  <Override PartName="/ppt/theme/themeOverride56.xml" ContentType="application/vnd.openxmlformats-officedocument.themeOverride+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3.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4.xml" ContentType="application/vnd.openxmlformats-officedocument.theme+xml"/>
  <Override PartName="/ppt/tags/tag73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42" r:id="rId4"/>
    <p:sldMasterId id="2147483821" r:id="rId5"/>
    <p:sldMasterId id="2147484057" r:id="rId6"/>
    <p:sldMasterId id="2147484106" r:id="rId7"/>
  </p:sldMasterIdLst>
  <p:notesMasterIdLst>
    <p:notesMasterId r:id="rId11"/>
  </p:notesMasterIdLst>
  <p:handoutMasterIdLst>
    <p:handoutMasterId r:id="rId12"/>
  </p:handoutMasterIdLst>
  <p:sldIdLst>
    <p:sldId id="276" r:id="rId8"/>
    <p:sldId id="277"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AA2B2A-8B56-D36F-E4D3-C1F02B2B352D}" name="Jessica Crawford" initials="JC" userId="S::jcrawford@gavi.org::732e840f-ebdf-4562-80d0-30e3614b127b" providerId="AD"/>
  <p188:author id="{587A6A65-6C7A-4681-AE0D-E64ECC403D65}" name="Edna Harimenshi" initials="EH" userId="S::eharimenshi@gavi.org::db577543-895d-414a-bbdd-6c70a917ffec" providerId="AD"/>
  <p188:author id="{B9877EED-FF32-C904-195E-015469E98E69}" name="Tarcile Mballa" initials="TM" userId="S::tmballa@gavi.org::7d9c0e76-ed67-41fc-9490-165f653a7b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D"/>
    <a:srgbClr val="E6E6E6"/>
    <a:srgbClr val="00A1DF"/>
    <a:srgbClr val="F89B1D"/>
    <a:srgbClr val="DB4835"/>
    <a:srgbClr val="F87C56"/>
    <a:srgbClr val="C4F5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CAC869-F90D-4A07-BE56-9DFBAF83ADC4}" v="5" dt="2025-01-15T14:58:59.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57" autoAdjust="0"/>
  </p:normalViewPr>
  <p:slideViewPr>
    <p:cSldViewPr snapToGrid="0">
      <p:cViewPr varScale="1">
        <p:scale>
          <a:sx n="56" d="100"/>
          <a:sy n="56" d="100"/>
        </p:scale>
        <p:origin x="1044" y="40"/>
      </p:cViewPr>
      <p:guideLst>
        <p:guide pos="3840"/>
        <p:guide orient="horz"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EAE5B8-1887-744D-B3C4-E3B6006B5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64E8A97F-06D7-884B-8B46-968602B43C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455DCC0-6116-C243-966D-E1A927F582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C2D543-721A-CF4A-A41A-C589B71FF5FE}" type="slidenum">
              <a:rPr lang="en-GB" smtClean="0"/>
              <a:t>‹#›</a:t>
            </a:fld>
            <a:endParaRPr lang="en-GB"/>
          </a:p>
        </p:txBody>
      </p:sp>
    </p:spTree>
    <p:extLst>
      <p:ext uri="{BB962C8B-B14F-4D97-AF65-F5344CB8AC3E}">
        <p14:creationId xmlns:p14="http://schemas.microsoft.com/office/powerpoint/2010/main" val="4278790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02DF4-D578-9E44-A905-1D4F1D9996EB}" type="datetimeFigureOut">
              <a:rPr lang="en-GB" smtClean="0"/>
              <a:t>19/01/2025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B49A3-D38C-2F4A-9EF6-13EF087A7D7F}" type="slidenum">
              <a:rPr lang="en-GB" smtClean="0"/>
              <a:t>‹#›</a:t>
            </a:fld>
            <a:endParaRPr lang="en-GB"/>
          </a:p>
        </p:txBody>
      </p:sp>
    </p:spTree>
    <p:extLst>
      <p:ext uri="{BB962C8B-B14F-4D97-AF65-F5344CB8AC3E}">
        <p14:creationId xmlns:p14="http://schemas.microsoft.com/office/powerpoint/2010/main" val="45559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B58AB-D69A-BBA6-9498-D21C8FAEE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20E04-7AD4-1367-FBF6-CBE0AF2011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D6741-7472-B12C-5AD2-C2939FF896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ABB1D5-0A71-C04F-3DC3-BE5CE3068411}"/>
              </a:ext>
            </a:extLst>
          </p:cNvPr>
          <p:cNvSpPr>
            <a:spLocks noGrp="1"/>
          </p:cNvSpPr>
          <p:nvPr>
            <p:ph type="sldNum" sz="quarter" idx="5"/>
          </p:nvPr>
        </p:nvSpPr>
        <p:spPr/>
        <p:txBody>
          <a:bodyPr/>
          <a:lstStyle/>
          <a:p>
            <a:fld id="{4C5B49A3-D38C-2F4A-9EF6-13EF087A7D7F}" type="slidenum">
              <a:rPr lang="en-GB" smtClean="0"/>
              <a:t>2</a:t>
            </a:fld>
            <a:endParaRPr lang="en-GB"/>
          </a:p>
        </p:txBody>
      </p:sp>
    </p:spTree>
    <p:extLst>
      <p:ext uri="{BB962C8B-B14F-4D97-AF65-F5344CB8AC3E}">
        <p14:creationId xmlns:p14="http://schemas.microsoft.com/office/powerpoint/2010/main" val="427699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EAD90-47FE-02F4-E1F4-E1EF87FF87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95563-9AAF-0E25-6453-2336577A6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950B3-DA15-47E8-238E-FC4AFD4B1F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2E0CB5-C03D-C3BA-9782-E2B3AB55DA57}"/>
              </a:ext>
            </a:extLst>
          </p:cNvPr>
          <p:cNvSpPr>
            <a:spLocks noGrp="1"/>
          </p:cNvSpPr>
          <p:nvPr>
            <p:ph type="sldNum" sz="quarter" idx="5"/>
          </p:nvPr>
        </p:nvSpPr>
        <p:spPr/>
        <p:txBody>
          <a:bodyPr/>
          <a:lstStyle/>
          <a:p>
            <a:fld id="{4C5B49A3-D38C-2F4A-9EF6-13EF087A7D7F}" type="slidenum">
              <a:rPr lang="en-GB" smtClean="0"/>
              <a:t>3</a:t>
            </a:fld>
            <a:endParaRPr lang="en-GB"/>
          </a:p>
        </p:txBody>
      </p:sp>
    </p:spTree>
    <p:extLst>
      <p:ext uri="{BB962C8B-B14F-4D97-AF65-F5344CB8AC3E}">
        <p14:creationId xmlns:p14="http://schemas.microsoft.com/office/powerpoint/2010/main" val="1502347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18.emf"/><Relationship Id="rId2" Type="http://schemas.openxmlformats.org/officeDocument/2006/relationships/tags" Target="../tags/tag190.xml"/><Relationship Id="rId1" Type="http://schemas.openxmlformats.org/officeDocument/2006/relationships/themeOverride" Target="../theme/themeOverride19.xml"/><Relationship Id="rId6" Type="http://schemas.openxmlformats.org/officeDocument/2006/relationships/oleObject" Target="../embeddings/oleObject55.bin"/><Relationship Id="rId5" Type="http://schemas.openxmlformats.org/officeDocument/2006/relationships/slideMaster" Target="../slideMasters/slideMaster2.xml"/><Relationship Id="rId4" Type="http://schemas.openxmlformats.org/officeDocument/2006/relationships/tags" Target="../tags/tag192.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image" Target="../media/image18.emf"/><Relationship Id="rId4" Type="http://schemas.openxmlformats.org/officeDocument/2006/relationships/oleObject" Target="../embeddings/oleObject56.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18.emf"/><Relationship Id="rId4" Type="http://schemas.openxmlformats.org/officeDocument/2006/relationships/oleObject" Target="../embeddings/oleObject57.bin"/></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197.xml"/><Relationship Id="rId4" Type="http://schemas.openxmlformats.org/officeDocument/2006/relationships/image" Target="../media/image25.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198.xml"/><Relationship Id="rId4" Type="http://schemas.openxmlformats.org/officeDocument/2006/relationships/image" Target="../media/image18.emf"/></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image" Target="../media/image26.emf"/><Relationship Id="rId2" Type="http://schemas.openxmlformats.org/officeDocument/2006/relationships/tags" Target="../tags/tag199.xml"/><Relationship Id="rId1" Type="http://schemas.openxmlformats.org/officeDocument/2006/relationships/themeOverride" Target="../theme/themeOverride20.xml"/><Relationship Id="rId6" Type="http://schemas.openxmlformats.org/officeDocument/2006/relationships/oleObject" Target="../embeddings/oleObject60.bin"/><Relationship Id="rId5" Type="http://schemas.openxmlformats.org/officeDocument/2006/relationships/slideMaster" Target="../slideMasters/slideMaster2.xml"/><Relationship Id="rId4" Type="http://schemas.openxmlformats.org/officeDocument/2006/relationships/tags" Target="../tags/tag201.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hemeOverride" Target="../theme/themeOverride21.xml"/><Relationship Id="rId6" Type="http://schemas.openxmlformats.org/officeDocument/2006/relationships/image" Target="../media/image26.emf"/><Relationship Id="rId5" Type="http://schemas.openxmlformats.org/officeDocument/2006/relationships/oleObject" Target="../embeddings/oleObject61.bin"/><Relationship Id="rId4"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hemeOverride" Target="../theme/themeOverride22.xml"/><Relationship Id="rId6" Type="http://schemas.openxmlformats.org/officeDocument/2006/relationships/image" Target="../media/image26.emf"/><Relationship Id="rId5" Type="http://schemas.openxmlformats.org/officeDocument/2006/relationships/oleObject" Target="../embeddings/oleObject62.bin"/><Relationship Id="rId4"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9.png"/><Relationship Id="rId2" Type="http://schemas.openxmlformats.org/officeDocument/2006/relationships/tags" Target="../tags/tag206.xml"/><Relationship Id="rId1" Type="http://schemas.openxmlformats.org/officeDocument/2006/relationships/themeOverride" Target="../theme/themeOverride23.xml"/><Relationship Id="rId6" Type="http://schemas.openxmlformats.org/officeDocument/2006/relationships/image" Target="../media/image26.emf"/><Relationship Id="rId5" Type="http://schemas.openxmlformats.org/officeDocument/2006/relationships/oleObject" Target="../embeddings/oleObject63.bin"/><Relationship Id="rId4"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image" Target="../media/image26.emf"/><Relationship Id="rId4" Type="http://schemas.openxmlformats.org/officeDocument/2006/relationships/oleObject" Target="../embeddings/oleObject64.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210.xml"/><Relationship Id="rId4" Type="http://schemas.openxmlformats.org/officeDocument/2006/relationships/image" Target="../media/image26.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211.xml"/><Relationship Id="rId4" Type="http://schemas.openxmlformats.org/officeDocument/2006/relationships/image" Target="../media/image26.emf"/></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19.png"/><Relationship Id="rId2" Type="http://schemas.openxmlformats.org/officeDocument/2006/relationships/tags" Target="../tags/tag212.xml"/><Relationship Id="rId1" Type="http://schemas.openxmlformats.org/officeDocument/2006/relationships/themeOverride" Target="../theme/themeOverride24.xml"/><Relationship Id="rId6" Type="http://schemas.openxmlformats.org/officeDocument/2006/relationships/image" Target="../media/image26.emf"/><Relationship Id="rId5" Type="http://schemas.openxmlformats.org/officeDocument/2006/relationships/oleObject" Target="../embeddings/oleObject67.bin"/><Relationship Id="rId4"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20.png"/><Relationship Id="rId2" Type="http://schemas.openxmlformats.org/officeDocument/2006/relationships/tags" Target="../tags/tag214.xml"/><Relationship Id="rId1" Type="http://schemas.openxmlformats.org/officeDocument/2006/relationships/themeOverride" Target="../theme/themeOverride25.xml"/><Relationship Id="rId6" Type="http://schemas.openxmlformats.org/officeDocument/2006/relationships/image" Target="../media/image26.emf"/><Relationship Id="rId5" Type="http://schemas.openxmlformats.org/officeDocument/2006/relationships/oleObject" Target="../embeddings/oleObject68.bin"/><Relationship Id="rId4"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image" Target="../media/image18.emf"/><Relationship Id="rId5" Type="http://schemas.openxmlformats.org/officeDocument/2006/relationships/oleObject" Target="../embeddings/oleObject69.bin"/><Relationship Id="rId4"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image" Target="../media/image18.emf"/><Relationship Id="rId2" Type="http://schemas.openxmlformats.org/officeDocument/2006/relationships/tags" Target="../tags/tag219.xml"/><Relationship Id="rId1" Type="http://schemas.openxmlformats.org/officeDocument/2006/relationships/themeOverride" Target="../theme/themeOverride26.xml"/><Relationship Id="rId6" Type="http://schemas.openxmlformats.org/officeDocument/2006/relationships/oleObject" Target="../embeddings/oleObject70.bin"/><Relationship Id="rId5" Type="http://schemas.openxmlformats.org/officeDocument/2006/relationships/slideMaster" Target="../slideMasters/slideMaster2.xml"/><Relationship Id="rId4" Type="http://schemas.openxmlformats.org/officeDocument/2006/relationships/tags" Target="../tags/tag221.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23.xml"/><Relationship Id="rId7" Type="http://schemas.openxmlformats.org/officeDocument/2006/relationships/image" Target="../media/image18.emf"/><Relationship Id="rId2" Type="http://schemas.openxmlformats.org/officeDocument/2006/relationships/tags" Target="../tags/tag222.xml"/><Relationship Id="rId1" Type="http://schemas.openxmlformats.org/officeDocument/2006/relationships/themeOverride" Target="../theme/themeOverride27.xml"/><Relationship Id="rId6" Type="http://schemas.openxmlformats.org/officeDocument/2006/relationships/oleObject" Target="../embeddings/oleObject71.bin"/><Relationship Id="rId5" Type="http://schemas.openxmlformats.org/officeDocument/2006/relationships/slideMaster" Target="../slideMasters/slideMaster2.xml"/><Relationship Id="rId4" Type="http://schemas.openxmlformats.org/officeDocument/2006/relationships/tags" Target="../tags/tag224.xml"/></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26.xml"/><Relationship Id="rId7" Type="http://schemas.openxmlformats.org/officeDocument/2006/relationships/oleObject" Target="../embeddings/oleObject72.bin"/><Relationship Id="rId2" Type="http://schemas.openxmlformats.org/officeDocument/2006/relationships/tags" Target="../tags/tag225.xml"/><Relationship Id="rId1" Type="http://schemas.openxmlformats.org/officeDocument/2006/relationships/themeOverride" Target="../theme/themeOverride28.xml"/><Relationship Id="rId6" Type="http://schemas.openxmlformats.org/officeDocument/2006/relationships/slideMaster" Target="../slideMasters/slideMaster2.xml"/><Relationship Id="rId5" Type="http://schemas.openxmlformats.org/officeDocument/2006/relationships/tags" Target="../tags/tag228.xml"/><Relationship Id="rId4" Type="http://schemas.openxmlformats.org/officeDocument/2006/relationships/tags" Target="../tags/tag227.xml"/><Relationship Id="rId9" Type="http://schemas.openxmlformats.org/officeDocument/2006/relationships/image" Target="../media/image19.png"/></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30.xml"/><Relationship Id="rId7" Type="http://schemas.openxmlformats.org/officeDocument/2006/relationships/image" Target="../media/image18.emf"/><Relationship Id="rId2" Type="http://schemas.openxmlformats.org/officeDocument/2006/relationships/tags" Target="../tags/tag229.xml"/><Relationship Id="rId1" Type="http://schemas.openxmlformats.org/officeDocument/2006/relationships/themeOverride" Target="../theme/themeOverride29.xml"/><Relationship Id="rId6" Type="http://schemas.openxmlformats.org/officeDocument/2006/relationships/oleObject" Target="../embeddings/oleObject73.bin"/><Relationship Id="rId5" Type="http://schemas.openxmlformats.org/officeDocument/2006/relationships/slideMaster" Target="../slideMasters/slideMaster2.xml"/><Relationship Id="rId4" Type="http://schemas.openxmlformats.org/officeDocument/2006/relationships/tags" Target="../tags/tag231.xml"/></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33.xml"/><Relationship Id="rId7" Type="http://schemas.openxmlformats.org/officeDocument/2006/relationships/image" Target="../media/image18.emf"/><Relationship Id="rId2" Type="http://schemas.openxmlformats.org/officeDocument/2006/relationships/tags" Target="../tags/tag232.xml"/><Relationship Id="rId1" Type="http://schemas.openxmlformats.org/officeDocument/2006/relationships/themeOverride" Target="../theme/themeOverride30.xml"/><Relationship Id="rId6" Type="http://schemas.openxmlformats.org/officeDocument/2006/relationships/oleObject" Target="../embeddings/oleObject74.bin"/><Relationship Id="rId5" Type="http://schemas.openxmlformats.org/officeDocument/2006/relationships/slideMaster" Target="../slideMasters/slideMaster2.xml"/><Relationship Id="rId4" Type="http://schemas.openxmlformats.org/officeDocument/2006/relationships/tags" Target="../tags/tag23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36.xml"/><Relationship Id="rId7" Type="http://schemas.openxmlformats.org/officeDocument/2006/relationships/image" Target="../media/image18.emf"/><Relationship Id="rId2" Type="http://schemas.openxmlformats.org/officeDocument/2006/relationships/tags" Target="../tags/tag235.xml"/><Relationship Id="rId1" Type="http://schemas.openxmlformats.org/officeDocument/2006/relationships/themeOverride" Target="../theme/themeOverride31.xml"/><Relationship Id="rId6" Type="http://schemas.openxmlformats.org/officeDocument/2006/relationships/oleObject" Target="../embeddings/oleObject75.bin"/><Relationship Id="rId5" Type="http://schemas.openxmlformats.org/officeDocument/2006/relationships/slideMaster" Target="../slideMasters/slideMaster2.xml"/><Relationship Id="rId4" Type="http://schemas.openxmlformats.org/officeDocument/2006/relationships/tags" Target="../tags/tag237.xml"/></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39.xml"/><Relationship Id="rId7" Type="http://schemas.openxmlformats.org/officeDocument/2006/relationships/image" Target="../media/image18.emf"/><Relationship Id="rId2" Type="http://schemas.openxmlformats.org/officeDocument/2006/relationships/tags" Target="../tags/tag238.xml"/><Relationship Id="rId1" Type="http://schemas.openxmlformats.org/officeDocument/2006/relationships/themeOverride" Target="../theme/themeOverride32.xml"/><Relationship Id="rId6" Type="http://schemas.openxmlformats.org/officeDocument/2006/relationships/oleObject" Target="../embeddings/oleObject76.bin"/><Relationship Id="rId5" Type="http://schemas.openxmlformats.org/officeDocument/2006/relationships/slideMaster" Target="../slideMasters/slideMaster2.xml"/><Relationship Id="rId4" Type="http://schemas.openxmlformats.org/officeDocument/2006/relationships/tags" Target="../tags/tag240.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image" Target="../media/image21.pn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18.emf"/><Relationship Id="rId5" Type="http://schemas.openxmlformats.org/officeDocument/2006/relationships/oleObject" Target="../embeddings/oleObject77.bin"/><Relationship Id="rId4"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45.xml"/><Relationship Id="rId7" Type="http://schemas.openxmlformats.org/officeDocument/2006/relationships/image" Target="../media/image22.emf"/><Relationship Id="rId2" Type="http://schemas.openxmlformats.org/officeDocument/2006/relationships/tags" Target="../tags/tag244.xml"/><Relationship Id="rId1" Type="http://schemas.openxmlformats.org/officeDocument/2006/relationships/themeOverride" Target="../theme/themeOverride33.xml"/><Relationship Id="rId6" Type="http://schemas.openxmlformats.org/officeDocument/2006/relationships/oleObject" Target="../embeddings/oleObject78.bin"/><Relationship Id="rId5" Type="http://schemas.openxmlformats.org/officeDocument/2006/relationships/slideMaster" Target="../slideMasters/slideMaster2.xml"/><Relationship Id="rId4" Type="http://schemas.openxmlformats.org/officeDocument/2006/relationships/tags" Target="../tags/tag246.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image" Target="../media/image21.png"/><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image" Target="../media/image18.emf"/><Relationship Id="rId5" Type="http://schemas.openxmlformats.org/officeDocument/2006/relationships/oleObject" Target="../embeddings/oleObject79.bin"/><Relationship Id="rId4"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51.xml"/><Relationship Id="rId7" Type="http://schemas.openxmlformats.org/officeDocument/2006/relationships/oleObject" Target="../embeddings/oleObject80.bin"/><Relationship Id="rId2" Type="http://schemas.openxmlformats.org/officeDocument/2006/relationships/tags" Target="../tags/tag250.xml"/><Relationship Id="rId1" Type="http://schemas.openxmlformats.org/officeDocument/2006/relationships/themeOverride" Target="../theme/themeOverride34.xml"/><Relationship Id="rId6" Type="http://schemas.openxmlformats.org/officeDocument/2006/relationships/slideMaster" Target="../slideMasters/slideMaster2.xml"/><Relationship Id="rId5" Type="http://schemas.openxmlformats.org/officeDocument/2006/relationships/tags" Target="../tags/tag253.xml"/><Relationship Id="rId4" Type="http://schemas.openxmlformats.org/officeDocument/2006/relationships/tags" Target="../tags/tag252.xml"/><Relationship Id="rId9" Type="http://schemas.openxmlformats.org/officeDocument/2006/relationships/image" Target="../media/image20.png"/></Relationships>
</file>

<file path=ppt/slideLayouts/_rels/slideLayout1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56.xml"/><Relationship Id="rId7" Type="http://schemas.openxmlformats.org/officeDocument/2006/relationships/image" Target="../media/image18.emf"/><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oleObject" Target="../embeddings/oleObject81.bin"/><Relationship Id="rId5" Type="http://schemas.openxmlformats.org/officeDocument/2006/relationships/slideMaster" Target="../slideMasters/slideMaster2.xml"/><Relationship Id="rId4" Type="http://schemas.openxmlformats.org/officeDocument/2006/relationships/tags" Target="../tags/tag257.xml"/></Relationships>
</file>

<file path=ppt/slideLayouts/_rels/slideLayout12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59.xml"/><Relationship Id="rId7" Type="http://schemas.openxmlformats.org/officeDocument/2006/relationships/oleObject" Target="../embeddings/oleObject82.bin"/><Relationship Id="rId2" Type="http://schemas.openxmlformats.org/officeDocument/2006/relationships/tags" Target="../tags/tag258.xml"/><Relationship Id="rId1" Type="http://schemas.openxmlformats.org/officeDocument/2006/relationships/themeOverride" Target="../theme/themeOverride35.xml"/><Relationship Id="rId6" Type="http://schemas.openxmlformats.org/officeDocument/2006/relationships/slideMaster" Target="../slideMasters/slideMaster2.xml"/><Relationship Id="rId5" Type="http://schemas.openxmlformats.org/officeDocument/2006/relationships/tags" Target="../tags/tag261.xml"/><Relationship Id="rId4" Type="http://schemas.openxmlformats.org/officeDocument/2006/relationships/tags" Target="../tags/tag260.xml"/><Relationship Id="rId9" Type="http://schemas.openxmlformats.org/officeDocument/2006/relationships/image" Target="../media/image20.png"/></Relationships>
</file>

<file path=ppt/slideLayouts/_rels/slideLayout1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64.xml"/><Relationship Id="rId7" Type="http://schemas.openxmlformats.org/officeDocument/2006/relationships/image" Target="../media/image18.emf"/><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oleObject" Target="../embeddings/oleObject83.bin"/><Relationship Id="rId5" Type="http://schemas.openxmlformats.org/officeDocument/2006/relationships/slideMaster" Target="../slideMasters/slideMaster2.xml"/><Relationship Id="rId4" Type="http://schemas.openxmlformats.org/officeDocument/2006/relationships/tags" Target="../tags/tag265.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267.xml"/><Relationship Id="rId7" Type="http://schemas.openxmlformats.org/officeDocument/2006/relationships/image" Target="../media/image18.emf"/><Relationship Id="rId2" Type="http://schemas.openxmlformats.org/officeDocument/2006/relationships/tags" Target="../tags/tag266.xml"/><Relationship Id="rId1" Type="http://schemas.openxmlformats.org/officeDocument/2006/relationships/themeOverride" Target="../theme/themeOverride36.xml"/><Relationship Id="rId6" Type="http://schemas.openxmlformats.org/officeDocument/2006/relationships/oleObject" Target="../embeddings/oleObject84.bin"/><Relationship Id="rId5" Type="http://schemas.openxmlformats.org/officeDocument/2006/relationships/slideMaster" Target="../slideMasters/slideMaster2.xml"/><Relationship Id="rId4" Type="http://schemas.openxmlformats.org/officeDocument/2006/relationships/tags" Target="../tags/tag26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271.xml"/><Relationship Id="rId7" Type="http://schemas.openxmlformats.org/officeDocument/2006/relationships/image" Target="../media/image24.png"/><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image" Target="../media/image22.emf"/><Relationship Id="rId5" Type="http://schemas.openxmlformats.org/officeDocument/2006/relationships/oleObject" Target="../embeddings/oleObject85.bin"/><Relationship Id="rId4"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273.xml"/><Relationship Id="rId7" Type="http://schemas.openxmlformats.org/officeDocument/2006/relationships/image" Target="../media/image18.emf"/><Relationship Id="rId2" Type="http://schemas.openxmlformats.org/officeDocument/2006/relationships/tags" Target="../tags/tag272.xml"/><Relationship Id="rId1" Type="http://schemas.openxmlformats.org/officeDocument/2006/relationships/themeOverride" Target="../theme/themeOverride37.xml"/><Relationship Id="rId6" Type="http://schemas.openxmlformats.org/officeDocument/2006/relationships/oleObject" Target="../embeddings/oleObject86.bin"/><Relationship Id="rId5" Type="http://schemas.openxmlformats.org/officeDocument/2006/relationships/slideMaster" Target="../slideMasters/slideMaster2.xml"/><Relationship Id="rId4" Type="http://schemas.openxmlformats.org/officeDocument/2006/relationships/tags" Target="../tags/tag274.xml"/></Relationships>
</file>

<file path=ppt/slideLayouts/_rels/slideLayout1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76.xml"/><Relationship Id="rId7" Type="http://schemas.openxmlformats.org/officeDocument/2006/relationships/image" Target="../media/image18.emf"/><Relationship Id="rId2" Type="http://schemas.openxmlformats.org/officeDocument/2006/relationships/tags" Target="../tags/tag275.xml"/><Relationship Id="rId1" Type="http://schemas.openxmlformats.org/officeDocument/2006/relationships/themeOverride" Target="../theme/themeOverride38.xml"/><Relationship Id="rId6" Type="http://schemas.openxmlformats.org/officeDocument/2006/relationships/oleObject" Target="../embeddings/oleObject87.bin"/><Relationship Id="rId5" Type="http://schemas.openxmlformats.org/officeDocument/2006/relationships/slideMaster" Target="../slideMasters/slideMaster2.xml"/><Relationship Id="rId4" Type="http://schemas.openxmlformats.org/officeDocument/2006/relationships/tags" Target="../tags/tag277.xml"/></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79.xml"/><Relationship Id="rId7" Type="http://schemas.openxmlformats.org/officeDocument/2006/relationships/oleObject" Target="../embeddings/oleObject88.bin"/><Relationship Id="rId2" Type="http://schemas.openxmlformats.org/officeDocument/2006/relationships/tags" Target="../tags/tag278.xml"/><Relationship Id="rId1" Type="http://schemas.openxmlformats.org/officeDocument/2006/relationships/themeOverride" Target="../theme/themeOverride39.xml"/><Relationship Id="rId6" Type="http://schemas.openxmlformats.org/officeDocument/2006/relationships/slideMaster" Target="../slideMasters/slideMaster2.xml"/><Relationship Id="rId5" Type="http://schemas.openxmlformats.org/officeDocument/2006/relationships/tags" Target="../tags/tag281.xml"/><Relationship Id="rId4" Type="http://schemas.openxmlformats.org/officeDocument/2006/relationships/tags" Target="../tags/tag280.xml"/><Relationship Id="rId9" Type="http://schemas.openxmlformats.org/officeDocument/2006/relationships/image" Target="../media/image19.png"/></Relationships>
</file>

<file path=ppt/slideLayouts/_rels/slideLayout13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83.xml"/><Relationship Id="rId7" Type="http://schemas.openxmlformats.org/officeDocument/2006/relationships/oleObject" Target="../embeddings/oleObject89.bin"/><Relationship Id="rId2" Type="http://schemas.openxmlformats.org/officeDocument/2006/relationships/tags" Target="../tags/tag282.xml"/><Relationship Id="rId1" Type="http://schemas.openxmlformats.org/officeDocument/2006/relationships/themeOverride" Target="../theme/themeOverride40.xml"/><Relationship Id="rId6" Type="http://schemas.openxmlformats.org/officeDocument/2006/relationships/slideMaster" Target="../slideMasters/slideMaster2.xml"/><Relationship Id="rId5" Type="http://schemas.openxmlformats.org/officeDocument/2006/relationships/tags" Target="../tags/tag285.xml"/><Relationship Id="rId4" Type="http://schemas.openxmlformats.org/officeDocument/2006/relationships/tags" Target="../tags/tag284.xml"/><Relationship Id="rId9" Type="http://schemas.openxmlformats.org/officeDocument/2006/relationships/image" Target="../media/image19.png"/></Relationships>
</file>

<file path=ppt/slideLayouts/_rels/slideLayout1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87.xml"/><Relationship Id="rId7" Type="http://schemas.openxmlformats.org/officeDocument/2006/relationships/image" Target="../media/image18.emf"/><Relationship Id="rId2" Type="http://schemas.openxmlformats.org/officeDocument/2006/relationships/tags" Target="../tags/tag286.xml"/><Relationship Id="rId1" Type="http://schemas.openxmlformats.org/officeDocument/2006/relationships/themeOverride" Target="../theme/themeOverride41.xml"/><Relationship Id="rId6" Type="http://schemas.openxmlformats.org/officeDocument/2006/relationships/oleObject" Target="../embeddings/oleObject90.bin"/><Relationship Id="rId5" Type="http://schemas.openxmlformats.org/officeDocument/2006/relationships/slideMaster" Target="../slideMasters/slideMaster2.xml"/><Relationship Id="rId4" Type="http://schemas.openxmlformats.org/officeDocument/2006/relationships/tags" Target="../tags/tag288.xml"/></Relationships>
</file>

<file path=ppt/slideLayouts/_rels/slideLayout1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90.xml"/><Relationship Id="rId7" Type="http://schemas.openxmlformats.org/officeDocument/2006/relationships/image" Target="../media/image18.emf"/><Relationship Id="rId2" Type="http://schemas.openxmlformats.org/officeDocument/2006/relationships/tags" Target="../tags/tag289.xml"/><Relationship Id="rId1" Type="http://schemas.openxmlformats.org/officeDocument/2006/relationships/themeOverride" Target="../theme/themeOverride42.xml"/><Relationship Id="rId6" Type="http://schemas.openxmlformats.org/officeDocument/2006/relationships/oleObject" Target="../embeddings/oleObject91.bin"/><Relationship Id="rId5" Type="http://schemas.openxmlformats.org/officeDocument/2006/relationships/slideMaster" Target="../slideMasters/slideMaster2.xml"/><Relationship Id="rId4" Type="http://schemas.openxmlformats.org/officeDocument/2006/relationships/tags" Target="../tags/tag291.xml"/></Relationships>
</file>

<file path=ppt/slideLayouts/_rels/slideLayout1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93.xml"/><Relationship Id="rId7" Type="http://schemas.openxmlformats.org/officeDocument/2006/relationships/image" Target="../media/image18.emf"/><Relationship Id="rId2" Type="http://schemas.openxmlformats.org/officeDocument/2006/relationships/tags" Target="../tags/tag292.xml"/><Relationship Id="rId1" Type="http://schemas.openxmlformats.org/officeDocument/2006/relationships/themeOverride" Target="../theme/themeOverride43.xml"/><Relationship Id="rId6" Type="http://schemas.openxmlformats.org/officeDocument/2006/relationships/oleObject" Target="../embeddings/oleObject92.bin"/><Relationship Id="rId5" Type="http://schemas.openxmlformats.org/officeDocument/2006/relationships/slideMaster" Target="../slideMasters/slideMaster2.xml"/><Relationship Id="rId4" Type="http://schemas.openxmlformats.org/officeDocument/2006/relationships/tags" Target="../tags/tag294.xml"/></Relationships>
</file>

<file path=ppt/slideLayouts/_rels/slideLayout1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96.xml"/><Relationship Id="rId7" Type="http://schemas.openxmlformats.org/officeDocument/2006/relationships/image" Target="../media/image22.emf"/><Relationship Id="rId2" Type="http://schemas.openxmlformats.org/officeDocument/2006/relationships/tags" Target="../tags/tag295.xml"/><Relationship Id="rId1" Type="http://schemas.openxmlformats.org/officeDocument/2006/relationships/themeOverride" Target="../theme/themeOverride44.xml"/><Relationship Id="rId6" Type="http://schemas.openxmlformats.org/officeDocument/2006/relationships/oleObject" Target="../embeddings/oleObject93.bin"/><Relationship Id="rId5" Type="http://schemas.openxmlformats.org/officeDocument/2006/relationships/slideMaster" Target="../slideMasters/slideMaster2.xml"/><Relationship Id="rId4" Type="http://schemas.openxmlformats.org/officeDocument/2006/relationships/tags" Target="../tags/tag297.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300.xml"/><Relationship Id="rId7" Type="http://schemas.openxmlformats.org/officeDocument/2006/relationships/image" Target="../media/image21.png"/><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image" Target="../media/image18.emf"/><Relationship Id="rId5" Type="http://schemas.openxmlformats.org/officeDocument/2006/relationships/oleObject" Target="../embeddings/oleObject94.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02.xml"/><Relationship Id="rId7" Type="http://schemas.openxmlformats.org/officeDocument/2006/relationships/image" Target="../media/image18.emf"/><Relationship Id="rId2" Type="http://schemas.openxmlformats.org/officeDocument/2006/relationships/tags" Target="../tags/tag301.xml"/><Relationship Id="rId1" Type="http://schemas.openxmlformats.org/officeDocument/2006/relationships/themeOverride" Target="../theme/themeOverride45.xml"/><Relationship Id="rId6" Type="http://schemas.openxmlformats.org/officeDocument/2006/relationships/oleObject" Target="../embeddings/oleObject95.bin"/><Relationship Id="rId5" Type="http://schemas.openxmlformats.org/officeDocument/2006/relationships/slideMaster" Target="../slideMasters/slideMaster2.xml"/><Relationship Id="rId4" Type="http://schemas.openxmlformats.org/officeDocument/2006/relationships/tags" Target="../tags/tag303.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306.xml"/><Relationship Id="rId7" Type="http://schemas.openxmlformats.org/officeDocument/2006/relationships/image" Target="../media/image21.png"/><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image" Target="../media/image18.emf"/><Relationship Id="rId5" Type="http://schemas.openxmlformats.org/officeDocument/2006/relationships/oleObject" Target="../embeddings/oleObject96.bin"/><Relationship Id="rId4"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308.xml"/><Relationship Id="rId7" Type="http://schemas.openxmlformats.org/officeDocument/2006/relationships/oleObject" Target="../embeddings/oleObject97.bin"/><Relationship Id="rId2" Type="http://schemas.openxmlformats.org/officeDocument/2006/relationships/tags" Target="../tags/tag307.xml"/><Relationship Id="rId1" Type="http://schemas.openxmlformats.org/officeDocument/2006/relationships/themeOverride" Target="../theme/themeOverride46.xml"/><Relationship Id="rId6" Type="http://schemas.openxmlformats.org/officeDocument/2006/relationships/slideMaster" Target="../slideMasters/slideMaster2.xml"/><Relationship Id="rId5" Type="http://schemas.openxmlformats.org/officeDocument/2006/relationships/tags" Target="../tags/tag310.xml"/><Relationship Id="rId4" Type="http://schemas.openxmlformats.org/officeDocument/2006/relationships/tags" Target="../tags/tag309.xml"/><Relationship Id="rId9" Type="http://schemas.openxmlformats.org/officeDocument/2006/relationships/image" Target="../media/image20.png"/></Relationships>
</file>

<file path=ppt/slideLayouts/_rels/slideLayout14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13.xml"/><Relationship Id="rId7" Type="http://schemas.openxmlformats.org/officeDocument/2006/relationships/image" Target="../media/image18.emf"/><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oleObject" Target="../embeddings/oleObject98.bin"/><Relationship Id="rId5" Type="http://schemas.openxmlformats.org/officeDocument/2006/relationships/slideMaster" Target="../slideMasters/slideMaster2.xml"/><Relationship Id="rId4" Type="http://schemas.openxmlformats.org/officeDocument/2006/relationships/tags" Target="../tags/tag314.xml"/></Relationships>
</file>

<file path=ppt/slideLayouts/_rels/slideLayout14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316.xml"/><Relationship Id="rId7" Type="http://schemas.openxmlformats.org/officeDocument/2006/relationships/oleObject" Target="../embeddings/oleObject99.bin"/><Relationship Id="rId2" Type="http://schemas.openxmlformats.org/officeDocument/2006/relationships/tags" Target="../tags/tag315.xml"/><Relationship Id="rId1" Type="http://schemas.openxmlformats.org/officeDocument/2006/relationships/themeOverride" Target="../theme/themeOverride47.xml"/><Relationship Id="rId6" Type="http://schemas.openxmlformats.org/officeDocument/2006/relationships/slideMaster" Target="../slideMasters/slideMaster2.xml"/><Relationship Id="rId5" Type="http://schemas.openxmlformats.org/officeDocument/2006/relationships/tags" Target="../tags/tag318.xml"/><Relationship Id="rId4" Type="http://schemas.openxmlformats.org/officeDocument/2006/relationships/tags" Target="../tags/tag317.xml"/><Relationship Id="rId9" Type="http://schemas.openxmlformats.org/officeDocument/2006/relationships/image" Target="../media/image20.png"/></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21.xml"/><Relationship Id="rId7" Type="http://schemas.openxmlformats.org/officeDocument/2006/relationships/image" Target="../media/image18.emf"/><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oleObject" Target="../embeddings/oleObject100.bin"/><Relationship Id="rId5" Type="http://schemas.openxmlformats.org/officeDocument/2006/relationships/slideMaster" Target="../slideMasters/slideMaster2.xml"/><Relationship Id="rId4" Type="http://schemas.openxmlformats.org/officeDocument/2006/relationships/tags" Target="../tags/tag322.xml"/></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image" Target="../media/image18.emf"/><Relationship Id="rId2" Type="http://schemas.openxmlformats.org/officeDocument/2006/relationships/tags" Target="../tags/tag323.xml"/><Relationship Id="rId1" Type="http://schemas.openxmlformats.org/officeDocument/2006/relationships/themeOverride" Target="../theme/themeOverride48.xml"/><Relationship Id="rId6" Type="http://schemas.openxmlformats.org/officeDocument/2006/relationships/oleObject" Target="../embeddings/oleObject101.bin"/><Relationship Id="rId5" Type="http://schemas.openxmlformats.org/officeDocument/2006/relationships/slideMaster" Target="../slideMasters/slideMaster2.xml"/><Relationship Id="rId4" Type="http://schemas.openxmlformats.org/officeDocument/2006/relationships/tags" Target="../tags/tag325.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328.xml"/><Relationship Id="rId7" Type="http://schemas.openxmlformats.org/officeDocument/2006/relationships/image" Target="../media/image24.png"/><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image" Target="../media/image25.emf"/><Relationship Id="rId5" Type="http://schemas.openxmlformats.org/officeDocument/2006/relationships/oleObject" Target="../embeddings/oleObject102.bin"/><Relationship Id="rId4"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30.xml"/><Relationship Id="rId7" Type="http://schemas.openxmlformats.org/officeDocument/2006/relationships/image" Target="../media/image18.emf"/><Relationship Id="rId2" Type="http://schemas.openxmlformats.org/officeDocument/2006/relationships/tags" Target="../tags/tag329.xml"/><Relationship Id="rId1" Type="http://schemas.openxmlformats.org/officeDocument/2006/relationships/themeOverride" Target="../theme/themeOverride49.xml"/><Relationship Id="rId6" Type="http://schemas.openxmlformats.org/officeDocument/2006/relationships/oleObject" Target="../embeddings/oleObject103.bin"/><Relationship Id="rId5" Type="http://schemas.openxmlformats.org/officeDocument/2006/relationships/slideMaster" Target="../slideMasters/slideMaster2.xml"/><Relationship Id="rId4" Type="http://schemas.openxmlformats.org/officeDocument/2006/relationships/tags" Target="../tags/tag331.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333.xml"/><Relationship Id="rId7" Type="http://schemas.openxmlformats.org/officeDocument/2006/relationships/image" Target="../media/image18.emf"/><Relationship Id="rId2" Type="http://schemas.openxmlformats.org/officeDocument/2006/relationships/tags" Target="../tags/tag332.xml"/><Relationship Id="rId1" Type="http://schemas.openxmlformats.org/officeDocument/2006/relationships/themeOverride" Target="../theme/themeOverride50.xml"/><Relationship Id="rId6" Type="http://schemas.openxmlformats.org/officeDocument/2006/relationships/oleObject" Target="../embeddings/oleObject104.bin"/><Relationship Id="rId5" Type="http://schemas.openxmlformats.org/officeDocument/2006/relationships/slideMaster" Target="../slideMasters/slideMaster2.xml"/><Relationship Id="rId4" Type="http://schemas.openxmlformats.org/officeDocument/2006/relationships/tags" Target="../tags/tag33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336.xml"/><Relationship Id="rId7" Type="http://schemas.openxmlformats.org/officeDocument/2006/relationships/image" Target="../media/image26.emf"/><Relationship Id="rId2" Type="http://schemas.openxmlformats.org/officeDocument/2006/relationships/tags" Target="../tags/tag335.xml"/><Relationship Id="rId1" Type="http://schemas.openxmlformats.org/officeDocument/2006/relationships/themeOverride" Target="../theme/themeOverride51.xml"/><Relationship Id="rId6" Type="http://schemas.openxmlformats.org/officeDocument/2006/relationships/oleObject" Target="../embeddings/oleObject105.bin"/><Relationship Id="rId5" Type="http://schemas.openxmlformats.org/officeDocument/2006/relationships/slideMaster" Target="../slideMasters/slideMaster2.xml"/><Relationship Id="rId4" Type="http://schemas.openxmlformats.org/officeDocument/2006/relationships/tags" Target="../tags/tag337.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hemeOverride" Target="../theme/themeOverride52.xml"/><Relationship Id="rId6" Type="http://schemas.openxmlformats.org/officeDocument/2006/relationships/image" Target="../media/image26.emf"/><Relationship Id="rId5" Type="http://schemas.openxmlformats.org/officeDocument/2006/relationships/oleObject" Target="../embeddings/oleObject106.bin"/><Relationship Id="rId4"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hemeOverride" Target="../theme/themeOverride53.xml"/><Relationship Id="rId6" Type="http://schemas.openxmlformats.org/officeDocument/2006/relationships/image" Target="../media/image26.emf"/><Relationship Id="rId5" Type="http://schemas.openxmlformats.org/officeDocument/2006/relationships/oleObject" Target="../embeddings/oleObject107.bin"/><Relationship Id="rId4"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343.xml"/><Relationship Id="rId7" Type="http://schemas.openxmlformats.org/officeDocument/2006/relationships/image" Target="../media/image19.png"/><Relationship Id="rId2" Type="http://schemas.openxmlformats.org/officeDocument/2006/relationships/tags" Target="../tags/tag342.xml"/><Relationship Id="rId1" Type="http://schemas.openxmlformats.org/officeDocument/2006/relationships/themeOverride" Target="../theme/themeOverride54.xml"/><Relationship Id="rId6" Type="http://schemas.openxmlformats.org/officeDocument/2006/relationships/image" Target="../media/image26.emf"/><Relationship Id="rId5" Type="http://schemas.openxmlformats.org/officeDocument/2006/relationships/oleObject" Target="../embeddings/oleObject108.bin"/><Relationship Id="rId4"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345.xml"/><Relationship Id="rId7" Type="http://schemas.openxmlformats.org/officeDocument/2006/relationships/image" Target="../media/image19.png"/><Relationship Id="rId2" Type="http://schemas.openxmlformats.org/officeDocument/2006/relationships/tags" Target="../tags/tag344.xml"/><Relationship Id="rId1" Type="http://schemas.openxmlformats.org/officeDocument/2006/relationships/themeOverride" Target="../theme/themeOverride55.xml"/><Relationship Id="rId6" Type="http://schemas.openxmlformats.org/officeDocument/2006/relationships/image" Target="../media/image26.emf"/><Relationship Id="rId5" Type="http://schemas.openxmlformats.org/officeDocument/2006/relationships/oleObject" Target="../embeddings/oleObject109.bin"/><Relationship Id="rId4"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347.xml"/><Relationship Id="rId7" Type="http://schemas.openxmlformats.org/officeDocument/2006/relationships/image" Target="../media/image20.png"/><Relationship Id="rId2" Type="http://schemas.openxmlformats.org/officeDocument/2006/relationships/tags" Target="../tags/tag346.xml"/><Relationship Id="rId1" Type="http://schemas.openxmlformats.org/officeDocument/2006/relationships/themeOverride" Target="../theme/themeOverride56.xml"/><Relationship Id="rId6" Type="http://schemas.openxmlformats.org/officeDocument/2006/relationships/image" Target="../media/image26.emf"/><Relationship Id="rId5" Type="http://schemas.openxmlformats.org/officeDocument/2006/relationships/oleObject" Target="../embeddings/oleObject110.bin"/><Relationship Id="rId4"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50.xml"/><Relationship Id="rId7" Type="http://schemas.openxmlformats.org/officeDocument/2006/relationships/tags" Target="../tags/tag354.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tags" Target="../tags/tag353.xml"/><Relationship Id="rId5" Type="http://schemas.openxmlformats.org/officeDocument/2006/relationships/tags" Target="../tags/tag352.xml"/><Relationship Id="rId10" Type="http://schemas.openxmlformats.org/officeDocument/2006/relationships/image" Target="../media/image16.emf"/><Relationship Id="rId4" Type="http://schemas.openxmlformats.org/officeDocument/2006/relationships/tags" Target="../tags/tag351.xml"/><Relationship Id="rId9" Type="http://schemas.openxmlformats.org/officeDocument/2006/relationships/oleObject" Target="../embeddings/oleObject111.bin"/></Relationships>
</file>

<file path=ppt/slideLayouts/_rels/slideLayout157.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tags" Target="../tags/tag357.xml"/><Relationship Id="rId7" Type="http://schemas.openxmlformats.org/officeDocument/2006/relationships/slideMaster" Target="../slideMasters/slideMaster2.xml"/><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9" Type="http://schemas.openxmlformats.org/officeDocument/2006/relationships/image" Target="../media/image17.emf"/></Relationships>
</file>

<file path=ppt/slideLayouts/_rels/slideLayout158.xml.rels><?xml version="1.0" encoding="UTF-8" standalone="yes"?>
<Relationships xmlns="http://schemas.openxmlformats.org/package/2006/relationships"><Relationship Id="rId8" Type="http://schemas.openxmlformats.org/officeDocument/2006/relationships/oleObject" Target="../embeddings/oleObject113.bin"/><Relationship Id="rId3" Type="http://schemas.openxmlformats.org/officeDocument/2006/relationships/tags" Target="../tags/tag363.xml"/><Relationship Id="rId7" Type="http://schemas.openxmlformats.org/officeDocument/2006/relationships/slideMaster" Target="../slideMasters/slideMaster2.xml"/><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9" Type="http://schemas.openxmlformats.org/officeDocument/2006/relationships/image" Target="../media/image17.emf"/></Relationships>
</file>

<file path=ppt/slideLayouts/_rels/slideLayout159.xml.rels><?xml version="1.0" encoding="UTF-8" standalone="yes"?>
<Relationships xmlns="http://schemas.openxmlformats.org/package/2006/relationships"><Relationship Id="rId8" Type="http://schemas.openxmlformats.org/officeDocument/2006/relationships/oleObject" Target="../embeddings/oleObject114.bin"/><Relationship Id="rId3" Type="http://schemas.openxmlformats.org/officeDocument/2006/relationships/tags" Target="../tags/tag369.xml"/><Relationship Id="rId7" Type="http://schemas.openxmlformats.org/officeDocument/2006/relationships/slideMaster" Target="../slideMasters/slideMaster2.xml"/><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tags" Target="../tags/tag372.xml"/><Relationship Id="rId5" Type="http://schemas.openxmlformats.org/officeDocument/2006/relationships/tags" Target="../tags/tag371.xml"/><Relationship Id="rId4" Type="http://schemas.openxmlformats.org/officeDocument/2006/relationships/tags" Target="../tags/tag370.xml"/><Relationship Id="rId9" Type="http://schemas.openxmlformats.org/officeDocument/2006/relationships/image" Target="../media/image1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75.xml"/><Relationship Id="rId7" Type="http://schemas.openxmlformats.org/officeDocument/2006/relationships/tags" Target="../tags/tag379.xml"/><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tags" Target="../tags/tag378.xml"/><Relationship Id="rId5" Type="http://schemas.openxmlformats.org/officeDocument/2006/relationships/tags" Target="../tags/tag377.xml"/><Relationship Id="rId10" Type="http://schemas.openxmlformats.org/officeDocument/2006/relationships/image" Target="../media/image17.emf"/><Relationship Id="rId4" Type="http://schemas.openxmlformats.org/officeDocument/2006/relationships/tags" Target="../tags/tag376.xml"/><Relationship Id="rId9" Type="http://schemas.openxmlformats.org/officeDocument/2006/relationships/oleObject" Target="../embeddings/oleObject115.bin"/></Relationships>
</file>

<file path=ppt/slideLayouts/_rels/slideLayout161.xml.rels><?xml version="1.0" encoding="UTF-8" standalone="yes"?>
<Relationships xmlns="http://schemas.openxmlformats.org/package/2006/relationships"><Relationship Id="rId8" Type="http://schemas.openxmlformats.org/officeDocument/2006/relationships/tags" Target="../tags/tag387.xml"/><Relationship Id="rId3" Type="http://schemas.openxmlformats.org/officeDocument/2006/relationships/tags" Target="../tags/tag382.xml"/><Relationship Id="rId7" Type="http://schemas.openxmlformats.org/officeDocument/2006/relationships/tags" Target="../tags/tag386.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tags" Target="../tags/tag385.xml"/><Relationship Id="rId11" Type="http://schemas.openxmlformats.org/officeDocument/2006/relationships/image" Target="../media/image16.emf"/><Relationship Id="rId5" Type="http://schemas.openxmlformats.org/officeDocument/2006/relationships/tags" Target="../tags/tag384.xml"/><Relationship Id="rId10" Type="http://schemas.openxmlformats.org/officeDocument/2006/relationships/oleObject" Target="../embeddings/oleObject116.bin"/><Relationship Id="rId4" Type="http://schemas.openxmlformats.org/officeDocument/2006/relationships/tags" Target="../tags/tag383.xml"/><Relationship Id="rId9"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8" Type="http://schemas.openxmlformats.org/officeDocument/2006/relationships/tags" Target="../tags/tag395.xml"/><Relationship Id="rId3" Type="http://schemas.openxmlformats.org/officeDocument/2006/relationships/tags" Target="../tags/tag390.xml"/><Relationship Id="rId7" Type="http://schemas.openxmlformats.org/officeDocument/2006/relationships/tags" Target="../tags/tag394.xml"/><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tags" Target="../tags/tag393.xml"/><Relationship Id="rId11" Type="http://schemas.openxmlformats.org/officeDocument/2006/relationships/image" Target="../media/image16.emf"/><Relationship Id="rId5" Type="http://schemas.openxmlformats.org/officeDocument/2006/relationships/tags" Target="../tags/tag392.xml"/><Relationship Id="rId10" Type="http://schemas.openxmlformats.org/officeDocument/2006/relationships/oleObject" Target="../embeddings/oleObject117.bin"/><Relationship Id="rId4" Type="http://schemas.openxmlformats.org/officeDocument/2006/relationships/tags" Target="../tags/tag391.xml"/><Relationship Id="rId9"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8" Type="http://schemas.openxmlformats.org/officeDocument/2006/relationships/tags" Target="../tags/tag403.xml"/><Relationship Id="rId3" Type="http://schemas.openxmlformats.org/officeDocument/2006/relationships/tags" Target="../tags/tag398.xml"/><Relationship Id="rId7" Type="http://schemas.openxmlformats.org/officeDocument/2006/relationships/tags" Target="../tags/tag402.xml"/><Relationship Id="rId2" Type="http://schemas.openxmlformats.org/officeDocument/2006/relationships/tags" Target="../tags/tag397.xml"/><Relationship Id="rId1" Type="http://schemas.openxmlformats.org/officeDocument/2006/relationships/tags" Target="../tags/tag396.xml"/><Relationship Id="rId6" Type="http://schemas.openxmlformats.org/officeDocument/2006/relationships/tags" Target="../tags/tag401.xml"/><Relationship Id="rId11" Type="http://schemas.openxmlformats.org/officeDocument/2006/relationships/image" Target="../media/image16.emf"/><Relationship Id="rId5" Type="http://schemas.openxmlformats.org/officeDocument/2006/relationships/tags" Target="../tags/tag400.xml"/><Relationship Id="rId10" Type="http://schemas.openxmlformats.org/officeDocument/2006/relationships/oleObject" Target="../embeddings/oleObject118.bin"/><Relationship Id="rId4" Type="http://schemas.openxmlformats.org/officeDocument/2006/relationships/tags" Target="../tags/tag399.xml"/><Relationship Id="rId9"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8" Type="http://schemas.openxmlformats.org/officeDocument/2006/relationships/tags" Target="../tags/tag411.xml"/><Relationship Id="rId3" Type="http://schemas.openxmlformats.org/officeDocument/2006/relationships/tags" Target="../tags/tag406.xml"/><Relationship Id="rId7" Type="http://schemas.openxmlformats.org/officeDocument/2006/relationships/tags" Target="../tags/tag410.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tags" Target="../tags/tag409.xml"/><Relationship Id="rId11" Type="http://schemas.openxmlformats.org/officeDocument/2006/relationships/image" Target="../media/image27.emf"/><Relationship Id="rId5" Type="http://schemas.openxmlformats.org/officeDocument/2006/relationships/tags" Target="../tags/tag408.xml"/><Relationship Id="rId10" Type="http://schemas.openxmlformats.org/officeDocument/2006/relationships/oleObject" Target="../embeddings/oleObject119.bin"/><Relationship Id="rId4" Type="http://schemas.openxmlformats.org/officeDocument/2006/relationships/tags" Target="../tags/tag407.xml"/><Relationship Id="rId9"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8" Type="http://schemas.openxmlformats.org/officeDocument/2006/relationships/tags" Target="../tags/tag419.xml"/><Relationship Id="rId3" Type="http://schemas.openxmlformats.org/officeDocument/2006/relationships/tags" Target="../tags/tag414.xml"/><Relationship Id="rId7" Type="http://schemas.openxmlformats.org/officeDocument/2006/relationships/tags" Target="../tags/tag418.xml"/><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tags" Target="../tags/tag417.xml"/><Relationship Id="rId11" Type="http://schemas.openxmlformats.org/officeDocument/2006/relationships/image" Target="../media/image16.emf"/><Relationship Id="rId5" Type="http://schemas.openxmlformats.org/officeDocument/2006/relationships/tags" Target="../tags/tag416.xml"/><Relationship Id="rId10" Type="http://schemas.openxmlformats.org/officeDocument/2006/relationships/oleObject" Target="../embeddings/oleObject120.bin"/><Relationship Id="rId4" Type="http://schemas.openxmlformats.org/officeDocument/2006/relationships/tags" Target="../tags/tag415.xml"/><Relationship Id="rId9"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8" Type="http://schemas.openxmlformats.org/officeDocument/2006/relationships/oleObject" Target="../embeddings/oleObject121.bin"/><Relationship Id="rId3" Type="http://schemas.openxmlformats.org/officeDocument/2006/relationships/tags" Target="../tags/tag422.xml"/><Relationship Id="rId7" Type="http://schemas.openxmlformats.org/officeDocument/2006/relationships/slideMaster" Target="../slideMasters/slideMaster2.xml"/><Relationship Id="rId2" Type="http://schemas.openxmlformats.org/officeDocument/2006/relationships/tags" Target="../tags/tag421.xml"/><Relationship Id="rId1" Type="http://schemas.openxmlformats.org/officeDocument/2006/relationships/tags" Target="../tags/tag420.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tags" Target="../tags/tag423.xml"/><Relationship Id="rId9" Type="http://schemas.openxmlformats.org/officeDocument/2006/relationships/image" Target="../media/image17.emf"/></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428.xml"/><Relationship Id="rId7" Type="http://schemas.openxmlformats.org/officeDocument/2006/relationships/image" Target="../media/image17.emf"/><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oleObject" Target="../embeddings/oleObject122.bin"/><Relationship Id="rId5" Type="http://schemas.openxmlformats.org/officeDocument/2006/relationships/slideMaster" Target="../slideMasters/slideMaster2.xml"/><Relationship Id="rId4" Type="http://schemas.openxmlformats.org/officeDocument/2006/relationships/tags" Target="../tags/tag429.xml"/></Relationships>
</file>

<file path=ppt/slideLayouts/_rels/slideLayout16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432.xml"/><Relationship Id="rId7" Type="http://schemas.openxmlformats.org/officeDocument/2006/relationships/tags" Target="../tags/tag436.xml"/><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tags" Target="../tags/tag435.xml"/><Relationship Id="rId5" Type="http://schemas.openxmlformats.org/officeDocument/2006/relationships/tags" Target="../tags/tag434.xml"/><Relationship Id="rId10" Type="http://schemas.openxmlformats.org/officeDocument/2006/relationships/image" Target="../media/image16.emf"/><Relationship Id="rId4" Type="http://schemas.openxmlformats.org/officeDocument/2006/relationships/tags" Target="../tags/tag433.xml"/><Relationship Id="rId9" Type="http://schemas.openxmlformats.org/officeDocument/2006/relationships/oleObject" Target="../embeddings/oleObject123.bin"/></Relationships>
</file>

<file path=ppt/slideLayouts/_rels/slideLayout169.xml.rels><?xml version="1.0" encoding="UTF-8" standalone="yes"?>
<Relationships xmlns="http://schemas.openxmlformats.org/package/2006/relationships"><Relationship Id="rId8" Type="http://schemas.openxmlformats.org/officeDocument/2006/relationships/oleObject" Target="../embeddings/oleObject124.bin"/><Relationship Id="rId3" Type="http://schemas.openxmlformats.org/officeDocument/2006/relationships/tags" Target="../tags/tag439.xml"/><Relationship Id="rId7" Type="http://schemas.openxmlformats.org/officeDocument/2006/relationships/slideMaster" Target="../slideMasters/slideMaster2.xml"/><Relationship Id="rId2" Type="http://schemas.openxmlformats.org/officeDocument/2006/relationships/tags" Target="../tags/tag438.xml"/><Relationship Id="rId1" Type="http://schemas.openxmlformats.org/officeDocument/2006/relationships/tags" Target="../tags/tag437.xml"/><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tags" Target="../tags/tag440.xml"/><Relationship Id="rId9" Type="http://schemas.openxmlformats.org/officeDocument/2006/relationships/image" Target="../media/image17.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70.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tags" Target="../tags/tag445.xml"/><Relationship Id="rId7" Type="http://schemas.openxmlformats.org/officeDocument/2006/relationships/slideMaster" Target="../slideMasters/slideMaster2.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tags" Target="../tags/tag448.xml"/><Relationship Id="rId5" Type="http://schemas.openxmlformats.org/officeDocument/2006/relationships/tags" Target="../tags/tag447.xml"/><Relationship Id="rId4" Type="http://schemas.openxmlformats.org/officeDocument/2006/relationships/tags" Target="../tags/tag446.xml"/><Relationship Id="rId9" Type="http://schemas.openxmlformats.org/officeDocument/2006/relationships/image" Target="../media/image17.emf"/></Relationships>
</file>

<file path=ppt/slideLayouts/_rels/slideLayout171.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tags" Target="../tags/tag451.xml"/><Relationship Id="rId7" Type="http://schemas.openxmlformats.org/officeDocument/2006/relationships/slideMaster" Target="../slideMasters/slideMaster2.xml"/><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tags" Target="../tags/tag454.xml"/><Relationship Id="rId5" Type="http://schemas.openxmlformats.org/officeDocument/2006/relationships/tags" Target="../tags/tag453.xml"/><Relationship Id="rId4" Type="http://schemas.openxmlformats.org/officeDocument/2006/relationships/tags" Target="../tags/tag452.xml"/><Relationship Id="rId9" Type="http://schemas.openxmlformats.org/officeDocument/2006/relationships/image" Target="../media/image17.emf"/></Relationships>
</file>

<file path=ppt/slideLayouts/_rels/slideLayout17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457.xml"/><Relationship Id="rId7" Type="http://schemas.openxmlformats.org/officeDocument/2006/relationships/tags" Target="../tags/tag461.xml"/><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tags" Target="../tags/tag460.xml"/><Relationship Id="rId5" Type="http://schemas.openxmlformats.org/officeDocument/2006/relationships/tags" Target="../tags/tag459.xml"/><Relationship Id="rId10" Type="http://schemas.openxmlformats.org/officeDocument/2006/relationships/image" Target="../media/image17.emf"/><Relationship Id="rId4" Type="http://schemas.openxmlformats.org/officeDocument/2006/relationships/tags" Target="../tags/tag458.xml"/><Relationship Id="rId9" Type="http://schemas.openxmlformats.org/officeDocument/2006/relationships/oleObject" Target="../embeddings/oleObject127.bin"/></Relationships>
</file>

<file path=ppt/slideLayouts/_rels/slideLayout173.xml.rels><?xml version="1.0" encoding="UTF-8" standalone="yes"?>
<Relationships xmlns="http://schemas.openxmlformats.org/package/2006/relationships"><Relationship Id="rId8" Type="http://schemas.openxmlformats.org/officeDocument/2006/relationships/tags" Target="../tags/tag469.xml"/><Relationship Id="rId3" Type="http://schemas.openxmlformats.org/officeDocument/2006/relationships/tags" Target="../tags/tag464.xml"/><Relationship Id="rId7" Type="http://schemas.openxmlformats.org/officeDocument/2006/relationships/tags" Target="../tags/tag468.xml"/><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tags" Target="../tags/tag467.xml"/><Relationship Id="rId11" Type="http://schemas.openxmlformats.org/officeDocument/2006/relationships/image" Target="../media/image16.emf"/><Relationship Id="rId5" Type="http://schemas.openxmlformats.org/officeDocument/2006/relationships/tags" Target="../tags/tag466.xml"/><Relationship Id="rId10" Type="http://schemas.openxmlformats.org/officeDocument/2006/relationships/oleObject" Target="../embeddings/oleObject128.bin"/><Relationship Id="rId4" Type="http://schemas.openxmlformats.org/officeDocument/2006/relationships/tags" Target="../tags/tag465.xml"/><Relationship Id="rId9"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8" Type="http://schemas.openxmlformats.org/officeDocument/2006/relationships/tags" Target="../tags/tag477.xml"/><Relationship Id="rId3" Type="http://schemas.openxmlformats.org/officeDocument/2006/relationships/tags" Target="../tags/tag472.xml"/><Relationship Id="rId7" Type="http://schemas.openxmlformats.org/officeDocument/2006/relationships/tags" Target="../tags/tag476.xml"/><Relationship Id="rId2" Type="http://schemas.openxmlformats.org/officeDocument/2006/relationships/tags" Target="../tags/tag471.xml"/><Relationship Id="rId1" Type="http://schemas.openxmlformats.org/officeDocument/2006/relationships/tags" Target="../tags/tag470.xml"/><Relationship Id="rId6" Type="http://schemas.openxmlformats.org/officeDocument/2006/relationships/tags" Target="../tags/tag475.xml"/><Relationship Id="rId11" Type="http://schemas.openxmlformats.org/officeDocument/2006/relationships/image" Target="../media/image16.emf"/><Relationship Id="rId5" Type="http://schemas.openxmlformats.org/officeDocument/2006/relationships/tags" Target="../tags/tag474.xml"/><Relationship Id="rId10" Type="http://schemas.openxmlformats.org/officeDocument/2006/relationships/oleObject" Target="../embeddings/oleObject129.bin"/><Relationship Id="rId4" Type="http://schemas.openxmlformats.org/officeDocument/2006/relationships/tags" Target="../tags/tag473.xml"/><Relationship Id="rId9"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8" Type="http://schemas.openxmlformats.org/officeDocument/2006/relationships/tags" Target="../tags/tag485.xml"/><Relationship Id="rId3" Type="http://schemas.openxmlformats.org/officeDocument/2006/relationships/tags" Target="../tags/tag480.xml"/><Relationship Id="rId7" Type="http://schemas.openxmlformats.org/officeDocument/2006/relationships/tags" Target="../tags/tag484.xml"/><Relationship Id="rId2" Type="http://schemas.openxmlformats.org/officeDocument/2006/relationships/tags" Target="../tags/tag479.xml"/><Relationship Id="rId1" Type="http://schemas.openxmlformats.org/officeDocument/2006/relationships/tags" Target="../tags/tag478.xml"/><Relationship Id="rId6" Type="http://schemas.openxmlformats.org/officeDocument/2006/relationships/tags" Target="../tags/tag483.xml"/><Relationship Id="rId11" Type="http://schemas.openxmlformats.org/officeDocument/2006/relationships/image" Target="../media/image17.emf"/><Relationship Id="rId5" Type="http://schemas.openxmlformats.org/officeDocument/2006/relationships/tags" Target="../tags/tag482.xml"/><Relationship Id="rId10" Type="http://schemas.openxmlformats.org/officeDocument/2006/relationships/oleObject" Target="../embeddings/oleObject130.bin"/><Relationship Id="rId4" Type="http://schemas.openxmlformats.org/officeDocument/2006/relationships/tags" Target="../tags/tag481.xml"/><Relationship Id="rId9"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8" Type="http://schemas.openxmlformats.org/officeDocument/2006/relationships/tags" Target="../tags/tag493.xml"/><Relationship Id="rId3" Type="http://schemas.openxmlformats.org/officeDocument/2006/relationships/tags" Target="../tags/tag488.xml"/><Relationship Id="rId7" Type="http://schemas.openxmlformats.org/officeDocument/2006/relationships/tags" Target="../tags/tag492.xml"/><Relationship Id="rId2" Type="http://schemas.openxmlformats.org/officeDocument/2006/relationships/tags" Target="../tags/tag487.xml"/><Relationship Id="rId1" Type="http://schemas.openxmlformats.org/officeDocument/2006/relationships/tags" Target="../tags/tag486.xml"/><Relationship Id="rId6" Type="http://schemas.openxmlformats.org/officeDocument/2006/relationships/tags" Target="../tags/tag491.xml"/><Relationship Id="rId11" Type="http://schemas.openxmlformats.org/officeDocument/2006/relationships/image" Target="../media/image16.emf"/><Relationship Id="rId5" Type="http://schemas.openxmlformats.org/officeDocument/2006/relationships/tags" Target="../tags/tag490.xml"/><Relationship Id="rId10" Type="http://schemas.openxmlformats.org/officeDocument/2006/relationships/oleObject" Target="../embeddings/oleObject131.bin"/><Relationship Id="rId4" Type="http://schemas.openxmlformats.org/officeDocument/2006/relationships/tags" Target="../tags/tag489.xml"/><Relationship Id="rId9"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496.xml"/><Relationship Id="rId7" Type="http://schemas.openxmlformats.org/officeDocument/2006/relationships/tags" Target="../tags/tag500.xml"/><Relationship Id="rId2" Type="http://schemas.openxmlformats.org/officeDocument/2006/relationships/tags" Target="../tags/tag495.xml"/><Relationship Id="rId1" Type="http://schemas.openxmlformats.org/officeDocument/2006/relationships/tags" Target="../tags/tag494.xml"/><Relationship Id="rId6" Type="http://schemas.openxmlformats.org/officeDocument/2006/relationships/tags" Target="../tags/tag499.xml"/><Relationship Id="rId5" Type="http://schemas.openxmlformats.org/officeDocument/2006/relationships/tags" Target="../tags/tag498.xml"/><Relationship Id="rId10" Type="http://schemas.openxmlformats.org/officeDocument/2006/relationships/image" Target="../media/image17.emf"/><Relationship Id="rId4" Type="http://schemas.openxmlformats.org/officeDocument/2006/relationships/tags" Target="../tags/tag497.xml"/><Relationship Id="rId9" Type="http://schemas.openxmlformats.org/officeDocument/2006/relationships/oleObject" Target="../embeddings/oleObject132.bin"/></Relationships>
</file>

<file path=ppt/slideLayouts/_rels/slideLayout178.xml.rels><?xml version="1.0" encoding="UTF-8" standalone="yes"?>
<Relationships xmlns="http://schemas.openxmlformats.org/package/2006/relationships"><Relationship Id="rId8" Type="http://schemas.openxmlformats.org/officeDocument/2006/relationships/tags" Target="../tags/tag508.xml"/><Relationship Id="rId3" Type="http://schemas.openxmlformats.org/officeDocument/2006/relationships/tags" Target="../tags/tag503.xml"/><Relationship Id="rId7" Type="http://schemas.openxmlformats.org/officeDocument/2006/relationships/tags" Target="../tags/tag507.xml"/><Relationship Id="rId2" Type="http://schemas.openxmlformats.org/officeDocument/2006/relationships/tags" Target="../tags/tag502.xml"/><Relationship Id="rId1" Type="http://schemas.openxmlformats.org/officeDocument/2006/relationships/tags" Target="../tags/tag501.xml"/><Relationship Id="rId6" Type="http://schemas.openxmlformats.org/officeDocument/2006/relationships/tags" Target="../tags/tag506.xml"/><Relationship Id="rId11" Type="http://schemas.openxmlformats.org/officeDocument/2006/relationships/image" Target="../media/image17.emf"/><Relationship Id="rId5" Type="http://schemas.openxmlformats.org/officeDocument/2006/relationships/tags" Target="../tags/tag505.xml"/><Relationship Id="rId10" Type="http://schemas.openxmlformats.org/officeDocument/2006/relationships/oleObject" Target="../embeddings/oleObject133.bin"/><Relationship Id="rId4" Type="http://schemas.openxmlformats.org/officeDocument/2006/relationships/tags" Target="../tags/tag504.xml"/><Relationship Id="rId9"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8" Type="http://schemas.openxmlformats.org/officeDocument/2006/relationships/tags" Target="../tags/tag516.xml"/><Relationship Id="rId3" Type="http://schemas.openxmlformats.org/officeDocument/2006/relationships/tags" Target="../tags/tag511.xml"/><Relationship Id="rId7" Type="http://schemas.openxmlformats.org/officeDocument/2006/relationships/tags" Target="../tags/tag515.xml"/><Relationship Id="rId2" Type="http://schemas.openxmlformats.org/officeDocument/2006/relationships/tags" Target="../tags/tag510.xml"/><Relationship Id="rId1" Type="http://schemas.openxmlformats.org/officeDocument/2006/relationships/tags" Target="../tags/tag509.xml"/><Relationship Id="rId6" Type="http://schemas.openxmlformats.org/officeDocument/2006/relationships/tags" Target="../tags/tag514.xml"/><Relationship Id="rId11" Type="http://schemas.openxmlformats.org/officeDocument/2006/relationships/image" Target="../media/image16.emf"/><Relationship Id="rId5" Type="http://schemas.openxmlformats.org/officeDocument/2006/relationships/tags" Target="../tags/tag513.xml"/><Relationship Id="rId10" Type="http://schemas.openxmlformats.org/officeDocument/2006/relationships/oleObject" Target="../embeddings/oleObject134.bin"/><Relationship Id="rId4" Type="http://schemas.openxmlformats.org/officeDocument/2006/relationships/tags" Target="../tags/tag512.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8" Type="http://schemas.openxmlformats.org/officeDocument/2006/relationships/tags" Target="../tags/tag524.xml"/><Relationship Id="rId3" Type="http://schemas.openxmlformats.org/officeDocument/2006/relationships/tags" Target="../tags/tag519.xml"/><Relationship Id="rId7" Type="http://schemas.openxmlformats.org/officeDocument/2006/relationships/tags" Target="../tags/tag523.xml"/><Relationship Id="rId2" Type="http://schemas.openxmlformats.org/officeDocument/2006/relationships/tags" Target="../tags/tag518.xml"/><Relationship Id="rId1" Type="http://schemas.openxmlformats.org/officeDocument/2006/relationships/tags" Target="../tags/tag517.xml"/><Relationship Id="rId6" Type="http://schemas.openxmlformats.org/officeDocument/2006/relationships/tags" Target="../tags/tag522.xml"/><Relationship Id="rId11" Type="http://schemas.openxmlformats.org/officeDocument/2006/relationships/image" Target="../media/image17.emf"/><Relationship Id="rId5" Type="http://schemas.openxmlformats.org/officeDocument/2006/relationships/tags" Target="../tags/tag521.xml"/><Relationship Id="rId10" Type="http://schemas.openxmlformats.org/officeDocument/2006/relationships/oleObject" Target="../embeddings/oleObject135.bin"/><Relationship Id="rId4" Type="http://schemas.openxmlformats.org/officeDocument/2006/relationships/tags" Target="../tags/tag520.xml"/><Relationship Id="rId9"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8" Type="http://schemas.openxmlformats.org/officeDocument/2006/relationships/oleObject" Target="../embeddings/oleObject136.bin"/><Relationship Id="rId3" Type="http://schemas.openxmlformats.org/officeDocument/2006/relationships/tags" Target="../tags/tag527.xml"/><Relationship Id="rId7" Type="http://schemas.openxmlformats.org/officeDocument/2006/relationships/slideMaster" Target="../slideMasters/slideMaster2.xml"/><Relationship Id="rId2" Type="http://schemas.openxmlformats.org/officeDocument/2006/relationships/tags" Target="../tags/tag526.xml"/><Relationship Id="rId1" Type="http://schemas.openxmlformats.org/officeDocument/2006/relationships/tags" Target="../tags/tag525.xml"/><Relationship Id="rId6" Type="http://schemas.openxmlformats.org/officeDocument/2006/relationships/tags" Target="../tags/tag530.xml"/><Relationship Id="rId5" Type="http://schemas.openxmlformats.org/officeDocument/2006/relationships/tags" Target="../tags/tag529.xml"/><Relationship Id="rId4" Type="http://schemas.openxmlformats.org/officeDocument/2006/relationships/tags" Target="../tags/tag528.xml"/><Relationship Id="rId9" Type="http://schemas.openxmlformats.org/officeDocument/2006/relationships/image" Target="../media/image17.emf"/></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533.xml"/><Relationship Id="rId7" Type="http://schemas.openxmlformats.org/officeDocument/2006/relationships/image" Target="../media/image17.emf"/><Relationship Id="rId2" Type="http://schemas.openxmlformats.org/officeDocument/2006/relationships/tags" Target="../tags/tag532.xml"/><Relationship Id="rId1" Type="http://schemas.openxmlformats.org/officeDocument/2006/relationships/tags" Target="../tags/tag531.xml"/><Relationship Id="rId6" Type="http://schemas.openxmlformats.org/officeDocument/2006/relationships/oleObject" Target="../embeddings/oleObject137.bin"/><Relationship Id="rId5" Type="http://schemas.openxmlformats.org/officeDocument/2006/relationships/slideMaster" Target="../slideMasters/slideMaster2.xml"/><Relationship Id="rId4" Type="http://schemas.openxmlformats.org/officeDocument/2006/relationships/tags" Target="../tags/tag534.xml"/></Relationships>
</file>

<file path=ppt/slideLayouts/_rels/slideLayout18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37.xml"/><Relationship Id="rId7" Type="http://schemas.openxmlformats.org/officeDocument/2006/relationships/tags" Target="../tags/tag541.xml"/><Relationship Id="rId2" Type="http://schemas.openxmlformats.org/officeDocument/2006/relationships/tags" Target="../tags/tag536.xml"/><Relationship Id="rId1" Type="http://schemas.openxmlformats.org/officeDocument/2006/relationships/tags" Target="../tags/tag535.xml"/><Relationship Id="rId6" Type="http://schemas.openxmlformats.org/officeDocument/2006/relationships/tags" Target="../tags/tag540.xml"/><Relationship Id="rId5" Type="http://schemas.openxmlformats.org/officeDocument/2006/relationships/tags" Target="../tags/tag539.xml"/><Relationship Id="rId10" Type="http://schemas.openxmlformats.org/officeDocument/2006/relationships/image" Target="../media/image16.emf"/><Relationship Id="rId4" Type="http://schemas.openxmlformats.org/officeDocument/2006/relationships/tags" Target="../tags/tag538.xml"/><Relationship Id="rId9" Type="http://schemas.openxmlformats.org/officeDocument/2006/relationships/oleObject" Target="../embeddings/oleObject138.bin"/></Relationships>
</file>

<file path=ppt/slideLayouts/_rels/slideLayout184.xml.rels><?xml version="1.0" encoding="UTF-8" standalone="yes"?>
<Relationships xmlns="http://schemas.openxmlformats.org/package/2006/relationships"><Relationship Id="rId8" Type="http://schemas.openxmlformats.org/officeDocument/2006/relationships/oleObject" Target="../embeddings/oleObject139.bin"/><Relationship Id="rId3" Type="http://schemas.openxmlformats.org/officeDocument/2006/relationships/tags" Target="../tags/tag544.xml"/><Relationship Id="rId7" Type="http://schemas.openxmlformats.org/officeDocument/2006/relationships/slideMaster" Target="../slideMasters/slideMaster2.xml"/><Relationship Id="rId2" Type="http://schemas.openxmlformats.org/officeDocument/2006/relationships/tags" Target="../tags/tag543.xml"/><Relationship Id="rId1" Type="http://schemas.openxmlformats.org/officeDocument/2006/relationships/tags" Target="../tags/tag542.xml"/><Relationship Id="rId6" Type="http://schemas.openxmlformats.org/officeDocument/2006/relationships/tags" Target="../tags/tag547.xml"/><Relationship Id="rId5" Type="http://schemas.openxmlformats.org/officeDocument/2006/relationships/tags" Target="../tags/tag546.xml"/><Relationship Id="rId4" Type="http://schemas.openxmlformats.org/officeDocument/2006/relationships/tags" Target="../tags/tag545.xml"/><Relationship Id="rId9" Type="http://schemas.openxmlformats.org/officeDocument/2006/relationships/image" Target="../media/image17.emf"/></Relationships>
</file>

<file path=ppt/slideLayouts/_rels/slideLayout185.xml.rels><?xml version="1.0" encoding="UTF-8" standalone="yes"?>
<Relationships xmlns="http://schemas.openxmlformats.org/package/2006/relationships"><Relationship Id="rId8" Type="http://schemas.openxmlformats.org/officeDocument/2006/relationships/oleObject" Target="../embeddings/oleObject140.bin"/><Relationship Id="rId3" Type="http://schemas.openxmlformats.org/officeDocument/2006/relationships/tags" Target="../tags/tag550.xml"/><Relationship Id="rId7" Type="http://schemas.openxmlformats.org/officeDocument/2006/relationships/slideMaster" Target="../slideMasters/slideMaster2.xml"/><Relationship Id="rId2" Type="http://schemas.openxmlformats.org/officeDocument/2006/relationships/tags" Target="../tags/tag549.xml"/><Relationship Id="rId1" Type="http://schemas.openxmlformats.org/officeDocument/2006/relationships/tags" Target="../tags/tag548.xml"/><Relationship Id="rId6" Type="http://schemas.openxmlformats.org/officeDocument/2006/relationships/tags" Target="../tags/tag553.xml"/><Relationship Id="rId5" Type="http://schemas.openxmlformats.org/officeDocument/2006/relationships/tags" Target="../tags/tag552.xml"/><Relationship Id="rId4" Type="http://schemas.openxmlformats.org/officeDocument/2006/relationships/tags" Target="../tags/tag551.xml"/><Relationship Id="rId9" Type="http://schemas.openxmlformats.org/officeDocument/2006/relationships/image" Target="../media/image17.emf"/></Relationships>
</file>

<file path=ppt/slideLayouts/_rels/slideLayout186.xml.rels><?xml version="1.0" encoding="UTF-8" standalone="yes"?>
<Relationships xmlns="http://schemas.openxmlformats.org/package/2006/relationships"><Relationship Id="rId8" Type="http://schemas.openxmlformats.org/officeDocument/2006/relationships/oleObject" Target="../embeddings/oleObject141.bin"/><Relationship Id="rId3" Type="http://schemas.openxmlformats.org/officeDocument/2006/relationships/tags" Target="../tags/tag556.xml"/><Relationship Id="rId7" Type="http://schemas.openxmlformats.org/officeDocument/2006/relationships/slideMaster" Target="../slideMasters/slideMaster2.xml"/><Relationship Id="rId2" Type="http://schemas.openxmlformats.org/officeDocument/2006/relationships/tags" Target="../tags/tag555.xml"/><Relationship Id="rId1" Type="http://schemas.openxmlformats.org/officeDocument/2006/relationships/tags" Target="../tags/tag554.xml"/><Relationship Id="rId6" Type="http://schemas.openxmlformats.org/officeDocument/2006/relationships/tags" Target="../tags/tag559.xml"/><Relationship Id="rId5" Type="http://schemas.openxmlformats.org/officeDocument/2006/relationships/tags" Target="../tags/tag558.xml"/><Relationship Id="rId4" Type="http://schemas.openxmlformats.org/officeDocument/2006/relationships/tags" Target="../tags/tag557.xml"/><Relationship Id="rId9" Type="http://schemas.openxmlformats.org/officeDocument/2006/relationships/image" Target="../media/image17.emf"/></Relationships>
</file>

<file path=ppt/slideLayouts/_rels/slideLayout18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62.xml"/><Relationship Id="rId7" Type="http://schemas.openxmlformats.org/officeDocument/2006/relationships/tags" Target="../tags/tag566.xml"/><Relationship Id="rId2" Type="http://schemas.openxmlformats.org/officeDocument/2006/relationships/tags" Target="../tags/tag561.xml"/><Relationship Id="rId1" Type="http://schemas.openxmlformats.org/officeDocument/2006/relationships/tags" Target="../tags/tag560.xml"/><Relationship Id="rId6" Type="http://schemas.openxmlformats.org/officeDocument/2006/relationships/tags" Target="../tags/tag565.xml"/><Relationship Id="rId5" Type="http://schemas.openxmlformats.org/officeDocument/2006/relationships/tags" Target="../tags/tag564.xml"/><Relationship Id="rId10" Type="http://schemas.openxmlformats.org/officeDocument/2006/relationships/image" Target="../media/image17.emf"/><Relationship Id="rId4" Type="http://schemas.openxmlformats.org/officeDocument/2006/relationships/tags" Target="../tags/tag563.xml"/><Relationship Id="rId9" Type="http://schemas.openxmlformats.org/officeDocument/2006/relationships/oleObject" Target="../embeddings/oleObject142.bin"/></Relationships>
</file>

<file path=ppt/slideLayouts/_rels/slideLayout188.xml.rels><?xml version="1.0" encoding="UTF-8" standalone="yes"?>
<Relationships xmlns="http://schemas.openxmlformats.org/package/2006/relationships"><Relationship Id="rId8" Type="http://schemas.openxmlformats.org/officeDocument/2006/relationships/tags" Target="../tags/tag574.xml"/><Relationship Id="rId3" Type="http://schemas.openxmlformats.org/officeDocument/2006/relationships/tags" Target="../tags/tag569.xml"/><Relationship Id="rId7" Type="http://schemas.openxmlformats.org/officeDocument/2006/relationships/tags" Target="../tags/tag573.xml"/><Relationship Id="rId2" Type="http://schemas.openxmlformats.org/officeDocument/2006/relationships/tags" Target="../tags/tag568.xml"/><Relationship Id="rId1" Type="http://schemas.openxmlformats.org/officeDocument/2006/relationships/tags" Target="../tags/tag567.xml"/><Relationship Id="rId6" Type="http://schemas.openxmlformats.org/officeDocument/2006/relationships/tags" Target="../tags/tag572.xml"/><Relationship Id="rId11" Type="http://schemas.openxmlformats.org/officeDocument/2006/relationships/image" Target="../media/image16.emf"/><Relationship Id="rId5" Type="http://schemas.openxmlformats.org/officeDocument/2006/relationships/tags" Target="../tags/tag571.xml"/><Relationship Id="rId10" Type="http://schemas.openxmlformats.org/officeDocument/2006/relationships/oleObject" Target="../embeddings/oleObject143.bin"/><Relationship Id="rId4" Type="http://schemas.openxmlformats.org/officeDocument/2006/relationships/tags" Target="../tags/tag570.xml"/><Relationship Id="rId9"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8" Type="http://schemas.openxmlformats.org/officeDocument/2006/relationships/tags" Target="../tags/tag582.xml"/><Relationship Id="rId3" Type="http://schemas.openxmlformats.org/officeDocument/2006/relationships/tags" Target="../tags/tag577.xml"/><Relationship Id="rId7" Type="http://schemas.openxmlformats.org/officeDocument/2006/relationships/tags" Target="../tags/tag581.xml"/><Relationship Id="rId2" Type="http://schemas.openxmlformats.org/officeDocument/2006/relationships/tags" Target="../tags/tag576.xml"/><Relationship Id="rId1" Type="http://schemas.openxmlformats.org/officeDocument/2006/relationships/tags" Target="../tags/tag575.xml"/><Relationship Id="rId6" Type="http://schemas.openxmlformats.org/officeDocument/2006/relationships/tags" Target="../tags/tag580.xml"/><Relationship Id="rId11" Type="http://schemas.openxmlformats.org/officeDocument/2006/relationships/image" Target="../media/image16.emf"/><Relationship Id="rId5" Type="http://schemas.openxmlformats.org/officeDocument/2006/relationships/tags" Target="../tags/tag579.xml"/><Relationship Id="rId10" Type="http://schemas.openxmlformats.org/officeDocument/2006/relationships/oleObject" Target="../embeddings/oleObject144.bin"/><Relationship Id="rId4" Type="http://schemas.openxmlformats.org/officeDocument/2006/relationships/tags" Target="../tags/tag578.xml"/><Relationship Id="rId9"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8" Type="http://schemas.openxmlformats.org/officeDocument/2006/relationships/tags" Target="../tags/tag590.xml"/><Relationship Id="rId3" Type="http://schemas.openxmlformats.org/officeDocument/2006/relationships/tags" Target="../tags/tag585.xml"/><Relationship Id="rId7" Type="http://schemas.openxmlformats.org/officeDocument/2006/relationships/tags" Target="../tags/tag589.xml"/><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tags" Target="../tags/tag588.xml"/><Relationship Id="rId11" Type="http://schemas.openxmlformats.org/officeDocument/2006/relationships/image" Target="../media/image16.emf"/><Relationship Id="rId5" Type="http://schemas.openxmlformats.org/officeDocument/2006/relationships/tags" Target="../tags/tag587.xml"/><Relationship Id="rId10" Type="http://schemas.openxmlformats.org/officeDocument/2006/relationships/oleObject" Target="../embeddings/oleObject145.bin"/><Relationship Id="rId4" Type="http://schemas.openxmlformats.org/officeDocument/2006/relationships/tags" Target="../tags/tag586.xml"/><Relationship Id="rId9"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8" Type="http://schemas.openxmlformats.org/officeDocument/2006/relationships/tags" Target="../tags/tag598.xml"/><Relationship Id="rId3" Type="http://schemas.openxmlformats.org/officeDocument/2006/relationships/tags" Target="../tags/tag593.xml"/><Relationship Id="rId7" Type="http://schemas.openxmlformats.org/officeDocument/2006/relationships/tags" Target="../tags/tag597.xml"/><Relationship Id="rId2" Type="http://schemas.openxmlformats.org/officeDocument/2006/relationships/tags" Target="../tags/tag592.xml"/><Relationship Id="rId1" Type="http://schemas.openxmlformats.org/officeDocument/2006/relationships/tags" Target="../tags/tag591.xml"/><Relationship Id="rId6" Type="http://schemas.openxmlformats.org/officeDocument/2006/relationships/tags" Target="../tags/tag596.xml"/><Relationship Id="rId11" Type="http://schemas.openxmlformats.org/officeDocument/2006/relationships/image" Target="../media/image27.emf"/><Relationship Id="rId5" Type="http://schemas.openxmlformats.org/officeDocument/2006/relationships/tags" Target="../tags/tag595.xml"/><Relationship Id="rId10" Type="http://schemas.openxmlformats.org/officeDocument/2006/relationships/oleObject" Target="../embeddings/oleObject146.bin"/><Relationship Id="rId4" Type="http://schemas.openxmlformats.org/officeDocument/2006/relationships/tags" Target="../tags/tag594.xml"/><Relationship Id="rId9"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8" Type="http://schemas.openxmlformats.org/officeDocument/2006/relationships/tags" Target="../tags/tag606.xml"/><Relationship Id="rId3" Type="http://schemas.openxmlformats.org/officeDocument/2006/relationships/tags" Target="../tags/tag601.xml"/><Relationship Id="rId7" Type="http://schemas.openxmlformats.org/officeDocument/2006/relationships/tags" Target="../tags/tag605.xml"/><Relationship Id="rId2" Type="http://schemas.openxmlformats.org/officeDocument/2006/relationships/tags" Target="../tags/tag600.xml"/><Relationship Id="rId1" Type="http://schemas.openxmlformats.org/officeDocument/2006/relationships/tags" Target="../tags/tag599.xml"/><Relationship Id="rId6" Type="http://schemas.openxmlformats.org/officeDocument/2006/relationships/tags" Target="../tags/tag604.xml"/><Relationship Id="rId11" Type="http://schemas.openxmlformats.org/officeDocument/2006/relationships/image" Target="../media/image16.emf"/><Relationship Id="rId5" Type="http://schemas.openxmlformats.org/officeDocument/2006/relationships/tags" Target="../tags/tag603.xml"/><Relationship Id="rId10" Type="http://schemas.openxmlformats.org/officeDocument/2006/relationships/oleObject" Target="../embeddings/oleObject147.bin"/><Relationship Id="rId4" Type="http://schemas.openxmlformats.org/officeDocument/2006/relationships/tags" Target="../tags/tag602.xml"/><Relationship Id="rId9"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8" Type="http://schemas.openxmlformats.org/officeDocument/2006/relationships/oleObject" Target="../embeddings/oleObject148.bin"/><Relationship Id="rId3" Type="http://schemas.openxmlformats.org/officeDocument/2006/relationships/tags" Target="../tags/tag609.xml"/><Relationship Id="rId7" Type="http://schemas.openxmlformats.org/officeDocument/2006/relationships/slideMaster" Target="../slideMasters/slideMaster2.xml"/><Relationship Id="rId2" Type="http://schemas.openxmlformats.org/officeDocument/2006/relationships/tags" Target="../tags/tag608.xml"/><Relationship Id="rId1" Type="http://schemas.openxmlformats.org/officeDocument/2006/relationships/tags" Target="../tags/tag607.xml"/><Relationship Id="rId6" Type="http://schemas.openxmlformats.org/officeDocument/2006/relationships/tags" Target="../tags/tag612.xml"/><Relationship Id="rId5" Type="http://schemas.openxmlformats.org/officeDocument/2006/relationships/tags" Target="../tags/tag611.xml"/><Relationship Id="rId4" Type="http://schemas.openxmlformats.org/officeDocument/2006/relationships/tags" Target="../tags/tag610.xml"/><Relationship Id="rId9" Type="http://schemas.openxmlformats.org/officeDocument/2006/relationships/image" Target="../media/image17.emf"/></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615.xml"/><Relationship Id="rId7" Type="http://schemas.openxmlformats.org/officeDocument/2006/relationships/image" Target="../media/image17.emf"/><Relationship Id="rId2" Type="http://schemas.openxmlformats.org/officeDocument/2006/relationships/tags" Target="../tags/tag614.xml"/><Relationship Id="rId1" Type="http://schemas.openxmlformats.org/officeDocument/2006/relationships/tags" Target="../tags/tag613.xml"/><Relationship Id="rId6" Type="http://schemas.openxmlformats.org/officeDocument/2006/relationships/oleObject" Target="../embeddings/oleObject149.bin"/><Relationship Id="rId5" Type="http://schemas.openxmlformats.org/officeDocument/2006/relationships/slideMaster" Target="../slideMasters/slideMaster2.xml"/><Relationship Id="rId4" Type="http://schemas.openxmlformats.org/officeDocument/2006/relationships/tags" Target="../tags/tag616.xml"/></Relationships>
</file>

<file path=ppt/slideLayouts/_rels/slideLayout19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19.xml"/><Relationship Id="rId7" Type="http://schemas.openxmlformats.org/officeDocument/2006/relationships/tags" Target="../tags/tag623.xml"/><Relationship Id="rId2" Type="http://schemas.openxmlformats.org/officeDocument/2006/relationships/tags" Target="../tags/tag618.xml"/><Relationship Id="rId1" Type="http://schemas.openxmlformats.org/officeDocument/2006/relationships/tags" Target="../tags/tag617.xml"/><Relationship Id="rId6" Type="http://schemas.openxmlformats.org/officeDocument/2006/relationships/tags" Target="../tags/tag622.xml"/><Relationship Id="rId5" Type="http://schemas.openxmlformats.org/officeDocument/2006/relationships/tags" Target="../tags/tag621.xml"/><Relationship Id="rId10" Type="http://schemas.openxmlformats.org/officeDocument/2006/relationships/image" Target="../media/image16.emf"/><Relationship Id="rId4" Type="http://schemas.openxmlformats.org/officeDocument/2006/relationships/tags" Target="../tags/tag620.xml"/><Relationship Id="rId9" Type="http://schemas.openxmlformats.org/officeDocument/2006/relationships/oleObject" Target="../embeddings/oleObject150.bin"/></Relationships>
</file>

<file path=ppt/slideLayouts/_rels/slideLayout196.xml.rels><?xml version="1.0" encoding="UTF-8" standalone="yes"?>
<Relationships xmlns="http://schemas.openxmlformats.org/package/2006/relationships"><Relationship Id="rId8" Type="http://schemas.openxmlformats.org/officeDocument/2006/relationships/oleObject" Target="../embeddings/oleObject151.bin"/><Relationship Id="rId3" Type="http://schemas.openxmlformats.org/officeDocument/2006/relationships/tags" Target="../tags/tag626.xml"/><Relationship Id="rId7" Type="http://schemas.openxmlformats.org/officeDocument/2006/relationships/slideMaster" Target="../slideMasters/slideMaster2.xml"/><Relationship Id="rId2" Type="http://schemas.openxmlformats.org/officeDocument/2006/relationships/tags" Target="../tags/tag625.xml"/><Relationship Id="rId1" Type="http://schemas.openxmlformats.org/officeDocument/2006/relationships/tags" Target="../tags/tag624.xml"/><Relationship Id="rId6" Type="http://schemas.openxmlformats.org/officeDocument/2006/relationships/tags" Target="../tags/tag629.xml"/><Relationship Id="rId5" Type="http://schemas.openxmlformats.org/officeDocument/2006/relationships/tags" Target="../tags/tag628.xml"/><Relationship Id="rId4" Type="http://schemas.openxmlformats.org/officeDocument/2006/relationships/tags" Target="../tags/tag627.xml"/><Relationship Id="rId9" Type="http://schemas.openxmlformats.org/officeDocument/2006/relationships/image" Target="../media/image17.emf"/></Relationships>
</file>

<file path=ppt/slideLayouts/_rels/slideLayout197.xml.rels><?xml version="1.0" encoding="UTF-8" standalone="yes"?>
<Relationships xmlns="http://schemas.openxmlformats.org/package/2006/relationships"><Relationship Id="rId8" Type="http://schemas.openxmlformats.org/officeDocument/2006/relationships/oleObject" Target="../embeddings/oleObject152.bin"/><Relationship Id="rId3" Type="http://schemas.openxmlformats.org/officeDocument/2006/relationships/tags" Target="../tags/tag632.xml"/><Relationship Id="rId7" Type="http://schemas.openxmlformats.org/officeDocument/2006/relationships/slideMaster" Target="../slideMasters/slideMaster2.xml"/><Relationship Id="rId2" Type="http://schemas.openxmlformats.org/officeDocument/2006/relationships/tags" Target="../tags/tag631.xml"/><Relationship Id="rId1" Type="http://schemas.openxmlformats.org/officeDocument/2006/relationships/tags" Target="../tags/tag630.xml"/><Relationship Id="rId6" Type="http://schemas.openxmlformats.org/officeDocument/2006/relationships/tags" Target="../tags/tag635.xml"/><Relationship Id="rId5" Type="http://schemas.openxmlformats.org/officeDocument/2006/relationships/tags" Target="../tags/tag634.xml"/><Relationship Id="rId4" Type="http://schemas.openxmlformats.org/officeDocument/2006/relationships/tags" Target="../tags/tag633.xml"/><Relationship Id="rId9" Type="http://schemas.openxmlformats.org/officeDocument/2006/relationships/image" Target="../media/image17.emf"/></Relationships>
</file>

<file path=ppt/slideLayouts/_rels/slideLayout198.xml.rels><?xml version="1.0" encoding="UTF-8" standalone="yes"?>
<Relationships xmlns="http://schemas.openxmlformats.org/package/2006/relationships"><Relationship Id="rId8" Type="http://schemas.openxmlformats.org/officeDocument/2006/relationships/oleObject" Target="../embeddings/oleObject153.bin"/><Relationship Id="rId3" Type="http://schemas.openxmlformats.org/officeDocument/2006/relationships/tags" Target="../tags/tag638.xml"/><Relationship Id="rId7" Type="http://schemas.openxmlformats.org/officeDocument/2006/relationships/slideMaster" Target="../slideMasters/slideMaster2.xml"/><Relationship Id="rId2" Type="http://schemas.openxmlformats.org/officeDocument/2006/relationships/tags" Target="../tags/tag637.xml"/><Relationship Id="rId1" Type="http://schemas.openxmlformats.org/officeDocument/2006/relationships/tags" Target="../tags/tag636.xml"/><Relationship Id="rId6" Type="http://schemas.openxmlformats.org/officeDocument/2006/relationships/tags" Target="../tags/tag641.xml"/><Relationship Id="rId5" Type="http://schemas.openxmlformats.org/officeDocument/2006/relationships/tags" Target="../tags/tag640.xml"/><Relationship Id="rId4" Type="http://schemas.openxmlformats.org/officeDocument/2006/relationships/tags" Target="../tags/tag639.xml"/><Relationship Id="rId9" Type="http://schemas.openxmlformats.org/officeDocument/2006/relationships/image" Target="../media/image17.emf"/></Relationships>
</file>

<file path=ppt/slideLayouts/_rels/slideLayout19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44.xml"/><Relationship Id="rId7" Type="http://schemas.openxmlformats.org/officeDocument/2006/relationships/tags" Target="../tags/tag648.xml"/><Relationship Id="rId2" Type="http://schemas.openxmlformats.org/officeDocument/2006/relationships/tags" Target="../tags/tag643.xml"/><Relationship Id="rId1" Type="http://schemas.openxmlformats.org/officeDocument/2006/relationships/tags" Target="../tags/tag642.xml"/><Relationship Id="rId6" Type="http://schemas.openxmlformats.org/officeDocument/2006/relationships/tags" Target="../tags/tag647.xml"/><Relationship Id="rId5" Type="http://schemas.openxmlformats.org/officeDocument/2006/relationships/tags" Target="../tags/tag646.xml"/><Relationship Id="rId10" Type="http://schemas.openxmlformats.org/officeDocument/2006/relationships/image" Target="../media/image17.emf"/><Relationship Id="rId4" Type="http://schemas.openxmlformats.org/officeDocument/2006/relationships/tags" Target="../tags/tag645.xml"/><Relationship Id="rId9" Type="http://schemas.openxmlformats.org/officeDocument/2006/relationships/oleObject" Target="../embeddings/oleObject154.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8" Type="http://schemas.openxmlformats.org/officeDocument/2006/relationships/tags" Target="../tags/tag656.xml"/><Relationship Id="rId3" Type="http://schemas.openxmlformats.org/officeDocument/2006/relationships/tags" Target="../tags/tag651.xml"/><Relationship Id="rId7" Type="http://schemas.openxmlformats.org/officeDocument/2006/relationships/tags" Target="../tags/tag655.xml"/><Relationship Id="rId2" Type="http://schemas.openxmlformats.org/officeDocument/2006/relationships/tags" Target="../tags/tag650.xml"/><Relationship Id="rId1" Type="http://schemas.openxmlformats.org/officeDocument/2006/relationships/tags" Target="../tags/tag649.xml"/><Relationship Id="rId6" Type="http://schemas.openxmlformats.org/officeDocument/2006/relationships/tags" Target="../tags/tag654.xml"/><Relationship Id="rId11" Type="http://schemas.openxmlformats.org/officeDocument/2006/relationships/image" Target="../media/image16.emf"/><Relationship Id="rId5" Type="http://schemas.openxmlformats.org/officeDocument/2006/relationships/tags" Target="../tags/tag653.xml"/><Relationship Id="rId10" Type="http://schemas.openxmlformats.org/officeDocument/2006/relationships/oleObject" Target="../embeddings/oleObject155.bin"/><Relationship Id="rId4" Type="http://schemas.openxmlformats.org/officeDocument/2006/relationships/tags" Target="../tags/tag652.xml"/><Relationship Id="rId9"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8" Type="http://schemas.openxmlformats.org/officeDocument/2006/relationships/tags" Target="../tags/tag664.xml"/><Relationship Id="rId3" Type="http://schemas.openxmlformats.org/officeDocument/2006/relationships/tags" Target="../tags/tag659.xml"/><Relationship Id="rId7" Type="http://schemas.openxmlformats.org/officeDocument/2006/relationships/tags" Target="../tags/tag663.xml"/><Relationship Id="rId2" Type="http://schemas.openxmlformats.org/officeDocument/2006/relationships/tags" Target="../tags/tag658.xml"/><Relationship Id="rId1" Type="http://schemas.openxmlformats.org/officeDocument/2006/relationships/tags" Target="../tags/tag657.xml"/><Relationship Id="rId6" Type="http://schemas.openxmlformats.org/officeDocument/2006/relationships/tags" Target="../tags/tag662.xml"/><Relationship Id="rId11" Type="http://schemas.openxmlformats.org/officeDocument/2006/relationships/image" Target="../media/image16.emf"/><Relationship Id="rId5" Type="http://schemas.openxmlformats.org/officeDocument/2006/relationships/tags" Target="../tags/tag661.xml"/><Relationship Id="rId10" Type="http://schemas.openxmlformats.org/officeDocument/2006/relationships/oleObject" Target="../embeddings/oleObject156.bin"/><Relationship Id="rId4" Type="http://schemas.openxmlformats.org/officeDocument/2006/relationships/tags" Target="../tags/tag660.xml"/><Relationship Id="rId9"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8" Type="http://schemas.openxmlformats.org/officeDocument/2006/relationships/tags" Target="../tags/tag672.xml"/><Relationship Id="rId3" Type="http://schemas.openxmlformats.org/officeDocument/2006/relationships/tags" Target="../tags/tag667.xml"/><Relationship Id="rId7" Type="http://schemas.openxmlformats.org/officeDocument/2006/relationships/tags" Target="../tags/tag671.xml"/><Relationship Id="rId2" Type="http://schemas.openxmlformats.org/officeDocument/2006/relationships/tags" Target="../tags/tag666.xml"/><Relationship Id="rId1" Type="http://schemas.openxmlformats.org/officeDocument/2006/relationships/tags" Target="../tags/tag665.xml"/><Relationship Id="rId6" Type="http://schemas.openxmlformats.org/officeDocument/2006/relationships/tags" Target="../tags/tag670.xml"/><Relationship Id="rId11" Type="http://schemas.openxmlformats.org/officeDocument/2006/relationships/image" Target="../media/image17.emf"/><Relationship Id="rId5" Type="http://schemas.openxmlformats.org/officeDocument/2006/relationships/tags" Target="../tags/tag669.xml"/><Relationship Id="rId10" Type="http://schemas.openxmlformats.org/officeDocument/2006/relationships/oleObject" Target="../embeddings/oleObject157.bin"/><Relationship Id="rId4" Type="http://schemas.openxmlformats.org/officeDocument/2006/relationships/tags" Target="../tags/tag668.xml"/><Relationship Id="rId9"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8" Type="http://schemas.openxmlformats.org/officeDocument/2006/relationships/tags" Target="../tags/tag680.xml"/><Relationship Id="rId3" Type="http://schemas.openxmlformats.org/officeDocument/2006/relationships/tags" Target="../tags/tag675.xml"/><Relationship Id="rId7" Type="http://schemas.openxmlformats.org/officeDocument/2006/relationships/tags" Target="../tags/tag679.xml"/><Relationship Id="rId2" Type="http://schemas.openxmlformats.org/officeDocument/2006/relationships/tags" Target="../tags/tag674.xml"/><Relationship Id="rId1" Type="http://schemas.openxmlformats.org/officeDocument/2006/relationships/tags" Target="../tags/tag673.xml"/><Relationship Id="rId6" Type="http://schemas.openxmlformats.org/officeDocument/2006/relationships/tags" Target="../tags/tag678.xml"/><Relationship Id="rId11" Type="http://schemas.openxmlformats.org/officeDocument/2006/relationships/image" Target="../media/image16.emf"/><Relationship Id="rId5" Type="http://schemas.openxmlformats.org/officeDocument/2006/relationships/tags" Target="../tags/tag677.xml"/><Relationship Id="rId10" Type="http://schemas.openxmlformats.org/officeDocument/2006/relationships/oleObject" Target="../embeddings/oleObject158.bin"/><Relationship Id="rId4" Type="http://schemas.openxmlformats.org/officeDocument/2006/relationships/tags" Target="../tags/tag676.xml"/><Relationship Id="rId9"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83.xml"/><Relationship Id="rId7" Type="http://schemas.openxmlformats.org/officeDocument/2006/relationships/tags" Target="../tags/tag687.xml"/><Relationship Id="rId2" Type="http://schemas.openxmlformats.org/officeDocument/2006/relationships/tags" Target="../tags/tag682.xml"/><Relationship Id="rId1" Type="http://schemas.openxmlformats.org/officeDocument/2006/relationships/tags" Target="../tags/tag681.xml"/><Relationship Id="rId6" Type="http://schemas.openxmlformats.org/officeDocument/2006/relationships/tags" Target="../tags/tag686.xml"/><Relationship Id="rId5" Type="http://schemas.openxmlformats.org/officeDocument/2006/relationships/tags" Target="../tags/tag685.xml"/><Relationship Id="rId10" Type="http://schemas.openxmlformats.org/officeDocument/2006/relationships/image" Target="../media/image17.emf"/><Relationship Id="rId4" Type="http://schemas.openxmlformats.org/officeDocument/2006/relationships/tags" Target="../tags/tag684.xml"/><Relationship Id="rId9" Type="http://schemas.openxmlformats.org/officeDocument/2006/relationships/oleObject" Target="../embeddings/oleObject159.bin"/></Relationships>
</file>

<file path=ppt/slideLayouts/_rels/slideLayout205.xml.rels><?xml version="1.0" encoding="UTF-8" standalone="yes"?>
<Relationships xmlns="http://schemas.openxmlformats.org/package/2006/relationships"><Relationship Id="rId8" Type="http://schemas.openxmlformats.org/officeDocument/2006/relationships/tags" Target="../tags/tag695.xml"/><Relationship Id="rId3" Type="http://schemas.openxmlformats.org/officeDocument/2006/relationships/tags" Target="../tags/tag690.xml"/><Relationship Id="rId7" Type="http://schemas.openxmlformats.org/officeDocument/2006/relationships/tags" Target="../tags/tag694.xml"/><Relationship Id="rId2" Type="http://schemas.openxmlformats.org/officeDocument/2006/relationships/tags" Target="../tags/tag689.xml"/><Relationship Id="rId1" Type="http://schemas.openxmlformats.org/officeDocument/2006/relationships/tags" Target="../tags/tag688.xml"/><Relationship Id="rId6" Type="http://schemas.openxmlformats.org/officeDocument/2006/relationships/tags" Target="../tags/tag693.xml"/><Relationship Id="rId11" Type="http://schemas.openxmlformats.org/officeDocument/2006/relationships/image" Target="../media/image17.emf"/><Relationship Id="rId5" Type="http://schemas.openxmlformats.org/officeDocument/2006/relationships/tags" Target="../tags/tag692.xml"/><Relationship Id="rId10" Type="http://schemas.openxmlformats.org/officeDocument/2006/relationships/oleObject" Target="../embeddings/oleObject160.bin"/><Relationship Id="rId4" Type="http://schemas.openxmlformats.org/officeDocument/2006/relationships/tags" Target="../tags/tag691.xml"/><Relationship Id="rId9"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8" Type="http://schemas.openxmlformats.org/officeDocument/2006/relationships/tags" Target="../tags/tag703.xml"/><Relationship Id="rId3" Type="http://schemas.openxmlformats.org/officeDocument/2006/relationships/tags" Target="../tags/tag698.xml"/><Relationship Id="rId7" Type="http://schemas.openxmlformats.org/officeDocument/2006/relationships/tags" Target="../tags/tag702.xml"/><Relationship Id="rId2" Type="http://schemas.openxmlformats.org/officeDocument/2006/relationships/tags" Target="../tags/tag697.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image" Target="../media/image16.emf"/><Relationship Id="rId5" Type="http://schemas.openxmlformats.org/officeDocument/2006/relationships/tags" Target="../tags/tag700.xml"/><Relationship Id="rId10" Type="http://schemas.openxmlformats.org/officeDocument/2006/relationships/oleObject" Target="../embeddings/oleObject161.bin"/><Relationship Id="rId4" Type="http://schemas.openxmlformats.org/officeDocument/2006/relationships/tags" Target="../tags/tag699.xml"/><Relationship Id="rId9"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8" Type="http://schemas.openxmlformats.org/officeDocument/2006/relationships/tags" Target="../tags/tag711.xml"/><Relationship Id="rId3" Type="http://schemas.openxmlformats.org/officeDocument/2006/relationships/tags" Target="../tags/tag706.xml"/><Relationship Id="rId7" Type="http://schemas.openxmlformats.org/officeDocument/2006/relationships/tags" Target="../tags/tag710.xml"/><Relationship Id="rId2" Type="http://schemas.openxmlformats.org/officeDocument/2006/relationships/tags" Target="../tags/tag705.xml"/><Relationship Id="rId1" Type="http://schemas.openxmlformats.org/officeDocument/2006/relationships/tags" Target="../tags/tag704.xml"/><Relationship Id="rId6" Type="http://schemas.openxmlformats.org/officeDocument/2006/relationships/tags" Target="../tags/tag709.xml"/><Relationship Id="rId11" Type="http://schemas.openxmlformats.org/officeDocument/2006/relationships/image" Target="../media/image17.emf"/><Relationship Id="rId5" Type="http://schemas.openxmlformats.org/officeDocument/2006/relationships/tags" Target="../tags/tag708.xml"/><Relationship Id="rId10" Type="http://schemas.openxmlformats.org/officeDocument/2006/relationships/oleObject" Target="../embeddings/oleObject162.bin"/><Relationship Id="rId4" Type="http://schemas.openxmlformats.org/officeDocument/2006/relationships/tags" Target="../tags/tag707.xml"/><Relationship Id="rId9"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8" Type="http://schemas.openxmlformats.org/officeDocument/2006/relationships/oleObject" Target="../embeddings/oleObject163.bin"/><Relationship Id="rId3" Type="http://schemas.openxmlformats.org/officeDocument/2006/relationships/tags" Target="../tags/tag714.xml"/><Relationship Id="rId7" Type="http://schemas.openxmlformats.org/officeDocument/2006/relationships/slideMaster" Target="../slideMasters/slideMaster2.xml"/><Relationship Id="rId2" Type="http://schemas.openxmlformats.org/officeDocument/2006/relationships/tags" Target="../tags/tag713.xml"/><Relationship Id="rId1" Type="http://schemas.openxmlformats.org/officeDocument/2006/relationships/tags" Target="../tags/tag712.xml"/><Relationship Id="rId6" Type="http://schemas.openxmlformats.org/officeDocument/2006/relationships/tags" Target="../tags/tag717.xml"/><Relationship Id="rId5" Type="http://schemas.openxmlformats.org/officeDocument/2006/relationships/tags" Target="../tags/tag716.xml"/><Relationship Id="rId4" Type="http://schemas.openxmlformats.org/officeDocument/2006/relationships/tags" Target="../tags/tag715.xml"/><Relationship Id="rId9" Type="http://schemas.openxmlformats.org/officeDocument/2006/relationships/image" Target="../media/image17.emf"/></Relationships>
</file>

<file path=ppt/slideLayouts/_rels/slideLayout209.xml.rels><?xml version="1.0" encoding="UTF-8" standalone="yes"?>
<Relationships xmlns="http://schemas.openxmlformats.org/package/2006/relationships"><Relationship Id="rId3" Type="http://schemas.openxmlformats.org/officeDocument/2006/relationships/tags" Target="../tags/tag720.xml"/><Relationship Id="rId7" Type="http://schemas.openxmlformats.org/officeDocument/2006/relationships/image" Target="../media/image17.emf"/><Relationship Id="rId2" Type="http://schemas.openxmlformats.org/officeDocument/2006/relationships/tags" Target="../tags/tag719.xml"/><Relationship Id="rId1" Type="http://schemas.openxmlformats.org/officeDocument/2006/relationships/tags" Target="../tags/tag718.xml"/><Relationship Id="rId6" Type="http://schemas.openxmlformats.org/officeDocument/2006/relationships/oleObject" Target="../embeddings/oleObject164.bin"/><Relationship Id="rId5" Type="http://schemas.openxmlformats.org/officeDocument/2006/relationships/slideMaster" Target="../slideMasters/slideMaster2.xml"/><Relationship Id="rId4" Type="http://schemas.openxmlformats.org/officeDocument/2006/relationships/tags" Target="../tags/tag7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24.xml"/><Relationship Id="rId7" Type="http://schemas.openxmlformats.org/officeDocument/2006/relationships/tags" Target="../tags/tag728.xml"/><Relationship Id="rId2" Type="http://schemas.openxmlformats.org/officeDocument/2006/relationships/tags" Target="../tags/tag723.xml"/><Relationship Id="rId1" Type="http://schemas.openxmlformats.org/officeDocument/2006/relationships/tags" Target="../tags/tag722.xml"/><Relationship Id="rId6" Type="http://schemas.openxmlformats.org/officeDocument/2006/relationships/tags" Target="../tags/tag727.xml"/><Relationship Id="rId5" Type="http://schemas.openxmlformats.org/officeDocument/2006/relationships/tags" Target="../tags/tag726.xml"/><Relationship Id="rId10" Type="http://schemas.openxmlformats.org/officeDocument/2006/relationships/image" Target="../media/image16.emf"/><Relationship Id="rId4" Type="http://schemas.openxmlformats.org/officeDocument/2006/relationships/tags" Target="../tags/tag725.xml"/><Relationship Id="rId9" Type="http://schemas.openxmlformats.org/officeDocument/2006/relationships/oleObject" Target="../embeddings/oleObject165.bin"/></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Master" Target="../slideMasters/slideMaster2.xml"/><Relationship Id="rId1" Type="http://schemas.openxmlformats.org/officeDocument/2006/relationships/tags" Target="../tags/tag729.xml"/><Relationship Id="rId4" Type="http://schemas.openxmlformats.org/officeDocument/2006/relationships/image" Target="../media/image28.emf"/></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0.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31.sv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9.svg"/><Relationship Id="rId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36.svg"/><Relationship Id="rId5" Type="http://schemas.openxmlformats.org/officeDocument/2006/relationships/image" Target="../media/image33.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35.sv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38.svg"/></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43.sv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4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4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17.emf"/></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8.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8.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8.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9.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8.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8.xml"/><Relationship Id="rId7" Type="http://schemas.openxmlformats.org/officeDocument/2006/relationships/image" Target="../media/image18.em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oleObject" Target="../embeddings/oleObject9.bin"/><Relationship Id="rId5" Type="http://schemas.openxmlformats.org/officeDocument/2006/relationships/slideMaster" Target="../slideMasters/slideMaster2.xml"/><Relationship Id="rId4" Type="http://schemas.openxmlformats.org/officeDocument/2006/relationships/tags" Target="../tags/tag49.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9.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8.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9.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8.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9.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8.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0.xml"/><Relationship Id="rId7" Type="http://schemas.openxmlformats.org/officeDocument/2006/relationships/image" Target="../media/image18.emf"/><Relationship Id="rId2" Type="http://schemas.openxmlformats.org/officeDocument/2006/relationships/tags" Target="../tags/tag59.xml"/><Relationship Id="rId1" Type="http://schemas.openxmlformats.org/officeDocument/2006/relationships/themeOverride" Target="../theme/themeOverride1.xml"/><Relationship Id="rId6" Type="http://schemas.openxmlformats.org/officeDocument/2006/relationships/oleObject" Target="../embeddings/oleObject13.bin"/><Relationship Id="rId5" Type="http://schemas.openxmlformats.org/officeDocument/2006/relationships/slideMaster" Target="../slideMasters/slideMaster2.xml"/><Relationship Id="rId4"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21.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66.xml"/><Relationship Id="rId7" Type="http://schemas.openxmlformats.org/officeDocument/2006/relationships/image" Target="../media/image22.emf"/><Relationship Id="rId2" Type="http://schemas.openxmlformats.org/officeDocument/2006/relationships/tags" Target="../tags/tag65.xml"/><Relationship Id="rId1" Type="http://schemas.openxmlformats.org/officeDocument/2006/relationships/themeOverride" Target="../theme/themeOverride2.xml"/><Relationship Id="rId6" Type="http://schemas.openxmlformats.org/officeDocument/2006/relationships/oleObject" Target="../embeddings/oleObject15.bin"/><Relationship Id="rId5" Type="http://schemas.openxmlformats.org/officeDocument/2006/relationships/slideMaster" Target="../slideMasters/slideMaster2.xml"/><Relationship Id="rId4" Type="http://schemas.openxmlformats.org/officeDocument/2006/relationships/tags" Target="../tags/tag67.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21.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8.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72.xml"/><Relationship Id="rId7" Type="http://schemas.openxmlformats.org/officeDocument/2006/relationships/oleObject" Target="../embeddings/oleObject17.bin"/><Relationship Id="rId2" Type="http://schemas.openxmlformats.org/officeDocument/2006/relationships/tags" Target="../tags/tag71.xml"/><Relationship Id="rId1" Type="http://schemas.openxmlformats.org/officeDocument/2006/relationships/themeOverride" Target="../theme/themeOverride3.xml"/><Relationship Id="rId6" Type="http://schemas.openxmlformats.org/officeDocument/2006/relationships/slideMaster" Target="../slideMasters/slideMaster2.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image" Target="../media/image20.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77.xml"/><Relationship Id="rId7" Type="http://schemas.openxmlformats.org/officeDocument/2006/relationships/image" Target="../media/image18.e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oleObject" Target="../embeddings/oleObject18.bin"/><Relationship Id="rId5" Type="http://schemas.openxmlformats.org/officeDocument/2006/relationships/slideMaster" Target="../slideMasters/slideMaster2.xml"/><Relationship Id="rId4" Type="http://schemas.openxmlformats.org/officeDocument/2006/relationships/tags" Target="../tags/tag78.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80.xml"/><Relationship Id="rId7" Type="http://schemas.openxmlformats.org/officeDocument/2006/relationships/oleObject" Target="../embeddings/oleObject19.bin"/><Relationship Id="rId2" Type="http://schemas.openxmlformats.org/officeDocument/2006/relationships/tags" Target="../tags/tag79.xml"/><Relationship Id="rId1" Type="http://schemas.openxmlformats.org/officeDocument/2006/relationships/themeOverride" Target="../theme/themeOverride4.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20.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5.xml"/><Relationship Id="rId7" Type="http://schemas.openxmlformats.org/officeDocument/2006/relationships/image" Target="../media/image18.emf"/><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oleObject" Target="../embeddings/oleObject20.bin"/><Relationship Id="rId5" Type="http://schemas.openxmlformats.org/officeDocument/2006/relationships/slideMaster" Target="../slideMasters/slideMaster2.xml"/><Relationship Id="rId4" Type="http://schemas.openxmlformats.org/officeDocument/2006/relationships/tags" Target="../tags/tag86.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8.emf"/><Relationship Id="rId2" Type="http://schemas.openxmlformats.org/officeDocument/2006/relationships/tags" Target="../tags/tag87.xml"/><Relationship Id="rId1" Type="http://schemas.openxmlformats.org/officeDocument/2006/relationships/themeOverride" Target="../theme/themeOverride5.xml"/><Relationship Id="rId6" Type="http://schemas.openxmlformats.org/officeDocument/2006/relationships/oleObject" Target="../embeddings/oleObject21.bin"/><Relationship Id="rId5" Type="http://schemas.openxmlformats.org/officeDocument/2006/relationships/slideMaster" Target="../slideMasters/slideMaster2.xml"/><Relationship Id="rId4" Type="http://schemas.openxmlformats.org/officeDocument/2006/relationships/tags" Target="../tags/tag89.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8.emf"/><Relationship Id="rId5" Type="http://schemas.openxmlformats.org/officeDocument/2006/relationships/oleObject" Target="../embeddings/oleObject22.bin"/><Relationship Id="rId4"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24.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22.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18.emf"/><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oleObject" Target="../embeddings/oleObject24.bin"/><Relationship Id="rId5" Type="http://schemas.openxmlformats.org/officeDocument/2006/relationships/slideMaster" Target="../slideMasters/slideMaster2.xml"/><Relationship Id="rId4" Type="http://schemas.openxmlformats.org/officeDocument/2006/relationships/tags" Target="../tags/tag9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18.emf"/><Relationship Id="rId4" Type="http://schemas.openxmlformats.org/officeDocument/2006/relationships/oleObject" Target="../embeddings/oleObject25.bin"/></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18.emf"/><Relationship Id="rId2" Type="http://schemas.openxmlformats.org/officeDocument/2006/relationships/tags" Target="../tags/tag102.xml"/><Relationship Id="rId1" Type="http://schemas.openxmlformats.org/officeDocument/2006/relationships/themeOverride" Target="../theme/themeOverride6.xml"/><Relationship Id="rId6" Type="http://schemas.openxmlformats.org/officeDocument/2006/relationships/oleObject" Target="../embeddings/oleObject26.bin"/><Relationship Id="rId5" Type="http://schemas.openxmlformats.org/officeDocument/2006/relationships/slideMaster" Target="../slideMasters/slideMaster2.xml"/><Relationship Id="rId4" Type="http://schemas.openxmlformats.org/officeDocument/2006/relationships/tags" Target="../tags/tag104.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18.emf"/><Relationship Id="rId4" Type="http://schemas.openxmlformats.org/officeDocument/2006/relationships/oleObject" Target="../embeddings/oleObject27.bin"/></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107.xml"/><Relationship Id="rId4" Type="http://schemas.openxmlformats.org/officeDocument/2006/relationships/image" Target="../media/image25.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108.xml"/><Relationship Id="rId4" Type="http://schemas.openxmlformats.org/officeDocument/2006/relationships/image" Target="../media/image18.emf"/></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111.xml"/><Relationship Id="rId7" Type="http://schemas.openxmlformats.org/officeDocument/2006/relationships/oleObject" Target="../embeddings/oleObject30.bin"/><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Master" Target="../slideMasters/slideMaster2.xml"/><Relationship Id="rId5" Type="http://schemas.openxmlformats.org/officeDocument/2006/relationships/tags" Target="../tags/tag113.xml"/><Relationship Id="rId4" Type="http://schemas.openxmlformats.org/officeDocument/2006/relationships/tags" Target="../tags/tag112.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8.emf"/><Relationship Id="rId5" Type="http://schemas.openxmlformats.org/officeDocument/2006/relationships/oleObject" Target="../embeddings/oleObject31.bin"/><Relationship Id="rId4"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8.emf"/><Relationship Id="rId5" Type="http://schemas.openxmlformats.org/officeDocument/2006/relationships/oleObject" Target="../embeddings/oleObject32.bin"/><Relationship Id="rId4"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18.emf"/><Relationship Id="rId5" Type="http://schemas.openxmlformats.org/officeDocument/2006/relationships/oleObject" Target="../embeddings/oleObject33.bin"/><Relationship Id="rId4"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18.emf"/><Relationship Id="rId4" Type="http://schemas.openxmlformats.org/officeDocument/2006/relationships/oleObject" Target="../embeddings/oleObject34.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18.emf"/><Relationship Id="rId4" Type="http://schemas.openxmlformats.org/officeDocument/2006/relationships/oleObject" Target="../embeddings/oleObject35.bin"/></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28.xml"/><Relationship Id="rId7" Type="http://schemas.openxmlformats.org/officeDocument/2006/relationships/image" Target="../media/image18.emf"/><Relationship Id="rId2" Type="http://schemas.openxmlformats.org/officeDocument/2006/relationships/tags" Target="../tags/tag127.xml"/><Relationship Id="rId1" Type="http://schemas.openxmlformats.org/officeDocument/2006/relationships/themeOverride" Target="../theme/themeOverride7.xml"/><Relationship Id="rId6" Type="http://schemas.openxmlformats.org/officeDocument/2006/relationships/oleObject" Target="../embeddings/oleObject36.bin"/><Relationship Id="rId5" Type="http://schemas.openxmlformats.org/officeDocument/2006/relationships/slideMaster" Target="../slideMasters/slideMaster2.xml"/><Relationship Id="rId4" Type="http://schemas.openxmlformats.org/officeDocument/2006/relationships/tags" Target="../tags/tag129.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131.xml"/><Relationship Id="rId7" Type="http://schemas.openxmlformats.org/officeDocument/2006/relationships/oleObject" Target="../embeddings/oleObject37.bin"/><Relationship Id="rId2" Type="http://schemas.openxmlformats.org/officeDocument/2006/relationships/tags" Target="../tags/tag130.xml"/><Relationship Id="rId1" Type="http://schemas.openxmlformats.org/officeDocument/2006/relationships/themeOverride" Target="../theme/themeOverride8.xml"/><Relationship Id="rId6" Type="http://schemas.openxmlformats.org/officeDocument/2006/relationships/slideMaster" Target="../slideMasters/slideMaster2.xml"/><Relationship Id="rId5" Type="http://schemas.openxmlformats.org/officeDocument/2006/relationships/tags" Target="../tags/tag133.xml"/><Relationship Id="rId4" Type="http://schemas.openxmlformats.org/officeDocument/2006/relationships/tags" Target="../tags/tag132.xml"/><Relationship Id="rId9" Type="http://schemas.openxmlformats.org/officeDocument/2006/relationships/image" Target="../media/image19.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135.xml"/><Relationship Id="rId7" Type="http://schemas.openxmlformats.org/officeDocument/2006/relationships/oleObject" Target="../embeddings/oleObject38.bin"/><Relationship Id="rId2" Type="http://schemas.openxmlformats.org/officeDocument/2006/relationships/tags" Target="../tags/tag134.xml"/><Relationship Id="rId1" Type="http://schemas.openxmlformats.org/officeDocument/2006/relationships/themeOverride" Target="../theme/themeOverride9.xml"/><Relationship Id="rId6" Type="http://schemas.openxmlformats.org/officeDocument/2006/relationships/slideMaster" Target="../slideMasters/slideMaster2.xml"/><Relationship Id="rId5" Type="http://schemas.openxmlformats.org/officeDocument/2006/relationships/tags" Target="../tags/tag137.xml"/><Relationship Id="rId4" Type="http://schemas.openxmlformats.org/officeDocument/2006/relationships/tags" Target="../tags/tag136.xml"/><Relationship Id="rId9" Type="http://schemas.openxmlformats.org/officeDocument/2006/relationships/image" Target="../media/image19.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39.xml"/><Relationship Id="rId7" Type="http://schemas.openxmlformats.org/officeDocument/2006/relationships/image" Target="../media/image18.emf"/><Relationship Id="rId2" Type="http://schemas.openxmlformats.org/officeDocument/2006/relationships/tags" Target="../tags/tag138.xml"/><Relationship Id="rId1" Type="http://schemas.openxmlformats.org/officeDocument/2006/relationships/themeOverride" Target="../theme/themeOverride10.xml"/><Relationship Id="rId6" Type="http://schemas.openxmlformats.org/officeDocument/2006/relationships/oleObject" Target="../embeddings/oleObject39.bin"/><Relationship Id="rId5" Type="http://schemas.openxmlformats.org/officeDocument/2006/relationships/slideMaster" Target="../slideMasters/slideMaster2.xml"/><Relationship Id="rId4" Type="http://schemas.openxmlformats.org/officeDocument/2006/relationships/tags" Target="../tags/tag140.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42.xml"/><Relationship Id="rId7" Type="http://schemas.openxmlformats.org/officeDocument/2006/relationships/image" Target="../media/image18.emf"/><Relationship Id="rId2" Type="http://schemas.openxmlformats.org/officeDocument/2006/relationships/tags" Target="../tags/tag141.xml"/><Relationship Id="rId1" Type="http://schemas.openxmlformats.org/officeDocument/2006/relationships/themeOverride" Target="../theme/themeOverride11.xml"/><Relationship Id="rId6" Type="http://schemas.openxmlformats.org/officeDocument/2006/relationships/oleObject" Target="../embeddings/oleObject40.bin"/><Relationship Id="rId5" Type="http://schemas.openxmlformats.org/officeDocument/2006/relationships/slideMaster" Target="../slideMasters/slideMaster2.xml"/><Relationship Id="rId4" Type="http://schemas.openxmlformats.org/officeDocument/2006/relationships/tags" Target="../tags/tag143.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45.xml"/><Relationship Id="rId7" Type="http://schemas.openxmlformats.org/officeDocument/2006/relationships/image" Target="../media/image18.emf"/><Relationship Id="rId2" Type="http://schemas.openxmlformats.org/officeDocument/2006/relationships/tags" Target="../tags/tag144.xml"/><Relationship Id="rId1" Type="http://schemas.openxmlformats.org/officeDocument/2006/relationships/themeOverride" Target="../theme/themeOverride12.xml"/><Relationship Id="rId6" Type="http://schemas.openxmlformats.org/officeDocument/2006/relationships/oleObject" Target="../embeddings/oleObject41.bin"/><Relationship Id="rId5" Type="http://schemas.openxmlformats.org/officeDocument/2006/relationships/slideMaster" Target="../slideMasters/slideMaster2.xml"/><Relationship Id="rId4" Type="http://schemas.openxmlformats.org/officeDocument/2006/relationships/tags" Target="../tags/tag146.xm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48.xml"/><Relationship Id="rId7" Type="http://schemas.openxmlformats.org/officeDocument/2006/relationships/image" Target="../media/image22.emf"/><Relationship Id="rId2" Type="http://schemas.openxmlformats.org/officeDocument/2006/relationships/tags" Target="../tags/tag147.xml"/><Relationship Id="rId1" Type="http://schemas.openxmlformats.org/officeDocument/2006/relationships/themeOverride" Target="../theme/themeOverride13.xml"/><Relationship Id="rId6" Type="http://schemas.openxmlformats.org/officeDocument/2006/relationships/oleObject" Target="../embeddings/oleObject42.bin"/><Relationship Id="rId5" Type="http://schemas.openxmlformats.org/officeDocument/2006/relationships/slideMaster" Target="../slideMasters/slideMaster2.xml"/><Relationship Id="rId4" Type="http://schemas.openxmlformats.org/officeDocument/2006/relationships/tags" Target="../tags/tag149.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21.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8.emf"/><Relationship Id="rId5" Type="http://schemas.openxmlformats.org/officeDocument/2006/relationships/oleObject" Target="../embeddings/oleObject43.bin"/><Relationship Id="rId4"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54.xml"/><Relationship Id="rId7" Type="http://schemas.openxmlformats.org/officeDocument/2006/relationships/image" Target="../media/image18.emf"/><Relationship Id="rId2" Type="http://schemas.openxmlformats.org/officeDocument/2006/relationships/tags" Target="../tags/tag153.xml"/><Relationship Id="rId1" Type="http://schemas.openxmlformats.org/officeDocument/2006/relationships/themeOverride" Target="../theme/themeOverride14.xml"/><Relationship Id="rId6" Type="http://schemas.openxmlformats.org/officeDocument/2006/relationships/oleObject" Target="../embeddings/oleObject44.bin"/><Relationship Id="rId5" Type="http://schemas.openxmlformats.org/officeDocument/2006/relationships/slideMaster" Target="../slideMasters/slideMaster2.xml"/><Relationship Id="rId4" Type="http://schemas.openxmlformats.org/officeDocument/2006/relationships/tags" Target="../tags/tag15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21.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18.emf"/><Relationship Id="rId5" Type="http://schemas.openxmlformats.org/officeDocument/2006/relationships/oleObject" Target="../embeddings/oleObject45.bin"/><Relationship Id="rId4"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160.xml"/><Relationship Id="rId7" Type="http://schemas.openxmlformats.org/officeDocument/2006/relationships/oleObject" Target="../embeddings/oleObject46.bin"/><Relationship Id="rId2" Type="http://schemas.openxmlformats.org/officeDocument/2006/relationships/tags" Target="../tags/tag159.xml"/><Relationship Id="rId1" Type="http://schemas.openxmlformats.org/officeDocument/2006/relationships/themeOverride" Target="../theme/themeOverride15.xml"/><Relationship Id="rId6" Type="http://schemas.openxmlformats.org/officeDocument/2006/relationships/slideMaster" Target="../slideMasters/slideMaster2.xml"/><Relationship Id="rId5" Type="http://schemas.openxmlformats.org/officeDocument/2006/relationships/tags" Target="../tags/tag162.xml"/><Relationship Id="rId4" Type="http://schemas.openxmlformats.org/officeDocument/2006/relationships/tags" Target="../tags/tag161.xml"/><Relationship Id="rId9" Type="http://schemas.openxmlformats.org/officeDocument/2006/relationships/image" Target="../media/image20.png"/></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65.xml"/><Relationship Id="rId7" Type="http://schemas.openxmlformats.org/officeDocument/2006/relationships/image" Target="../media/image18.emf"/><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oleObject" Target="../embeddings/oleObject47.bin"/><Relationship Id="rId5" Type="http://schemas.openxmlformats.org/officeDocument/2006/relationships/slideMaster" Target="../slideMasters/slideMaster2.xml"/><Relationship Id="rId4" Type="http://schemas.openxmlformats.org/officeDocument/2006/relationships/tags" Target="../tags/tag166.xml"/></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168.xml"/><Relationship Id="rId7" Type="http://schemas.openxmlformats.org/officeDocument/2006/relationships/oleObject" Target="../embeddings/oleObject48.bin"/><Relationship Id="rId2" Type="http://schemas.openxmlformats.org/officeDocument/2006/relationships/tags" Target="../tags/tag167.xml"/><Relationship Id="rId1" Type="http://schemas.openxmlformats.org/officeDocument/2006/relationships/themeOverride" Target="../theme/themeOverride16.xml"/><Relationship Id="rId6" Type="http://schemas.openxmlformats.org/officeDocument/2006/relationships/slideMaster" Target="../slideMasters/slideMaster2.xml"/><Relationship Id="rId5" Type="http://schemas.openxmlformats.org/officeDocument/2006/relationships/tags" Target="../tags/tag170.xml"/><Relationship Id="rId4" Type="http://schemas.openxmlformats.org/officeDocument/2006/relationships/tags" Target="../tags/tag169.xml"/><Relationship Id="rId9"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73.xml"/><Relationship Id="rId7" Type="http://schemas.openxmlformats.org/officeDocument/2006/relationships/image" Target="../media/image18.emf"/><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oleObject" Target="../embeddings/oleObject49.bin"/><Relationship Id="rId5" Type="http://schemas.openxmlformats.org/officeDocument/2006/relationships/slideMaster" Target="../slideMasters/slideMaster2.xml"/><Relationship Id="rId4" Type="http://schemas.openxmlformats.org/officeDocument/2006/relationships/tags" Target="../tags/tag174.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18.emf"/><Relationship Id="rId2" Type="http://schemas.openxmlformats.org/officeDocument/2006/relationships/tags" Target="../tags/tag175.xml"/><Relationship Id="rId1" Type="http://schemas.openxmlformats.org/officeDocument/2006/relationships/themeOverride" Target="../theme/themeOverride17.xml"/><Relationship Id="rId6" Type="http://schemas.openxmlformats.org/officeDocument/2006/relationships/oleObject" Target="../embeddings/oleObject50.bin"/><Relationship Id="rId5" Type="http://schemas.openxmlformats.org/officeDocument/2006/relationships/slideMaster" Target="../slideMasters/slideMaster2.xml"/><Relationship Id="rId4" Type="http://schemas.openxmlformats.org/officeDocument/2006/relationships/tags" Target="../tags/tag177.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image" Target="../media/image18.emf"/><Relationship Id="rId4" Type="http://schemas.openxmlformats.org/officeDocument/2006/relationships/oleObject" Target="../embeddings/oleObject51.bin"/></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image" Target="../media/image24.png"/><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25.emf"/><Relationship Id="rId5" Type="http://schemas.openxmlformats.org/officeDocument/2006/relationships/oleObject" Target="../embeddings/oleObject52.bin"/><Relationship Id="rId4"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image" Target="../media/image18.emf"/><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oleObject" Target="../embeddings/oleObject53.bin"/><Relationship Id="rId5" Type="http://schemas.openxmlformats.org/officeDocument/2006/relationships/slideMaster" Target="../slideMasters/slideMaster2.xml"/><Relationship Id="rId4" Type="http://schemas.openxmlformats.org/officeDocument/2006/relationships/tags" Target="../tags/tag186.xml"/></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88.xml"/><Relationship Id="rId7" Type="http://schemas.openxmlformats.org/officeDocument/2006/relationships/image" Target="../media/image18.emf"/><Relationship Id="rId2" Type="http://schemas.openxmlformats.org/officeDocument/2006/relationships/tags" Target="../tags/tag187.xml"/><Relationship Id="rId1" Type="http://schemas.openxmlformats.org/officeDocument/2006/relationships/themeOverride" Target="../theme/themeOverride18.xml"/><Relationship Id="rId6" Type="http://schemas.openxmlformats.org/officeDocument/2006/relationships/oleObject" Target="../embeddings/oleObject54.bin"/><Relationship Id="rId5" Type="http://schemas.openxmlformats.org/officeDocument/2006/relationships/slideMaster" Target="../slideMasters/slideMaster2.xml"/><Relationship Id="rId4" Type="http://schemas.openxmlformats.org/officeDocument/2006/relationships/tags" Target="../tags/tag18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7523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8521521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 Blank green">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4" name="TextBox 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8" name="Straight Connector 7">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012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6"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748976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4268128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sp>
        <p:nvSpPr>
          <p:cNvPr id="6" name="TextBox 5">
            <a:extLst>
              <a:ext uri="{FF2B5EF4-FFF2-40B4-BE49-F238E27FC236}">
                <a16:creationId xmlns:a16="http://schemas.microsoft.com/office/drawing/2014/main" id="{F6495E0D-5D59-4033-8845-01A4DC888ABB}"/>
              </a:ext>
            </a:extLst>
          </p:cNvPr>
          <p:cNvSpPr txBox="1"/>
          <p:nvPr userDrawn="1"/>
        </p:nvSpPr>
        <p:spPr bwMode="ltGray">
          <a:xfrm>
            <a:off x="4063999" y="3152001"/>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latin typeface="+mn-lt"/>
                <a:ea typeface="+mn-ea"/>
                <a:cs typeface="+mn-cs"/>
              </a:rPr>
              <a:t>Thank you</a:t>
            </a:r>
          </a:p>
        </p:txBody>
      </p:sp>
    </p:spTree>
    <p:extLst>
      <p:ext uri="{BB962C8B-B14F-4D97-AF65-F5344CB8AC3E}">
        <p14:creationId xmlns:p14="http://schemas.microsoft.com/office/powerpoint/2010/main" val="471485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47881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611829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992129" y="1115416"/>
            <a:ext cx="2723823"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chemeClr val="bg1"/>
                </a:solidFill>
                <a:latin typeface="+mn-lt"/>
                <a:ea typeface="+mn-ea"/>
                <a:cs typeface="+mn-cs"/>
              </a:rPr>
              <a:t>Agenda</a:t>
            </a:r>
          </a:p>
        </p:txBody>
      </p:sp>
      <p:sp>
        <p:nvSpPr>
          <p:cNvPr id="8"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86993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599455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
        <p:nvSpPr>
          <p:cNvPr id="6"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2951582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419471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3289983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8307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rPr>
              <a:t>Agenda</a:t>
            </a:r>
          </a:p>
        </p:txBody>
      </p:sp>
      <p:sp>
        <p:nvSpPr>
          <p:cNvPr id="8"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7858568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868954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082F3B"/>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630000" y="907197"/>
            <a:ext cx="3448800" cy="3447288"/>
          </a:xfrm>
          <a:prstGeom prst="rect">
            <a:avLst/>
          </a:prstGeom>
          <a:noFill/>
          <a:ln>
            <a:solidFill>
              <a:srgbClr val="082F3B"/>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endParaRPr>
          </a:p>
        </p:txBody>
      </p:sp>
      <p:sp>
        <p:nvSpPr>
          <p:cNvPr id="9" name="TextBox 1"/>
          <p:cNvSpPr txBox="1"/>
          <p:nvPr userDrawn="1"/>
        </p:nvSpPr>
        <p:spPr>
          <a:xfrm>
            <a:off x="992129" y="1115416"/>
            <a:ext cx="272382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a:solidFill>
                  <a:schemeClr val="tx1"/>
                </a:solidFill>
                <a:latin typeface="+mn-lt"/>
                <a:ea typeface="+mn-ea"/>
                <a:cs typeface="+mn-cs"/>
              </a:rPr>
              <a:t>Agenda</a:t>
            </a:r>
          </a:p>
        </p:txBody>
      </p:sp>
    </p:spTree>
    <p:extLst>
      <p:ext uri="{BB962C8B-B14F-4D97-AF65-F5344CB8AC3E}">
        <p14:creationId xmlns:p14="http://schemas.microsoft.com/office/powerpoint/2010/main" val="3283912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8542310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98340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2571961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214021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tx1"/>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082F3B"/>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162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96770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chemeClr val="bg1"/>
                </a:solidFill>
                <a:latin typeface="+mn-lt"/>
                <a:ea typeface="+mn-ea"/>
                <a:cs typeface="+mn-cs"/>
              </a:rPr>
              <a:t>Agenda</a:t>
            </a:r>
          </a:p>
        </p:txBody>
      </p:sp>
      <p:sp>
        <p:nvSpPr>
          <p:cNvPr id="8"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523622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320739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675845"/>
            <a:ext cx="2819400" cy="1565942"/>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8"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2364545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ection header box Beige">
    <p:bg bwMode="grayWhite">
      <p:bgPr>
        <a:solidFill>
          <a:srgbClr val="F2E7E2"/>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554735" y="2668041"/>
            <a:ext cx="11082528" cy="3201026"/>
          </a:xfrm>
          <a:prstGeom prst="rect">
            <a:avLst/>
          </a:prstGeom>
          <a:ln w="9525" cap="flat" cmpd="sng" algn="ctr">
            <a:solidFill>
              <a:srgbClr val="082F3B"/>
            </a:solidFill>
            <a:prstDash val="solid"/>
            <a:round/>
            <a:headEnd type="none" w="med" len="med"/>
            <a:tailEnd type="none" w="med" len="med"/>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0000"/>
                </a:solidFill>
                <a:latin typeface="+mj-lt"/>
                <a:ea typeface="+mj-ea"/>
                <a:cs typeface="+mj-cs"/>
                <a:sym typeface="Trebuchet MS" panose="020B0603020202020204" pitchFamily="34" charset="0"/>
              </a:defRPr>
            </a:lvl1pPr>
          </a:lstStyle>
          <a:p>
            <a:r>
              <a:rPr lang="en-US"/>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59" name="Rectangle 58"/>
          <p:cNvSpPr/>
          <p:nvPr userDrawn="1"/>
        </p:nvSpPr>
        <p:spPr bwMode="white">
          <a:xfrm>
            <a:off x="554736" y="1428131"/>
            <a:ext cx="947672" cy="947672"/>
          </a:xfrm>
          <a:prstGeom prst="rect">
            <a:avLst/>
          </a:prstGeom>
          <a:noFill/>
          <a:ln w="10795" cap="flat" cmpd="sng" algn="ctr">
            <a:solidFill>
              <a:srgbClr val="082F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8" name="TextBox 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cxnSp>
        <p:nvCxnSpPr>
          <p:cNvPr id="15" name="Straight Connector 14">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553457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Beige">
    <p:bg bwMode="blackWhite">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554736" y="3826800"/>
            <a:ext cx="11082528" cy="2041200"/>
          </a:xfrm>
        </p:spPr>
        <p:txBody>
          <a:bodyPr vert="horz" anchor="t">
            <a:noAutofit/>
          </a:bodyPr>
          <a:lstStyle>
            <a:lvl1pPr>
              <a:defRPr sz="5400">
                <a:solidFill>
                  <a:srgbClr val="000000"/>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554736" y="3680016"/>
            <a:ext cx="11640466" cy="0"/>
          </a:xfrm>
          <a:prstGeom prst="line">
            <a:avLst/>
          </a:prstGeom>
          <a:ln w="19050" cap="flat" cmpd="sng" algn="ctr">
            <a:solidFill>
              <a:srgbClr val="082F3B"/>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cxnSp>
        <p:nvCxnSpPr>
          <p:cNvPr id="13" name="Straight Connector 12">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790297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White one third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32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42871954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eige highlight">
    <p:bg>
      <p:bgPr>
        <a:solidFill>
          <a:srgbClr val="F2E7E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2" name="Object 1"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9">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6332064" cy="523220"/>
          </a:xfrm>
          <a:prstGeom prst="rect">
            <a:avLst/>
          </a:prstGeom>
        </p:spPr>
        <p:txBody>
          <a:bodyPr vert="horz" wrap="square" lIns="0" tIns="0" rIns="0" bIns="0" rtlCol="0" anchor="t" anchorCtr="0">
            <a:spAutoFit/>
          </a:bodyPr>
          <a:lstStyle>
            <a:lvl1pPr>
              <a:defRPr sz="3400">
                <a:latin typeface="+mj-lt"/>
                <a:ea typeface="+mj-ea"/>
                <a:cs typeface="+mj-cs"/>
              </a:defRPr>
            </a:lvl1pPr>
          </a:lstStyle>
          <a:p>
            <a:pPr lvl="0"/>
            <a:r>
              <a:rPr lang="en-US"/>
              <a:t>Click to add title</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7"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617166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eige one third">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3200">
                <a:solidFill>
                  <a:srgbClr val="000000"/>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4024659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eige half">
    <p:bg bwMode="grayWhite">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noAutofit/>
          </a:bodyPr>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554736" y="1785600"/>
            <a:ext cx="4463664" cy="3286800"/>
          </a:xfrm>
          <a:prstGeom prst="rect">
            <a:avLst/>
          </a:prstGeom>
          <a:noFill/>
        </p:spPr>
        <p:txBody>
          <a:bodyPr vert="horz" wrap="square" lIns="0" tIns="0" rIns="320040" bIns="0" anchor="ctr">
            <a:noAutofit/>
          </a:bodyPr>
          <a:lstStyle>
            <a:lvl1pPr>
              <a:defRPr sz="4400">
                <a:solidFill>
                  <a:srgbClr val="000000"/>
                </a:solidFill>
                <a:latin typeface="+mj-lt"/>
                <a:ea typeface="+mj-ea"/>
                <a:cs typeface="+mj-cs"/>
                <a:sym typeface="Trebuchet MS" panose="020B0603020202020204" pitchFamily="34" charset="0"/>
              </a:defRPr>
            </a:lvl1pPr>
          </a:lstStyle>
          <a:p>
            <a:r>
              <a:rPr lang="en-US"/>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6"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201914"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8"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382810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27408634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eige two third">
    <p:bg bwMode="grayWhite">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19783"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bwMode="blackWhite">
          <a:xfrm>
            <a:off x="554736" y="1804650"/>
            <a:ext cx="6322816" cy="3286800"/>
          </a:xfrm>
          <a:prstGeom prst="rect">
            <a:avLst/>
          </a:prstGeom>
        </p:spPr>
        <p:txBody>
          <a:bodyPr vert="horz" anchor="ctr">
            <a:noAutofit/>
          </a:bodyPr>
          <a:lstStyle>
            <a:lvl1pPr>
              <a:defRPr sz="4400">
                <a:solidFill>
                  <a:srgbClr val="000000"/>
                </a:solidFill>
                <a:latin typeface="+mj-lt"/>
                <a:ea typeface="+mj-ea"/>
                <a:cs typeface="+mj-cs"/>
                <a:sym typeface="Trebuchet MS" panose="020B0603020202020204" pitchFamily="34" charset="0"/>
              </a:defRPr>
            </a:lvl1pPr>
          </a:lstStyle>
          <a:p>
            <a:r>
              <a:rPr lang="en-US"/>
              <a:t>Click to edit title</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2"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7"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788275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eft arrow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hasCustomPrompt="1"/>
          </p:nvPr>
        </p:nvSpPr>
        <p:spPr>
          <a:xfrm>
            <a:off x="554736" y="2764203"/>
            <a:ext cx="2553902" cy="1314311"/>
          </a:xfrm>
        </p:spPr>
        <p:txBody>
          <a:bodyPr vert="horz" anchor="ctr" anchorCtr="0">
            <a:noAutofit/>
          </a:bodyPr>
          <a:lstStyle>
            <a:lvl1pPr>
              <a:defRPr sz="3200" baseline="0">
                <a:solidFill>
                  <a:schemeClr val="tx1"/>
                </a:solidFill>
                <a:latin typeface="+mj-lt"/>
                <a:ea typeface="+mj-ea"/>
                <a:cs typeface="+mj-cs"/>
              </a:defRPr>
            </a:lvl1pPr>
          </a:lstStyle>
          <a:p>
            <a:r>
              <a:rPr lang="en-US"/>
              <a:t>Click to add title</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7"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619688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eige left arrow">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554736" y="2764203"/>
            <a:ext cx="2553902" cy="1314311"/>
          </a:xfrm>
        </p:spPr>
        <p:txBody>
          <a:bodyPr vert="horz" anchor="ctr" anchorCtr="0">
            <a:noAutofit/>
          </a:bodyPr>
          <a:lstStyle>
            <a:lvl1pPr>
              <a:defRPr sz="3200" baseline="0">
                <a:solidFill>
                  <a:srgbClr val="000000"/>
                </a:solidFill>
                <a:latin typeface="+mj-lt"/>
                <a:ea typeface="+mj-ea"/>
                <a:cs typeface="+mj-cs"/>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718234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Arrow one third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b="1">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8"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354315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Beige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rgbClr val="000000"/>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632976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rrow half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4748910" cy="523220"/>
          </a:xfrm>
          <a:prstGeom prst="rect">
            <a:avLst/>
          </a:prstGeom>
        </p:spPr>
        <p:txBody>
          <a:bodyPr vert="horz" wrap="square" lIns="0" tIns="0" rIns="0" bIns="0" rtlCol="0" anchor="t" anchorCtr="0">
            <a:spAutoFit/>
          </a:bodyPr>
          <a:lstStyle>
            <a:lvl1pPr>
              <a:defRPr sz="3400">
                <a:latin typeface="+mj-lt"/>
                <a:ea typeface="+mj-ea"/>
                <a:cs typeface="+mj-cs"/>
              </a:defRPr>
            </a:lvl1pPr>
          </a:lstStyle>
          <a:p>
            <a:pPr lvl="0"/>
            <a:r>
              <a:rPr lang="en-US"/>
              <a:t>Click to add title</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4"/>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7"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5653959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eige arrow half">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4748910" cy="523220"/>
          </a:xfrm>
          <a:prstGeom prst="rect">
            <a:avLst/>
          </a:prstGeom>
        </p:spPr>
        <p:txBody>
          <a:bodyPr vert="horz" wrap="square" lIns="0" tIns="0" rIns="0" bIns="0" rtlCol="0" anchor="t" anchorCtr="0">
            <a:spAutoFit/>
          </a:bodyPr>
          <a:lstStyle>
            <a:lvl1pPr>
              <a:defRPr sz="3400">
                <a:solidFill>
                  <a:srgbClr val="000000"/>
                </a:solidFill>
                <a:latin typeface="+mj-lt"/>
                <a:ea typeface="+mj-ea"/>
                <a:cs typeface="+mj-cs"/>
              </a:defRPr>
            </a:lvl1pPr>
          </a:lstStyle>
          <a:p>
            <a:pPr lvl="0"/>
            <a:r>
              <a:rPr lang="en-US"/>
              <a:t>Click to add title</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6"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516007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rrow two third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6" name="Picture 1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4"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6332064" cy="523220"/>
          </a:xfrm>
          <a:prstGeom prst="rect">
            <a:avLst/>
          </a:prstGeom>
        </p:spPr>
        <p:txBody>
          <a:bodyPr vert="horz" wrap="square" lIns="0" tIns="0" rIns="0" bIns="0" rtlCol="0" anchor="t" anchorCtr="0">
            <a:spAutoFit/>
          </a:bodyPr>
          <a:lstStyle>
            <a:lvl1pPr>
              <a:defRPr sz="3400">
                <a:solidFill>
                  <a:schemeClr val="tx1"/>
                </a:solidFill>
                <a:latin typeface="+mj-lt"/>
                <a:ea typeface="+mj-ea"/>
                <a:cs typeface="+mj-cs"/>
              </a:defRPr>
            </a:lvl1pPr>
          </a:lstStyle>
          <a:p>
            <a:pPr lvl="0"/>
            <a:r>
              <a:rPr lang="en-US"/>
              <a:t>Click to add title</a:t>
            </a:r>
          </a:p>
        </p:txBody>
      </p:sp>
      <p:sp>
        <p:nvSpPr>
          <p:cNvPr id="17"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8"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295071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eige arrow two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6332064" cy="523220"/>
          </a:xfrm>
          <a:prstGeom prst="rect">
            <a:avLst/>
          </a:prstGeom>
        </p:spPr>
        <p:txBody>
          <a:bodyPr vert="horz" wrap="square" lIns="0" tIns="0" rIns="0" bIns="0" rtlCol="0" anchor="t" anchorCtr="0">
            <a:spAutoFit/>
          </a:bodyPr>
          <a:lstStyle>
            <a:lvl1pPr>
              <a:defRPr sz="3400">
                <a:solidFill>
                  <a:srgbClr val="000000"/>
                </a:solidFill>
                <a:latin typeface="+mj-lt"/>
                <a:ea typeface="+mj-ea"/>
                <a:cs typeface="+mj-cs"/>
              </a:defRPr>
            </a:lvl1pPr>
          </a:lstStyle>
          <a:p>
            <a:pPr lvl="0"/>
            <a:r>
              <a:rPr lang="en-US"/>
              <a:t>Click to add title</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sz="800">
                <a:solidFill>
                  <a:srgbClr val="FFFFFF"/>
                </a:solidFill>
              </a:defRPr>
            </a:lvl1pPr>
          </a:lstStyle>
          <a:p>
            <a:pPr lvl="0"/>
            <a:r>
              <a:rPr lang="en-US">
                <a:solidFill>
                  <a:srgbClr val="000000"/>
                </a:solidFill>
              </a:rPr>
              <a:t>Classified as Internal</a:t>
            </a:r>
          </a:p>
        </p:txBody>
      </p:sp>
      <p:sp>
        <p:nvSpPr>
          <p:cNvPr id="16"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433319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Big statement Beige">
    <p:bg>
      <p:bgPr>
        <a:solidFill>
          <a:srgbClr val="F2E7E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a:xfrm>
            <a:off x="554736" y="3826333"/>
            <a:ext cx="11082528"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0000"/>
                </a:solidFill>
                <a:latin typeface="+mj-lt"/>
                <a:ea typeface="+mj-ea"/>
                <a:cs typeface="+mj-cs"/>
                <a:sym typeface="Trebuchet MS" panose="020B0603020202020204" pitchFamily="34" charset="0"/>
              </a:defRPr>
            </a:lvl1pPr>
          </a:lstStyle>
          <a:p>
            <a:r>
              <a:rPr lang="en-US"/>
              <a:t>Click to add big statement text</a:t>
            </a:r>
          </a:p>
        </p:txBody>
      </p:sp>
      <p:sp>
        <p:nvSpPr>
          <p:cNvPr id="7" name="TextBox 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cxnSp>
        <p:nvCxnSpPr>
          <p:cNvPr id="15" name="Straight Connector 14">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8199534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6978285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Quote Beige">
    <p:bg>
      <p:bgPr>
        <a:solidFill>
          <a:schemeClr val="accent4">
            <a:lumMod val="75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7">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F2E7E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5" name="TextBox 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6"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0" name="Straight Connector 9">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723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Blank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4" name="TextBox 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cxnSp>
        <p:nvCxnSpPr>
          <p:cNvPr id="11" name="Straight Connector 10">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4096538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24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6"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9069730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 Beige highlight">
    <p:bg>
      <p:bgPr>
        <a:solidFill>
          <a:srgbClr val="F2E7E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9">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2"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7" y="197613"/>
            <a:ext cx="6351793"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7"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895924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 Four column Beige">
    <p:bg>
      <p:bgPr>
        <a:solidFill>
          <a:srgbClr val="F2E7E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9">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8243306"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2479447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 Beige one third">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2400">
                <a:solidFill>
                  <a:srgbClr val="000000"/>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099386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 Beige half">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554736" y="1785600"/>
            <a:ext cx="4463664" cy="3286800"/>
          </a:xfrm>
          <a:prstGeom prst="rect">
            <a:avLst/>
          </a:prstGeom>
          <a:noFill/>
        </p:spPr>
        <p:txBody>
          <a:bodyPr vert="horz" wrap="square" lIns="0" tIns="0" rIns="320040" bIns="0" anchor="ctr">
            <a:noAutofit/>
          </a:bodyPr>
          <a:lstStyle>
            <a:lvl1pPr>
              <a:defRPr sz="4400">
                <a:solidFill>
                  <a:srgbClr val="000000"/>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8" name="TextBox 1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224059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 Beige two third">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1"/>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5" name="Title 1"/>
          <p:cNvSpPr>
            <a:spLocks noGrp="1"/>
          </p:cNvSpPr>
          <p:nvPr>
            <p:ph type="title" hasCustomPrompt="1"/>
          </p:nvPr>
        </p:nvSpPr>
        <p:spPr bwMode="black">
          <a:xfrm>
            <a:off x="554736" y="1785600"/>
            <a:ext cx="6323752" cy="3286800"/>
          </a:xfrm>
          <a:prstGeom prst="rect">
            <a:avLst/>
          </a:prstGeom>
        </p:spPr>
        <p:txBody>
          <a:bodyPr vert="horz" anchor="ctr">
            <a:noAutofit/>
          </a:bodyPr>
          <a:lstStyle>
            <a:lvl1pPr>
              <a:defRPr sz="4400">
                <a:solidFill>
                  <a:srgbClr val="000000"/>
                </a:solidFill>
                <a:latin typeface="+mj-lt"/>
                <a:ea typeface="+mj-ea"/>
                <a:cs typeface="+mj-cs"/>
                <a:sym typeface="Trebuchet MS" panose="020B0603020202020204" pitchFamily="34" charset="0"/>
              </a:defRPr>
            </a:lvl1pPr>
          </a:lstStyle>
          <a:p>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2"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5708462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D. Left arrow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554736" y="2764203"/>
            <a:ext cx="2553902" cy="1314311"/>
          </a:xfrm>
        </p:spPr>
        <p:txBody>
          <a:bodyPr vert="horz" anchor="ctr" anchorCtr="0">
            <a:noAutofit/>
          </a:bodyPr>
          <a:lstStyle>
            <a:lvl1pPr>
              <a:defRPr sz="2400">
                <a:solidFill>
                  <a:schemeClr val="tx1"/>
                </a:solidFill>
                <a:latin typeface="+mj-lt"/>
                <a:ea typeface="+mj-ea"/>
                <a:cs typeface="+mj-cs"/>
              </a:defRPr>
            </a:lvl1pPr>
          </a:lstStyle>
          <a:p>
            <a:r>
              <a:rPr lang="en-US"/>
              <a:t>Click to add title</a:t>
            </a:r>
          </a:p>
        </p:txBody>
      </p:sp>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9"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7501670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 Beige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srgbClr val="000000"/>
              </a:solidFill>
              <a:sym typeface="Trebuchet MS" panose="020B0603020202020204" pitchFamily="34" charset="0"/>
            </a:endParaRPr>
          </a:p>
        </p:txBody>
      </p:sp>
      <p:sp>
        <p:nvSpPr>
          <p:cNvPr id="5" name="Title 4"/>
          <p:cNvSpPr>
            <a:spLocks noGrp="1"/>
          </p:cNvSpPr>
          <p:nvPr>
            <p:ph type="title" hasCustomPrompt="1"/>
          </p:nvPr>
        </p:nvSpPr>
        <p:spPr>
          <a:xfrm>
            <a:off x="554736" y="2764203"/>
            <a:ext cx="2553902" cy="1314311"/>
          </a:xfrm>
        </p:spPr>
        <p:txBody>
          <a:bodyPr vert="horz" anchor="ctr" anchorCtr="0">
            <a:noAutofit/>
          </a:bodyPr>
          <a:lstStyle>
            <a:lvl1pPr>
              <a:defRPr sz="2400">
                <a:solidFill>
                  <a:srgbClr val="000000"/>
                </a:solidFill>
                <a:latin typeface="+mj-lt"/>
                <a:ea typeface="+mj-ea"/>
                <a:cs typeface="+mj-cs"/>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724545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8017224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4"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8"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497927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D. Beige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srgbClr val="000000"/>
              </a:solidFill>
              <a:sym typeface="Trebuchet MS" panose="020B0603020202020204" pitchFamily="34" charset="0"/>
            </a:endParaRPr>
          </a:p>
        </p:txBody>
      </p:sp>
      <p:sp>
        <p:nvSpPr>
          <p:cNvPr id="20"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rgbClr val="000000"/>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6"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289837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 Arrow half Beige">
    <p:bg>
      <p:bgPr>
        <a:solidFill>
          <a:srgbClr val="F2E7E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2"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4823086"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561336"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991303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 Beige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4823086" cy="369332"/>
          </a:xfrm>
          <a:prstGeom prst="rect">
            <a:avLst/>
          </a:prstGeom>
        </p:spPr>
        <p:txBody>
          <a:bodyPr vert="horz" wrap="square" lIns="0" tIns="0" rIns="0" bIns="0" rtlCol="0" anchor="t" anchorCtr="0">
            <a:spAutoFit/>
          </a:bodyPr>
          <a:lstStyle>
            <a:lvl1pPr>
              <a:defRPr sz="2400">
                <a:solidFill>
                  <a:srgbClr val="000000"/>
                </a:solidFill>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561336"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667948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Beige">
    <p:bg>
      <p:bgPr>
        <a:solidFill>
          <a:srgbClr val="F2E7E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1" name="Picture 10"/>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6329760"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20" name="TextBox 1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2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6731645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 Beige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6329760" cy="369332"/>
          </a:xfrm>
          <a:prstGeom prst="rect">
            <a:avLst/>
          </a:prstGeom>
        </p:spPr>
        <p:txBody>
          <a:bodyPr vert="horz" wrap="square" lIns="0" tIns="0" rIns="0" bIns="0" rtlCol="0" anchor="t" anchorCtr="0">
            <a:spAutoFit/>
          </a:bodyPr>
          <a:lstStyle>
            <a:lvl1pPr>
              <a:defRPr sz="2400">
                <a:solidFill>
                  <a:srgbClr val="000000"/>
                </a:solidFill>
                <a:latin typeface="+mj-lt"/>
                <a:ea typeface="+mj-ea"/>
                <a:cs typeface="+mj-cs"/>
              </a:defRPr>
            </a:lvl1pPr>
          </a:lstStyle>
          <a:p>
            <a:pPr lvl="0"/>
            <a:r>
              <a:rPr lang="en-US"/>
              <a:t>Click to add title</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0480"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502642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D. Big statement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554736" y="3826333"/>
            <a:ext cx="11082528"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0000"/>
                </a:solidFill>
                <a:latin typeface="+mj-lt"/>
                <a:ea typeface="+mj-ea"/>
                <a:cs typeface="+mj-cs"/>
                <a:sym typeface="Trebuchet MS" panose="020B0603020202020204" pitchFamily="34" charset="0"/>
              </a:defRPr>
            </a:lvl1pPr>
          </a:lstStyle>
          <a:p>
            <a:r>
              <a:rPr lang="en-US"/>
              <a:t>Click to add big statement text</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cxnSp>
        <p:nvCxnSpPr>
          <p:cNvPr id="17" name="Straight Connector 16">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427896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 Quote Beige">
    <p:bg>
      <p:bgPr>
        <a:solidFill>
          <a:schemeClr val="accent4">
            <a:lumMod val="75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7">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F2E7E2"/>
          </a:solidFill>
          <a:ln>
            <a:noFill/>
          </a:ln>
          <a:effectLst/>
        </p:spPr>
        <p:txBody>
          <a:bodyPr vert="horz" wrap="square" lIns="91440" tIns="45720" rIns="91440" bIns="45720" numCol="1" anchor="t" anchorCtr="0" compatLnSpc="1">
            <a:prstTxWarp prst="textNoShape">
              <a:avLst/>
            </a:prstTxWarp>
            <a:noAutofit/>
          </a:bodyPr>
          <a:lstStyle/>
          <a:p>
            <a:endParaRPr lang="en-US">
              <a:solidFill>
                <a:srgbClr val="000000"/>
              </a:solidFill>
              <a:latin typeface="+mn-lt"/>
              <a:ea typeface="+mn-ea"/>
              <a:cs typeface="+mn-cs"/>
              <a:sym typeface="Trebuchet MS" panose="020B0603020202020204" pitchFamily="34" charset="0"/>
            </a:endParaRPr>
          </a:p>
        </p:txBody>
      </p:sp>
      <p:sp>
        <p:nvSpPr>
          <p:cNvPr id="6" name="TextBox 5"/>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1" name="Straight Connector 10">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503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Beige">
    <p:bg>
      <p:bgPr>
        <a:solidFill>
          <a:srgbClr val="F2E7E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675845"/>
            <a:ext cx="2819400" cy="1565942"/>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897803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 Blank Beige">
    <p:bg>
      <p:bgPr>
        <a:solidFill>
          <a:srgbClr val="F2E7E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4" name="TextBox 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cxnSp>
        <p:nvCxnSpPr>
          <p:cNvPr id="11" name="Straight Connector 10">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679393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4330742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cap="flat" cmpd="sng" algn="ctr">
            <a:solidFill>
              <a:srgbClr val="082F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ap="flat" cmpd="sng" algn="ctr">
            <a:solidFill>
              <a:srgbClr val="082F3B"/>
            </a:solidFill>
            <a:prstDash val="solid"/>
            <a:miter lim="800000"/>
            <a:headEnd type="none" w="med" len="med"/>
            <a:tailEnd type="none" w="med" len="med"/>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8"/>
            <a:ext cx="3448800" cy="3447288"/>
          </a:xfrm>
          <a:prstGeom prst="rect">
            <a:avLst/>
          </a:prstGeom>
          <a:noFill/>
          <a:ln w="9525" cap="flat" cmpd="sng" algn="ctr">
            <a:solidFill>
              <a:srgbClr val="082F3B"/>
            </a:solidFill>
            <a:prstDash val="solid"/>
            <a:round/>
            <a:headEnd type="none" w="med" len="med"/>
            <a:tailEnd type="none" w="med" len="med"/>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992129" y="1115416"/>
            <a:ext cx="2723823"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rgbClr val="000000"/>
                </a:solidFill>
                <a:latin typeface="+mn-lt"/>
                <a:ea typeface="+mn-ea"/>
                <a:cs typeface="+mn-cs"/>
              </a:rPr>
              <a:t>Agenda</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64668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cap="flat" cmpd="sng" algn="ctr">
            <a:solidFill>
              <a:srgbClr val="082F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cap="flat" cmpd="sng" algn="ctr">
            <a:solidFill>
              <a:srgbClr val="082F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
        <p:nvSpPr>
          <p:cNvPr id="11"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1256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rgbClr val="000000"/>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ap="flat" cmpd="sng" algn="ctr">
            <a:solidFill>
              <a:srgbClr val="082F3B"/>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6152720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Agenda Two-Thirds Beige">
    <p:bg>
      <p:bgPr>
        <a:solidFill>
          <a:srgbClr val="F2E7E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b="1">
                <a:solidFill>
                  <a:srgbClr val="000000"/>
                </a:solidFill>
                <a:latin typeface="+mn-lt"/>
                <a:ea typeface="+mn-ea"/>
                <a:cs typeface="+mn-cs"/>
              </a:rPr>
              <a:t>Agenda</a:t>
            </a:r>
          </a:p>
        </p:txBody>
      </p:sp>
      <p:sp>
        <p:nvSpPr>
          <p:cNvPr id="11"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959503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Beige">
    <p:bg>
      <p:bgPr>
        <a:solidFill>
          <a:srgbClr val="F2E7E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rgbClr val="000000"/>
                </a:solidFill>
                <a:latin typeface="+mn-lt"/>
                <a:ea typeface="+mn-ea"/>
                <a:cs typeface="+mn-cs"/>
              </a:rPr>
              <a:t>Agenda</a:t>
            </a:r>
          </a:p>
        </p:txBody>
      </p:sp>
      <p:sp>
        <p:nvSpPr>
          <p:cNvPr id="8"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9385764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Beige">
    <p:bg>
      <p:bgPr>
        <a:solidFill>
          <a:srgbClr val="F2E7E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675845"/>
            <a:ext cx="2819400" cy="1565942"/>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2"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986306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efault Covax Beig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atin typeface="+mj-lt"/>
                <a:ea typeface="+mj-ea"/>
                <a:cs typeface="+mj-cs"/>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atin typeface="+mn-lt"/>
                <a:ea typeface="+mn-ea"/>
                <a:cs typeface="+mn-cs"/>
              </a:defRPr>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938248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op Left Covax Bei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latin typeface="+mj-lt"/>
                <a:ea typeface="+mj-ea"/>
                <a:cs typeface="+mj-cs"/>
              </a:defRPr>
            </a:lvl1pPr>
          </a:lstStyle>
          <a:p>
            <a:r>
              <a:rPr lang="en-US"/>
              <a:t>Click to edit Master title style</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844714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Mid Left Covax Beig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latin typeface="+mj-lt"/>
                <a:ea typeface="+mj-ea"/>
                <a:cs typeface="+mj-cs"/>
              </a:defRPr>
            </a:lvl1pPr>
          </a:lstStyle>
          <a:p>
            <a:r>
              <a:rPr lang="en-US"/>
              <a:t>Click to edit Master title style</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6211027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ction Covax Bei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mn-lt"/>
              <a:ea typeface="+mn-ea"/>
              <a:cs typeface="+mn-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a:lnSpc>
                <a:spcPct val="100000"/>
              </a:lnSpc>
              <a:defRPr sz="4400">
                <a:latin typeface="+mj-lt"/>
                <a:ea typeface="+mj-ea"/>
                <a:cs typeface="+mj-cs"/>
              </a:defRPr>
            </a:lvl1pPr>
          </a:lstStyle>
          <a:p>
            <a:r>
              <a:rPr lang="en-US"/>
              <a:t>Click to edit Master title style</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379148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3410223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Quote Covax Bei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30068"/>
            <a:ext cx="9180576" cy="549381"/>
          </a:xfrm>
          <a:prstGeom prst="rect">
            <a:avLst/>
          </a:prstGeom>
        </p:spPr>
        <p:txBody>
          <a:bodyPr vert="horz" anchor="b">
            <a:spAutoFit/>
          </a:bodyPr>
          <a:lstStyle>
            <a:lvl1pPr>
              <a:lnSpc>
                <a:spcPct val="105000"/>
              </a:lnSpc>
              <a:defRPr sz="3400">
                <a:latin typeface="+mj-lt"/>
                <a:ea typeface="+mj-ea"/>
                <a:cs typeface="+mj-cs"/>
              </a:defRPr>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7829839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1/4 Covax Beig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37117002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1/3 Covax Bei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37643139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1/2 Covax Bei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vert="horz">
            <a:spAutoFit/>
          </a:bodyPr>
          <a:lstStyle>
            <a:lvl1pPr>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42488773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2/3 Covax Bei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vert="horz">
            <a:spAutoFit/>
          </a:bodyPr>
          <a:lstStyle>
            <a:lvl1pPr>
              <a:defRPr>
                <a:latin typeface="+mj-lt"/>
                <a:ea typeface="+mj-ea"/>
                <a:cs typeface="+mj-cs"/>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33428256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3/4 Covax Beig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vert="horz">
            <a:noAutofit/>
          </a:bodyPr>
          <a:lstStyle>
            <a:lvl1pPr>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6637389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3-line Covax Bei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vert="horz">
            <a:spAutoFit/>
          </a:bodyPr>
          <a:lstStyle>
            <a:lvl1pPr>
              <a:defRPr>
                <a:latin typeface="+mj-lt"/>
                <a:ea typeface="+mj-ea"/>
                <a:cs typeface="+mj-cs"/>
              </a:defRPr>
            </a:lvl1pPr>
          </a:lstStyle>
          <a:p>
            <a:r>
              <a:rPr lang="en-US"/>
              <a:t>Click to edit Master title style</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4"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7843824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ustom Covax Bei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9708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ntrast Default Covax Blue">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7BAB6F72-153B-4D96-9581-14537DFBF2A2}"/>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solidFill>
                  <a:schemeClr val="bg1"/>
                </a:solidFill>
                <a:latin typeface="+mj-lt"/>
                <a:ea typeface="+mj-ea"/>
                <a:cs typeface="+mj-cs"/>
              </a:defRPr>
            </a:lvl1pPr>
          </a:lstStyle>
          <a:p>
            <a:pPr lvl="0"/>
            <a:r>
              <a:rPr lang="en-US"/>
              <a:t>Click to edit Master title style</a:t>
            </a:r>
          </a:p>
        </p:txBody>
      </p:sp>
      <p:sp>
        <p:nvSpPr>
          <p:cNvPr id="14" name="3. Subtitle">
            <a:extLst>
              <a:ext uri="{FF2B5EF4-FFF2-40B4-BE49-F238E27FC236}">
                <a16:creationId xmlns:a16="http://schemas.microsoft.com/office/drawing/2014/main" id="{3C4DEA56-175B-4C35-8BBF-6EDC7F237677}"/>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solidFill>
                  <a:schemeClr val="bg1"/>
                </a:solidFill>
                <a:latin typeface="+mn-lt"/>
                <a:ea typeface="+mn-ea"/>
                <a:cs typeface="+mn-cs"/>
              </a:defRPr>
            </a:lvl1pPr>
          </a:lstStyle>
          <a:p>
            <a:pPr lvl="0">
              <a:buNone/>
            </a:pPr>
            <a:r>
              <a:rPr lang="en-US"/>
              <a:t>Click to edit Master subtitle style</a:t>
            </a:r>
          </a:p>
        </p:txBody>
      </p:sp>
      <p:sp>
        <p:nvSpPr>
          <p:cNvPr id="16" name="Slide Number">
            <a:extLst>
              <a:ext uri="{FF2B5EF4-FFF2-40B4-BE49-F238E27FC236}">
                <a16:creationId xmlns:a16="http://schemas.microsoft.com/office/drawing/2014/main" id="{C16AD063-E942-47D5-82E5-13B97A8A3E4A}"/>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1"/>
                </a:solidFill>
                <a:latin typeface="+mn-lt"/>
                <a:ea typeface="+mn-ea"/>
                <a:cs typeface="+mn-cs"/>
              </a:rPr>
              <a:pPr algn="r" defTabSz="610744" fontAlgn="auto">
                <a:spcBef>
                  <a:spcPts val="0"/>
                </a:spcBef>
                <a:spcAft>
                  <a:spcPts val="0"/>
                </a:spcAft>
                <a:defRPr/>
              </a:pPr>
              <a:t>‹#›</a:t>
            </a:fld>
            <a:endParaRPr lang="en-US" sz="900" b="0">
              <a:solidFill>
                <a:schemeClr val="bg1"/>
              </a:solidFill>
              <a:latin typeface="+mn-lt"/>
              <a:ea typeface="+mn-ea"/>
              <a:cs typeface="+mn-cs"/>
            </a:endParaRPr>
          </a:p>
        </p:txBody>
      </p:sp>
      <p:sp>
        <p:nvSpPr>
          <p:cNvPr id="17" name="5. Source" hidden="1">
            <a:extLst>
              <a:ext uri="{FF2B5EF4-FFF2-40B4-BE49-F238E27FC236}">
                <a16:creationId xmlns:a16="http://schemas.microsoft.com/office/drawing/2014/main" id="{173ADFE0-3945-4289-B37F-454A6AF4D09C}"/>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13" name="Straight Connector 12">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20"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19239458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ntrast Top Left Covax Blue">
    <p:bg>
      <p:bgPr>
        <a:solidFill>
          <a:srgbClr val="082F3B"/>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4" name="2. Slide Title">
            <a:extLst>
              <a:ext uri="{FF2B5EF4-FFF2-40B4-BE49-F238E27FC236}">
                <a16:creationId xmlns:a16="http://schemas.microsoft.com/office/drawing/2014/main" id="{130C648B-00F1-4756-B7FD-55EEC13AD5E2}"/>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solidFill>
                  <a:srgbClr val="FFFFFF"/>
                </a:solidFill>
                <a:latin typeface="+mj-lt"/>
                <a:ea typeface="+mj-ea"/>
                <a:cs typeface="+mj-cs"/>
              </a:defRPr>
            </a:lvl1pPr>
          </a:lstStyle>
          <a:p>
            <a:r>
              <a:rPr lang="en-US"/>
              <a:t>Click to edit Master title style</a:t>
            </a:r>
          </a:p>
        </p:txBody>
      </p:sp>
      <p:sp>
        <p:nvSpPr>
          <p:cNvPr id="16" name="Slide Number">
            <a:extLst>
              <a:ext uri="{FF2B5EF4-FFF2-40B4-BE49-F238E27FC236}">
                <a16:creationId xmlns:a16="http://schemas.microsoft.com/office/drawing/2014/main" id="{0A644AC5-4C97-40DD-8891-978E40642162}"/>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7" name="5. Source" hidden="1">
            <a:extLst>
              <a:ext uri="{FF2B5EF4-FFF2-40B4-BE49-F238E27FC236}">
                <a16:creationId xmlns:a16="http://schemas.microsoft.com/office/drawing/2014/main" id="{4B6FCBD0-9EED-4D7F-AD80-AC22EA2E0801}"/>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9" name="Straight Connector 8">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3954651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29111684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Contrast Mid Left Covax Blue">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83D84792-0B0B-4664-821F-3201F7ABBBCC}"/>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solidFill>
                  <a:srgbClr val="FFFFFF"/>
                </a:solidFill>
                <a:latin typeface="+mj-lt"/>
                <a:ea typeface="+mj-ea"/>
                <a:cs typeface="+mj-cs"/>
              </a:defRPr>
            </a:lvl1pPr>
          </a:lstStyle>
          <a:p>
            <a:r>
              <a:rPr lang="en-US"/>
              <a:t>Click to edit Master title style</a:t>
            </a:r>
          </a:p>
        </p:txBody>
      </p:sp>
      <p:sp>
        <p:nvSpPr>
          <p:cNvPr id="12"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3" name="5. Source" hidden="1">
            <a:extLst>
              <a:ext uri="{FF2B5EF4-FFF2-40B4-BE49-F238E27FC236}">
                <a16:creationId xmlns:a16="http://schemas.microsoft.com/office/drawing/2014/main" id="{C4DE746D-74D1-4CA8-AEF2-3082DCF97414}"/>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9" name="Straight Connector 8">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5"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18067018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Contrast Section Covax Blue">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22E7B87A-C868-487C-8134-55B153ABB67F}"/>
              </a:ext>
            </a:extLst>
          </p:cNvPr>
          <p:cNvSpPr>
            <a:spLocks noGrp="1"/>
          </p:cNvSpPr>
          <p:nvPr>
            <p:ph type="title"/>
            <p:custDataLst>
              <p:tags r:id="rId3"/>
            </p:custDataLst>
          </p:nvPr>
        </p:nvSpPr>
        <p:spPr>
          <a:xfrm>
            <a:off x="554736" y="4580468"/>
            <a:ext cx="11082528" cy="677108"/>
          </a:xfrm>
        </p:spPr>
        <p:txBody>
          <a:bodyPr vert="horz" anchor="b">
            <a:noAutofit/>
          </a:bodyPr>
          <a:lstStyle>
            <a:lvl1pPr>
              <a:lnSpc>
                <a:spcPct val="100000"/>
              </a:lnSpc>
              <a:defRPr sz="4400">
                <a:solidFill>
                  <a:srgbClr val="FFFFFF"/>
                </a:solidFill>
                <a:latin typeface="+mj-lt"/>
                <a:ea typeface="+mj-ea"/>
                <a:cs typeface="+mj-cs"/>
              </a:defRPr>
            </a:lvl1pPr>
          </a:lstStyle>
          <a:p>
            <a:r>
              <a:rPr lang="en-US"/>
              <a:t>Click to edit Master title style</a:t>
            </a:r>
          </a:p>
        </p:txBody>
      </p:sp>
      <p:sp>
        <p:nvSpPr>
          <p:cNvPr id="12" name="Slide Number">
            <a:extLst>
              <a:ext uri="{FF2B5EF4-FFF2-40B4-BE49-F238E27FC236}">
                <a16:creationId xmlns:a16="http://schemas.microsoft.com/office/drawing/2014/main" id="{E85CBC38-4304-4E52-88BB-5719D178F969}"/>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3" name="5. Source" hidden="1">
            <a:extLst>
              <a:ext uri="{FF2B5EF4-FFF2-40B4-BE49-F238E27FC236}">
                <a16:creationId xmlns:a16="http://schemas.microsoft.com/office/drawing/2014/main" id="{7A083299-2795-4A75-87AD-10FF35274734}"/>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8" name="Straight Connector 7">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
        <p:nvSpPr>
          <p:cNvPr id="17"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9749440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Contrast Quote Covax Blue">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mn-lt"/>
              <a:ea typeface="+mn-ea"/>
              <a:cs typeface="+mn-cs"/>
              <a:sym typeface="Arial" panose="020B0604020202020204" pitchFamily="34" charset="0"/>
            </a:endParaRPr>
          </a:p>
        </p:txBody>
      </p:sp>
      <p:sp>
        <p:nvSpPr>
          <p:cNvPr id="12" name="2. Slide Title">
            <a:extLst>
              <a:ext uri="{FF2B5EF4-FFF2-40B4-BE49-F238E27FC236}">
                <a16:creationId xmlns:a16="http://schemas.microsoft.com/office/drawing/2014/main" id="{8DD2041C-F3F9-4A35-A641-A7BFF301D265}"/>
              </a:ext>
            </a:extLst>
          </p:cNvPr>
          <p:cNvSpPr>
            <a:spLocks noGrp="1"/>
          </p:cNvSpPr>
          <p:nvPr>
            <p:ph type="title" hasCustomPrompt="1"/>
            <p:custDataLst>
              <p:tags r:id="rId3"/>
            </p:custDataLst>
          </p:nvPr>
        </p:nvSpPr>
        <p:spPr>
          <a:xfrm>
            <a:off x="1505712" y="3530068"/>
            <a:ext cx="9180576" cy="549381"/>
          </a:xfrm>
          <a:prstGeom prst="rect">
            <a:avLst/>
          </a:prstGeom>
        </p:spPr>
        <p:txBody>
          <a:bodyPr vert="horz" anchor="b">
            <a:spAutoFit/>
          </a:bodyPr>
          <a:lstStyle>
            <a:lvl1pPr>
              <a:lnSpc>
                <a:spcPct val="105000"/>
              </a:lnSpc>
              <a:defRPr sz="3400">
                <a:solidFill>
                  <a:schemeClr val="bg1"/>
                </a:solidFill>
                <a:latin typeface="+mj-lt"/>
                <a:ea typeface="+mj-ea"/>
                <a:cs typeface="+mj-cs"/>
              </a:defRPr>
            </a:lvl1pPr>
          </a:lstStyle>
          <a:p>
            <a:r>
              <a:rPr lang="en-US"/>
              <a:t>“Click to add quote</a:t>
            </a:r>
          </a:p>
        </p:txBody>
      </p:sp>
      <p:sp>
        <p:nvSpPr>
          <p:cNvPr id="13" name="3. Subtitle">
            <a:extLst>
              <a:ext uri="{FF2B5EF4-FFF2-40B4-BE49-F238E27FC236}">
                <a16:creationId xmlns:a16="http://schemas.microsoft.com/office/drawing/2014/main" id="{1C771E3B-3A35-43E0-87EC-CB7275392984}"/>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5" name="Slide Number">
            <a:extLst>
              <a:ext uri="{FF2B5EF4-FFF2-40B4-BE49-F238E27FC236}">
                <a16:creationId xmlns:a16="http://schemas.microsoft.com/office/drawing/2014/main" id="{5277E924-C1A9-40BB-86B3-F93E4DDEE377}"/>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6" name="5. Source" hidden="1">
            <a:extLst>
              <a:ext uri="{FF2B5EF4-FFF2-40B4-BE49-F238E27FC236}">
                <a16:creationId xmlns:a16="http://schemas.microsoft.com/office/drawing/2014/main" id="{2D5C08C8-8676-4B97-B143-D0BCAB1A24AF}"/>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9" name="Straight Connector 8">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7"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4" name="TextBox 1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23676423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ntrast 1/4 Covax 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B3AF7FAF-5A1E-449A-AFCB-6BB5576FD431}"/>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solidFill>
                  <a:schemeClr val="tx1"/>
                </a:solidFill>
                <a:latin typeface="+mj-lt"/>
                <a:ea typeface="+mj-ea"/>
                <a:cs typeface="+mj-cs"/>
              </a:defRPr>
            </a:lvl1pPr>
          </a:lstStyle>
          <a:p>
            <a:pPr lvl="0"/>
            <a:r>
              <a:rPr lang="en-US"/>
              <a:t>Click to edit Master title style</a:t>
            </a:r>
          </a:p>
        </p:txBody>
      </p:sp>
      <p:sp>
        <p:nvSpPr>
          <p:cNvPr id="12" name="3. Subtitle">
            <a:extLst>
              <a:ext uri="{FF2B5EF4-FFF2-40B4-BE49-F238E27FC236}">
                <a16:creationId xmlns:a16="http://schemas.microsoft.com/office/drawing/2014/main" id="{2DD0F44B-6DFF-44EE-9F45-1D254F0668C5}"/>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9DAAC50C-5010-4268-B09D-D8B3AFE5350D}"/>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34D8527-ADF1-4D4B-8DCB-B8E85CDA0AB0}"/>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5" name="5. Source" hidden="1">
            <a:extLst>
              <a:ext uri="{FF2B5EF4-FFF2-40B4-BE49-F238E27FC236}">
                <a16:creationId xmlns:a16="http://schemas.microsoft.com/office/drawing/2014/main" id="{8F4B3637-F36D-4F7E-B113-9E181F80C5E8}"/>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34408838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ontrast 1/3 Covax Blue">
    <p:bg>
      <p:bgPr>
        <a:solidFill>
          <a:schemeClr val="bg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A5C18B43-CBA2-4DCE-86D8-36DA9E34E530}"/>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solidFill>
                  <a:schemeClr val="tx1"/>
                </a:solidFill>
                <a:latin typeface="+mj-lt"/>
                <a:ea typeface="+mj-ea"/>
                <a:cs typeface="+mj-cs"/>
              </a:defRPr>
            </a:lvl1pPr>
          </a:lstStyle>
          <a:p>
            <a:pPr lvl="0"/>
            <a:r>
              <a:rPr lang="en-US"/>
              <a:t>Click to edit Master title style</a:t>
            </a:r>
          </a:p>
        </p:txBody>
      </p:sp>
      <p:sp>
        <p:nvSpPr>
          <p:cNvPr id="12" name="3. Subtitle">
            <a:extLst>
              <a:ext uri="{FF2B5EF4-FFF2-40B4-BE49-F238E27FC236}">
                <a16:creationId xmlns:a16="http://schemas.microsoft.com/office/drawing/2014/main" id="{EDDFF555-7130-4DEC-AA75-A2D3509A33E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4759C483-BEA3-443E-BF95-B2E82307422B}"/>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B4880B3D-63D3-46B6-86FF-75C29D140149}"/>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6" name="5. Source" hidden="1">
            <a:extLst>
              <a:ext uri="{FF2B5EF4-FFF2-40B4-BE49-F238E27FC236}">
                <a16:creationId xmlns:a16="http://schemas.microsoft.com/office/drawing/2014/main" id="{5DBA380B-A61F-4985-80D8-1D1160EC3E6A}"/>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27609658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Contrast 1/2  Covax 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95168E9C-A39A-416B-BFC6-4F7CD031DEAB}"/>
              </a:ext>
            </a:extLst>
          </p:cNvPr>
          <p:cNvSpPr>
            <a:spLocks noGrp="1"/>
          </p:cNvSpPr>
          <p:nvPr>
            <p:ph type="title"/>
            <p:custDataLst>
              <p:tags r:id="rId4"/>
            </p:custDataLst>
          </p:nvPr>
        </p:nvSpPr>
        <p:spPr>
          <a:xfrm>
            <a:off x="554736" y="197613"/>
            <a:ext cx="5065776" cy="384721"/>
          </a:xfrm>
        </p:spPr>
        <p:txBody>
          <a:bodyPr vert="horz">
            <a:spAutoFit/>
          </a:bodyPr>
          <a:lstStyle>
            <a:lvl1pPr>
              <a:defRPr>
                <a:solidFill>
                  <a:schemeClr val="tx1"/>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3B05C0F1-4BB0-4F3C-BD5C-FF7C1D4B9828}"/>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0C97B94B-EA98-48CE-AEFE-9EED3CEB687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8EE241F9-D2A5-40AE-A38A-45D59EE4E9D1}"/>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5" name="5. Source" hidden="1">
            <a:extLst>
              <a:ext uri="{FF2B5EF4-FFF2-40B4-BE49-F238E27FC236}">
                <a16:creationId xmlns:a16="http://schemas.microsoft.com/office/drawing/2014/main" id="{45C61F16-A04B-46D1-902F-0B2F4AECFDA4}"/>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320039324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Contrast 2/3 Covax 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CD6361A6-30F0-415C-AD6D-A1FC7C23496A}"/>
              </a:ext>
            </a:extLst>
          </p:cNvPr>
          <p:cNvSpPr>
            <a:spLocks noGrp="1"/>
          </p:cNvSpPr>
          <p:nvPr>
            <p:ph type="title"/>
            <p:custDataLst>
              <p:tags r:id="rId4"/>
            </p:custDataLst>
          </p:nvPr>
        </p:nvSpPr>
        <p:spPr>
          <a:xfrm>
            <a:off x="554736" y="197613"/>
            <a:ext cx="6967728" cy="384721"/>
          </a:xfrm>
        </p:spPr>
        <p:txBody>
          <a:bodyPr vert="horz">
            <a:spAutoFit/>
          </a:bodyPr>
          <a:lstStyle>
            <a:lvl1pPr>
              <a:defRPr>
                <a:solidFill>
                  <a:schemeClr val="tx1"/>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6CC1F533-5D00-40E8-AFF0-F1F39C9E7F04}"/>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B2DED70B-A66B-4002-B240-34CF2AC5B61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DE4B76B-7247-4EE7-90A4-007A0C01D0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5" name="5. Source" hidden="1">
            <a:extLst>
              <a:ext uri="{FF2B5EF4-FFF2-40B4-BE49-F238E27FC236}">
                <a16:creationId xmlns:a16="http://schemas.microsoft.com/office/drawing/2014/main" id="{7CAB25D6-EC98-4AF4-B68D-1F1A8F2120CE}"/>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14704573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ntrast 3/4 Covax Blue">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3" progId="TCLayout.ActiveDocument.1">
                  <p:embed/>
                </p:oleObj>
              </mc:Choice>
              <mc:Fallback>
                <p:oleObj name="think-cell Slide" r:id="rId9"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1" name="2. Slide Title">
            <a:extLst>
              <a:ext uri="{FF2B5EF4-FFF2-40B4-BE49-F238E27FC236}">
                <a16:creationId xmlns:a16="http://schemas.microsoft.com/office/drawing/2014/main" id="{91277579-8831-43CF-B160-16FF2827C046}"/>
              </a:ext>
            </a:extLst>
          </p:cNvPr>
          <p:cNvSpPr>
            <a:spLocks noGrp="1"/>
          </p:cNvSpPr>
          <p:nvPr>
            <p:ph type="title"/>
            <p:custDataLst>
              <p:tags r:id="rId3"/>
            </p:custDataLst>
          </p:nvPr>
        </p:nvSpPr>
        <p:spPr>
          <a:xfrm>
            <a:off x="554736" y="197613"/>
            <a:ext cx="7918704" cy="384721"/>
          </a:xfrm>
        </p:spPr>
        <p:txBody>
          <a:bodyPr vert="horz">
            <a:noAutofit/>
          </a:bodyPr>
          <a:lstStyle>
            <a:lvl1pPr>
              <a:defRPr>
                <a:solidFill>
                  <a:schemeClr val="bg2"/>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9FB33C37-8F8E-450C-B956-CCA2C562F08E}"/>
              </a:ext>
            </a:extLst>
          </p:cNvPr>
          <p:cNvSpPr>
            <a:spLocks noGrp="1"/>
          </p:cNvSpPr>
          <p:nvPr>
            <p:ph type="subTitle" idx="1"/>
            <p:custDataLst>
              <p:tags r:id="rId4"/>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3A776699-A364-4F3B-A0A3-7B19AC18D333}"/>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latin typeface="+mn-lt"/>
                <a:ea typeface="+mn-ea"/>
                <a:cs typeface="+mn-cs"/>
              </a:defRPr>
            </a:lvl1pPr>
          </a:lstStyle>
          <a:p>
            <a:pPr lvl="0">
              <a:buNone/>
            </a:pPr>
            <a:r>
              <a:rPr lang="en-US"/>
              <a:t>Add tracker</a:t>
            </a:r>
          </a:p>
        </p:txBody>
      </p:sp>
      <p:sp>
        <p:nvSpPr>
          <p:cNvPr id="15" name="5. Source" hidden="1">
            <a:extLst>
              <a:ext uri="{FF2B5EF4-FFF2-40B4-BE49-F238E27FC236}">
                <a16:creationId xmlns:a16="http://schemas.microsoft.com/office/drawing/2014/main" id="{330858C7-9375-4CF0-A13F-244BB3A00EDB}"/>
              </a:ext>
            </a:extLst>
          </p:cNvPr>
          <p:cNvSpPr txBox="1">
            <a:spLocks/>
          </p:cNvSpPr>
          <p:nvPr userDrawn="1">
            <p:custDataLst>
              <p:tags r:id="rId6"/>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
        <p:nvSpPr>
          <p:cNvPr id="18" name="Slide Number">
            <a:extLst>
              <a:ext uri="{FF2B5EF4-FFF2-40B4-BE49-F238E27FC236}">
                <a16:creationId xmlns:a16="http://schemas.microsoft.com/office/drawing/2014/main" id="{5277E924-C1A9-40BB-86B3-F93E4DDEE37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20" name="Straight Connector 19">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9144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Covax 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4"/>
            </p:custDataLst>
          </p:nvPr>
        </p:nvSpPr>
        <p:spPr>
          <a:xfrm>
            <a:off x="554736" y="197613"/>
            <a:ext cx="5065776" cy="384721"/>
          </a:xfrm>
        </p:spPr>
        <p:txBody>
          <a:bodyPr vert="horz">
            <a:spAutoFit/>
          </a:bodyPr>
          <a:lstStyle>
            <a:lvl1pPr>
              <a:defRPr>
                <a:solidFill>
                  <a:srgbClr val="FFFFFF"/>
                </a:solidFill>
                <a:latin typeface="+mj-lt"/>
                <a:ea typeface="+mj-ea"/>
                <a:cs typeface="+mj-cs"/>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rgbClr val="FFFFFF"/>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4DD9C749-8CD6-483D-AC3C-7F8CFA2B373A}"/>
              </a:ext>
            </a:extLst>
          </p:cNvPr>
          <p:cNvSpPr txBox="1">
            <a:spLocks/>
          </p:cNvSpPr>
          <p:nvPr userDrawn="1">
            <p:custDataLst>
              <p:tags r:id="rId7"/>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7163218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Covax 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4"/>
            </p:custDataLst>
          </p:nvPr>
        </p:nvSpPr>
        <p:spPr>
          <a:xfrm>
            <a:off x="554735" y="41597"/>
            <a:ext cx="3465576" cy="123111"/>
          </a:xfrm>
          <a:prstGeom prst="rect">
            <a:avLst/>
          </a:prstGeom>
          <a:ln w="6350">
            <a:noFill/>
            <a:miter lim="800000"/>
          </a:ln>
        </p:spPr>
        <p:txBody>
          <a:bodyPr vert="horz" wrap="square" lIns="0" tIns="0" rIns="0" bIns="0" rtlCol="0">
            <a:no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a:defRPr>
                <a:solidFill>
                  <a:srgbClr val="FFFFFF"/>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6"/>
            </p:custDataLst>
          </p:nvPr>
        </p:nvSpPr>
        <p:spPr>
          <a:xfrm>
            <a:off x="554734" y="3659644"/>
            <a:ext cx="3465576" cy="246221"/>
          </a:xfrm>
          <a:prstGeom prst="rect">
            <a:avLst/>
          </a:prstGeom>
        </p:spPr>
        <p:txBody>
          <a:bodyPr wrap="square">
            <a:noAutofit/>
          </a:bodyPr>
          <a:lstStyle>
            <a:lvl1pPr marL="0" indent="0" algn="l">
              <a:buNone/>
              <a:defRPr sz="1600" b="0" baseline="0">
                <a:solidFill>
                  <a:srgbClr val="FFFFFF"/>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4" name="5. Source" hidden="1">
            <a:extLst>
              <a:ext uri="{FF2B5EF4-FFF2-40B4-BE49-F238E27FC236}">
                <a16:creationId xmlns:a16="http://schemas.microsoft.com/office/drawing/2014/main" id="{75507215-AD33-47BA-978C-854396B566AA}"/>
              </a:ext>
            </a:extLst>
          </p:cNvPr>
          <p:cNvSpPr txBox="1">
            <a:spLocks/>
          </p:cNvSpPr>
          <p:nvPr userDrawn="1">
            <p:custDataLst>
              <p:tags r:id="rId7"/>
            </p:custDataLst>
          </p:nvPr>
        </p:nvSpPr>
        <p:spPr>
          <a:xfrm>
            <a:off x="553971" y="6592511"/>
            <a:ext cx="34655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615959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123393086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Covax 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chemeClr val="bg2"/>
              </a:solidFill>
              <a:latin typeface="+mn-lt"/>
              <a:ea typeface="+mn-ea"/>
              <a:cs typeface="+mn-cs"/>
            </a:endParaRP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4"/>
            </p:custDataLst>
          </p:nvPr>
        </p:nvSpPr>
        <p:spPr>
          <a:xfrm>
            <a:off x="554735" y="41597"/>
            <a:ext cx="2514600" cy="123111"/>
          </a:xfrm>
          <a:prstGeom prst="rect">
            <a:avLst/>
          </a:prstGeom>
          <a:ln w="6350">
            <a:noFill/>
            <a:miter lim="800000"/>
          </a:ln>
        </p:spPr>
        <p:txBody>
          <a:bodyPr vert="horz" wrap="square" lIns="0" tIns="0" rIns="0" bIns="0" rtlCol="0">
            <a:no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5"/>
            </p:custDataLst>
          </p:nvPr>
        </p:nvSpPr>
        <p:spPr>
          <a:xfrm>
            <a:off x="554736" y="2744369"/>
            <a:ext cx="2514600" cy="769441"/>
          </a:xfrm>
        </p:spPr>
        <p:txBody>
          <a:bodyPr vert="horz" anchor="b">
            <a:noAutofit/>
          </a:bodyPr>
          <a:lstStyle>
            <a:lvl1pPr>
              <a:defRPr>
                <a:solidFill>
                  <a:srgbClr val="FFFFFF"/>
                </a:solidFill>
                <a:latin typeface="+mj-lt"/>
                <a:ea typeface="+mj-ea"/>
                <a:cs typeface="+mj-cs"/>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rgbClr val="FFFFFF"/>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4" name="5. Source" hidden="1">
            <a:extLst>
              <a:ext uri="{FF2B5EF4-FFF2-40B4-BE49-F238E27FC236}">
                <a16:creationId xmlns:a16="http://schemas.microsoft.com/office/drawing/2014/main" id="{A873E4B4-299B-415F-B0C6-99147E8008E0}"/>
              </a:ext>
            </a:extLst>
          </p:cNvPr>
          <p:cNvSpPr txBox="1">
            <a:spLocks/>
          </p:cNvSpPr>
          <p:nvPr userDrawn="1">
            <p:custDataLst>
              <p:tags r:id="rId7"/>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078353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ntrast 3-line Covax Blue">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9" name="2. Slide Title">
            <a:extLst>
              <a:ext uri="{FF2B5EF4-FFF2-40B4-BE49-F238E27FC236}">
                <a16:creationId xmlns:a16="http://schemas.microsoft.com/office/drawing/2014/main" id="{A212A9AD-EC41-4379-BF1D-C100E927B4C2}"/>
              </a:ext>
            </a:extLst>
          </p:cNvPr>
          <p:cNvSpPr>
            <a:spLocks noGrp="1"/>
          </p:cNvSpPr>
          <p:nvPr>
            <p:ph type="title"/>
            <p:custDataLst>
              <p:tags r:id="rId3"/>
            </p:custDataLst>
          </p:nvPr>
        </p:nvSpPr>
        <p:spPr>
          <a:xfrm>
            <a:off x="554736" y="197613"/>
            <a:ext cx="11082528" cy="384721"/>
          </a:xfrm>
        </p:spPr>
        <p:txBody>
          <a:bodyPr vert="horz">
            <a:spAutoFit/>
          </a:bodyPr>
          <a:lstStyle>
            <a:lvl1pPr>
              <a:defRPr>
                <a:solidFill>
                  <a:srgbClr val="FFFFFF"/>
                </a:solidFill>
                <a:latin typeface="+mj-lt"/>
                <a:ea typeface="+mj-ea"/>
                <a:cs typeface="+mj-cs"/>
              </a:defRPr>
            </a:lvl1pPr>
          </a:lstStyle>
          <a:p>
            <a:r>
              <a:rPr lang="en-US"/>
              <a:t>Click to edit Master title style</a:t>
            </a:r>
          </a:p>
        </p:txBody>
      </p:sp>
      <p:sp>
        <p:nvSpPr>
          <p:cNvPr id="13" name="5. Source" hidden="1">
            <a:extLst>
              <a:ext uri="{FF2B5EF4-FFF2-40B4-BE49-F238E27FC236}">
                <a16:creationId xmlns:a16="http://schemas.microsoft.com/office/drawing/2014/main" id="{A49D4B69-B493-403C-B640-6993CD92BA3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5277E924-C1A9-40BB-86B3-F93E4DDEE377}"/>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7" name="Straight Connector 16">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101518990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Contrast Custom Covax Blue">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49FDDFD3-EDB6-430C-8803-9B06D84C1E10}"/>
              </a:ext>
            </a:extLst>
          </p:cNvPr>
          <p:cNvSpPr txBox="1"/>
          <p:nvPr userDrawn="1">
            <p:custDataLst>
              <p:tags r:id="rId2"/>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2" name="Slide Number">
            <a:extLst>
              <a:ext uri="{FF2B5EF4-FFF2-40B4-BE49-F238E27FC236}">
                <a16:creationId xmlns:a16="http://schemas.microsoft.com/office/drawing/2014/main" id="{5277E924-C1A9-40BB-86B3-F93E4DDEE377}"/>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5" name="Straight Connector 14">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4" name="TextBox 1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24817914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efault COVAX">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atin typeface="+mj-lt"/>
                <a:ea typeface="+mj-ea"/>
                <a:cs typeface="+mj-cs"/>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atin typeface="+mn-lt"/>
                <a:ea typeface="+mn-ea"/>
                <a:cs typeface="+mn-cs"/>
              </a:defRPr>
            </a:lvl1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cxnSp>
        <p:nvCxnSpPr>
          <p:cNvPr id="17" name="Straight Connector 16">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9" name="Slide Number">
            <a:extLst>
              <a:ext uri="{FF2B5EF4-FFF2-40B4-BE49-F238E27FC236}">
                <a16:creationId xmlns:a16="http://schemas.microsoft.com/office/drawing/2014/main" id="{D6030ED5-599F-4E8C-B5A1-51670786D068}"/>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7703534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op Left COVAX">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latin typeface="+mj-lt"/>
                <a:ea typeface="+mj-ea"/>
                <a:cs typeface="+mj-cs"/>
              </a:defRPr>
            </a:lvl1pPr>
          </a:lstStyle>
          <a:p>
            <a:r>
              <a:rPr lang="en-US"/>
              <a:t>Click to edit Master title style</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cxnSp>
        <p:nvCxnSpPr>
          <p:cNvPr id="18" name="Straight Connector 17">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Tree>
    <p:extLst>
      <p:ext uri="{BB962C8B-B14F-4D97-AF65-F5344CB8AC3E}">
        <p14:creationId xmlns:p14="http://schemas.microsoft.com/office/powerpoint/2010/main" val="322490456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Mid Left COVA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latin typeface="+mj-lt"/>
                <a:ea typeface="+mj-ea"/>
                <a:cs typeface="+mj-cs"/>
              </a:defRPr>
            </a:lvl1pPr>
          </a:lstStyle>
          <a:p>
            <a:r>
              <a:rPr lang="en-US"/>
              <a:t>Click to edit Master title style</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cxnSp>
        <p:nvCxnSpPr>
          <p:cNvPr id="10" name="Straight Connector 9">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Tree>
    <p:extLst>
      <p:ext uri="{BB962C8B-B14F-4D97-AF65-F5344CB8AC3E}">
        <p14:creationId xmlns:p14="http://schemas.microsoft.com/office/powerpoint/2010/main" val="27429462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ection COVA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mn-lt"/>
              <a:ea typeface="+mn-ea"/>
              <a:cs typeface="+mn-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a:lnSpc>
                <a:spcPct val="100000"/>
              </a:lnSpc>
              <a:defRPr sz="4400">
                <a:latin typeface="+mj-lt"/>
                <a:ea typeface="+mj-ea"/>
                <a:cs typeface="+mj-cs"/>
              </a:defRPr>
            </a:lvl1pPr>
          </a:lstStyle>
          <a:p>
            <a:r>
              <a:rPr lang="en-US"/>
              <a:t>Click to edit Master title style</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cxnSp>
        <p:nvCxnSpPr>
          <p:cNvPr id="12" name="Straight Connector 11">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Tree>
    <p:extLst>
      <p:ext uri="{BB962C8B-B14F-4D97-AF65-F5344CB8AC3E}">
        <p14:creationId xmlns:p14="http://schemas.microsoft.com/office/powerpoint/2010/main" val="35314025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Quote COVA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30068"/>
            <a:ext cx="9180576" cy="549381"/>
          </a:xfrm>
          <a:prstGeom prst="rect">
            <a:avLst/>
          </a:prstGeom>
        </p:spPr>
        <p:txBody>
          <a:bodyPr vert="horz" anchor="b">
            <a:spAutoFit/>
          </a:bodyPr>
          <a:lstStyle>
            <a:lvl1pPr>
              <a:lnSpc>
                <a:spcPct val="105000"/>
              </a:lnSpc>
              <a:defRPr sz="3400">
                <a:latin typeface="+mj-lt"/>
                <a:ea typeface="+mj-ea"/>
                <a:cs typeface="+mj-cs"/>
              </a:defRPr>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cxnSp>
        <p:nvCxnSpPr>
          <p:cNvPr id="13" name="Straight Connector 12">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Tree>
    <p:extLst>
      <p:ext uri="{BB962C8B-B14F-4D97-AF65-F5344CB8AC3E}">
        <p14:creationId xmlns:p14="http://schemas.microsoft.com/office/powerpoint/2010/main" val="25557017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4 COVAX">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390207061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3 COVA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3231303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37742726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1/2 COVA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vert="horz">
            <a:spAutoFit/>
          </a:bodyPr>
          <a:lstStyle>
            <a:lvl1pPr>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18664662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2/3 COVA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vert="horz">
            <a:spAutoFit/>
          </a:bodyPr>
          <a:lstStyle>
            <a:lvl1pPr>
              <a:defRPr>
                <a:latin typeface="+mj-lt"/>
                <a:ea typeface="+mj-ea"/>
                <a:cs typeface="+mj-cs"/>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342709083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3/4 COVAX">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vert="horz">
            <a:noAutofit/>
          </a:bodyPr>
          <a:lstStyle>
            <a:lvl1pPr>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103079292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3-line COVA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vert="horz">
            <a:spAutoFit/>
          </a:bodyPr>
          <a:lstStyle>
            <a:lvl1pPr>
              <a:defRPr>
                <a:latin typeface="+mj-lt"/>
                <a:ea typeface="+mj-ea"/>
                <a:cs typeface="+mj-cs"/>
              </a:defRPr>
            </a:lvl1pPr>
          </a:lstStyle>
          <a:p>
            <a:r>
              <a:rPr lang="en-US"/>
              <a:t>Click to edit Master title style</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14" name="Straight Connector 13">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6"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7363284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Custom COVAX">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5047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ntrast Default COVAX">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7BAB6F72-153B-4D96-9581-14537DFBF2A2}"/>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solidFill>
                  <a:schemeClr val="bg1"/>
                </a:solidFill>
                <a:latin typeface="+mj-lt"/>
                <a:ea typeface="+mj-ea"/>
                <a:cs typeface="+mj-cs"/>
              </a:defRPr>
            </a:lvl1pPr>
          </a:lstStyle>
          <a:p>
            <a:pPr lvl="0"/>
            <a:r>
              <a:rPr lang="en-US"/>
              <a:t>Click to edit Master title style</a:t>
            </a:r>
          </a:p>
        </p:txBody>
      </p:sp>
      <p:sp>
        <p:nvSpPr>
          <p:cNvPr id="14" name="3. Subtitle">
            <a:extLst>
              <a:ext uri="{FF2B5EF4-FFF2-40B4-BE49-F238E27FC236}">
                <a16:creationId xmlns:a16="http://schemas.microsoft.com/office/drawing/2014/main" id="{3C4DEA56-175B-4C35-8BBF-6EDC7F237677}"/>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solidFill>
                  <a:schemeClr val="bg1"/>
                </a:solidFill>
                <a:latin typeface="+mn-lt"/>
                <a:ea typeface="+mn-ea"/>
                <a:cs typeface="+mn-cs"/>
              </a:defRPr>
            </a:lvl1pPr>
          </a:lstStyle>
          <a:p>
            <a:pPr lvl="0">
              <a:buNone/>
            </a:pPr>
            <a:r>
              <a:rPr lang="en-US"/>
              <a:t>Click to edit Master subtitle style</a:t>
            </a:r>
          </a:p>
        </p:txBody>
      </p:sp>
      <p:sp>
        <p:nvSpPr>
          <p:cNvPr id="16" name="Slide Number">
            <a:extLst>
              <a:ext uri="{FF2B5EF4-FFF2-40B4-BE49-F238E27FC236}">
                <a16:creationId xmlns:a16="http://schemas.microsoft.com/office/drawing/2014/main" id="{C16AD063-E942-47D5-82E5-13B97A8A3E4A}"/>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1"/>
                </a:solidFill>
                <a:latin typeface="+mn-lt"/>
                <a:ea typeface="+mn-ea"/>
                <a:cs typeface="+mn-cs"/>
              </a:rPr>
              <a:pPr algn="r" defTabSz="610744" fontAlgn="auto">
                <a:spcBef>
                  <a:spcPts val="0"/>
                </a:spcBef>
                <a:spcAft>
                  <a:spcPts val="0"/>
                </a:spcAft>
                <a:defRPr/>
              </a:pPr>
              <a:t>‹#›</a:t>
            </a:fld>
            <a:endParaRPr lang="en-US" sz="900" b="0">
              <a:solidFill>
                <a:schemeClr val="bg1"/>
              </a:solidFill>
              <a:latin typeface="+mn-lt"/>
              <a:ea typeface="+mn-ea"/>
              <a:cs typeface="+mn-cs"/>
            </a:endParaRPr>
          </a:p>
        </p:txBody>
      </p:sp>
      <p:sp>
        <p:nvSpPr>
          <p:cNvPr id="17" name="5. Source" hidden="1">
            <a:extLst>
              <a:ext uri="{FF2B5EF4-FFF2-40B4-BE49-F238E27FC236}">
                <a16:creationId xmlns:a16="http://schemas.microsoft.com/office/drawing/2014/main" id="{173ADFE0-3945-4289-B37F-454A6AF4D09C}"/>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13" name="Straight Connector 12">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20"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3581971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Contrast Top Left COVAX">
    <p:bg>
      <p:bgPr>
        <a:solidFill>
          <a:srgbClr val="082F3B"/>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4" name="2. Slide Title">
            <a:extLst>
              <a:ext uri="{FF2B5EF4-FFF2-40B4-BE49-F238E27FC236}">
                <a16:creationId xmlns:a16="http://schemas.microsoft.com/office/drawing/2014/main" id="{130C648B-00F1-4756-B7FD-55EEC13AD5E2}"/>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solidFill>
                  <a:srgbClr val="FFFFFF"/>
                </a:solidFill>
                <a:latin typeface="+mj-lt"/>
                <a:ea typeface="+mj-ea"/>
                <a:cs typeface="+mj-cs"/>
              </a:defRPr>
            </a:lvl1pPr>
          </a:lstStyle>
          <a:p>
            <a:r>
              <a:rPr lang="en-US"/>
              <a:t>Click to edit Master title style</a:t>
            </a:r>
          </a:p>
        </p:txBody>
      </p:sp>
      <p:sp>
        <p:nvSpPr>
          <p:cNvPr id="16" name="Slide Number">
            <a:extLst>
              <a:ext uri="{FF2B5EF4-FFF2-40B4-BE49-F238E27FC236}">
                <a16:creationId xmlns:a16="http://schemas.microsoft.com/office/drawing/2014/main" id="{0A644AC5-4C97-40DD-8891-978E40642162}"/>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7" name="5. Source" hidden="1">
            <a:extLst>
              <a:ext uri="{FF2B5EF4-FFF2-40B4-BE49-F238E27FC236}">
                <a16:creationId xmlns:a16="http://schemas.microsoft.com/office/drawing/2014/main" id="{4B6FCBD0-9EED-4D7F-AD80-AC22EA2E0801}"/>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9" name="Straight Connector 8">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124456496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ntrast Mid Left COVAX">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83D84792-0B0B-4664-821F-3201F7ABBBCC}"/>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solidFill>
                  <a:srgbClr val="FFFFFF"/>
                </a:solidFill>
                <a:latin typeface="+mj-lt"/>
                <a:ea typeface="+mj-ea"/>
                <a:cs typeface="+mj-cs"/>
              </a:defRPr>
            </a:lvl1pPr>
          </a:lstStyle>
          <a:p>
            <a:r>
              <a:rPr lang="en-US"/>
              <a:t>Click to edit Master title style</a:t>
            </a:r>
          </a:p>
        </p:txBody>
      </p:sp>
      <p:sp>
        <p:nvSpPr>
          <p:cNvPr id="12"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3" name="5. Source" hidden="1">
            <a:extLst>
              <a:ext uri="{FF2B5EF4-FFF2-40B4-BE49-F238E27FC236}">
                <a16:creationId xmlns:a16="http://schemas.microsoft.com/office/drawing/2014/main" id="{C4DE746D-74D1-4CA8-AEF2-3082DCF97414}"/>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9" name="Straight Connector 8">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5"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22264804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Contrast Section COVAX">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22E7B87A-C868-487C-8134-55B153ABB67F}"/>
              </a:ext>
            </a:extLst>
          </p:cNvPr>
          <p:cNvSpPr>
            <a:spLocks noGrp="1"/>
          </p:cNvSpPr>
          <p:nvPr>
            <p:ph type="title"/>
            <p:custDataLst>
              <p:tags r:id="rId3"/>
            </p:custDataLst>
          </p:nvPr>
        </p:nvSpPr>
        <p:spPr>
          <a:xfrm>
            <a:off x="554736" y="4580468"/>
            <a:ext cx="11082528" cy="677108"/>
          </a:xfrm>
        </p:spPr>
        <p:txBody>
          <a:bodyPr vert="horz" anchor="b">
            <a:noAutofit/>
          </a:bodyPr>
          <a:lstStyle>
            <a:lvl1pPr>
              <a:lnSpc>
                <a:spcPct val="100000"/>
              </a:lnSpc>
              <a:defRPr sz="4400">
                <a:solidFill>
                  <a:srgbClr val="FFFFFF"/>
                </a:solidFill>
                <a:latin typeface="+mj-lt"/>
                <a:ea typeface="+mj-ea"/>
                <a:cs typeface="+mj-cs"/>
              </a:defRPr>
            </a:lvl1pPr>
          </a:lstStyle>
          <a:p>
            <a:r>
              <a:rPr lang="en-US"/>
              <a:t>Click to edit Master title style</a:t>
            </a:r>
          </a:p>
        </p:txBody>
      </p:sp>
      <p:sp>
        <p:nvSpPr>
          <p:cNvPr id="12" name="Slide Number">
            <a:extLst>
              <a:ext uri="{FF2B5EF4-FFF2-40B4-BE49-F238E27FC236}">
                <a16:creationId xmlns:a16="http://schemas.microsoft.com/office/drawing/2014/main" id="{E85CBC38-4304-4E52-88BB-5719D178F969}"/>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3" name="5. Source" hidden="1">
            <a:extLst>
              <a:ext uri="{FF2B5EF4-FFF2-40B4-BE49-F238E27FC236}">
                <a16:creationId xmlns:a16="http://schemas.microsoft.com/office/drawing/2014/main" id="{7A083299-2795-4A75-87AD-10FF35274734}"/>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8" name="Straight Connector 7">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5"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20414800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ntrast Quote COVAX">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mn-lt"/>
              <a:ea typeface="+mn-ea"/>
              <a:cs typeface="+mn-cs"/>
              <a:sym typeface="Arial" panose="020B0604020202020204" pitchFamily="34" charset="0"/>
            </a:endParaRPr>
          </a:p>
        </p:txBody>
      </p:sp>
      <p:sp>
        <p:nvSpPr>
          <p:cNvPr id="12" name="2. Slide Title">
            <a:extLst>
              <a:ext uri="{FF2B5EF4-FFF2-40B4-BE49-F238E27FC236}">
                <a16:creationId xmlns:a16="http://schemas.microsoft.com/office/drawing/2014/main" id="{8DD2041C-F3F9-4A35-A641-A7BFF301D265}"/>
              </a:ext>
            </a:extLst>
          </p:cNvPr>
          <p:cNvSpPr>
            <a:spLocks noGrp="1"/>
          </p:cNvSpPr>
          <p:nvPr>
            <p:ph type="title" hasCustomPrompt="1"/>
            <p:custDataLst>
              <p:tags r:id="rId3"/>
            </p:custDataLst>
          </p:nvPr>
        </p:nvSpPr>
        <p:spPr>
          <a:xfrm>
            <a:off x="1505712" y="3530068"/>
            <a:ext cx="9180576" cy="549381"/>
          </a:xfrm>
          <a:prstGeom prst="rect">
            <a:avLst/>
          </a:prstGeom>
        </p:spPr>
        <p:txBody>
          <a:bodyPr vert="horz" anchor="b">
            <a:spAutoFit/>
          </a:bodyPr>
          <a:lstStyle>
            <a:lvl1pPr>
              <a:lnSpc>
                <a:spcPct val="105000"/>
              </a:lnSpc>
              <a:defRPr sz="3400">
                <a:solidFill>
                  <a:schemeClr val="bg1"/>
                </a:solidFill>
                <a:latin typeface="+mj-lt"/>
                <a:ea typeface="+mj-ea"/>
                <a:cs typeface="+mj-cs"/>
              </a:defRPr>
            </a:lvl1pPr>
          </a:lstStyle>
          <a:p>
            <a:r>
              <a:rPr lang="en-US"/>
              <a:t>“Click to add quote</a:t>
            </a:r>
          </a:p>
        </p:txBody>
      </p:sp>
      <p:sp>
        <p:nvSpPr>
          <p:cNvPr id="13" name="3. Subtitle">
            <a:extLst>
              <a:ext uri="{FF2B5EF4-FFF2-40B4-BE49-F238E27FC236}">
                <a16:creationId xmlns:a16="http://schemas.microsoft.com/office/drawing/2014/main" id="{1C771E3B-3A35-43E0-87EC-CB7275392984}"/>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5" name="Slide Number">
            <a:extLst>
              <a:ext uri="{FF2B5EF4-FFF2-40B4-BE49-F238E27FC236}">
                <a16:creationId xmlns:a16="http://schemas.microsoft.com/office/drawing/2014/main" id="{5277E924-C1A9-40BB-86B3-F93E4DDEE377}"/>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6" name="5. Source" hidden="1">
            <a:extLst>
              <a:ext uri="{FF2B5EF4-FFF2-40B4-BE49-F238E27FC236}">
                <a16:creationId xmlns:a16="http://schemas.microsoft.com/office/drawing/2014/main" id="{2D5C08C8-8676-4B97-B143-D0BCAB1A24AF}"/>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9" name="Straight Connector 8">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7"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4" name="TextBox 1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270308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57143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13242533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Contrast 1/4 COVA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B3AF7FAF-5A1E-449A-AFCB-6BB5576FD431}"/>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solidFill>
                  <a:schemeClr val="tx1"/>
                </a:solidFill>
                <a:latin typeface="+mj-lt"/>
                <a:ea typeface="+mj-ea"/>
                <a:cs typeface="+mj-cs"/>
              </a:defRPr>
            </a:lvl1pPr>
          </a:lstStyle>
          <a:p>
            <a:pPr lvl="0"/>
            <a:r>
              <a:rPr lang="en-US"/>
              <a:t>Click to edit Master title style</a:t>
            </a:r>
          </a:p>
        </p:txBody>
      </p:sp>
      <p:sp>
        <p:nvSpPr>
          <p:cNvPr id="12" name="3. Subtitle">
            <a:extLst>
              <a:ext uri="{FF2B5EF4-FFF2-40B4-BE49-F238E27FC236}">
                <a16:creationId xmlns:a16="http://schemas.microsoft.com/office/drawing/2014/main" id="{2DD0F44B-6DFF-44EE-9F45-1D254F0668C5}"/>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9DAAC50C-5010-4268-B09D-D8B3AFE5350D}"/>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34D8527-ADF1-4D4B-8DCB-B8E85CDA0AB0}"/>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5" name="5. Source" hidden="1">
            <a:extLst>
              <a:ext uri="{FF2B5EF4-FFF2-40B4-BE49-F238E27FC236}">
                <a16:creationId xmlns:a16="http://schemas.microsoft.com/office/drawing/2014/main" id="{8F4B3637-F36D-4F7E-B113-9E181F80C5E8}"/>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119695391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ntrast 1/3 COVAX">
    <p:bg>
      <p:bgPr>
        <a:solidFill>
          <a:schemeClr val="bg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A5C18B43-CBA2-4DCE-86D8-36DA9E34E530}"/>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solidFill>
                  <a:schemeClr val="tx1"/>
                </a:solidFill>
                <a:latin typeface="+mj-lt"/>
                <a:ea typeface="+mj-ea"/>
                <a:cs typeface="+mj-cs"/>
              </a:defRPr>
            </a:lvl1pPr>
          </a:lstStyle>
          <a:p>
            <a:pPr lvl="0"/>
            <a:r>
              <a:rPr lang="en-US"/>
              <a:t>Click to edit Master title style</a:t>
            </a:r>
          </a:p>
        </p:txBody>
      </p:sp>
      <p:sp>
        <p:nvSpPr>
          <p:cNvPr id="12" name="3. Subtitle">
            <a:extLst>
              <a:ext uri="{FF2B5EF4-FFF2-40B4-BE49-F238E27FC236}">
                <a16:creationId xmlns:a16="http://schemas.microsoft.com/office/drawing/2014/main" id="{EDDFF555-7130-4DEC-AA75-A2D3509A33E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4759C483-BEA3-443E-BF95-B2E82307422B}"/>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B4880B3D-63D3-46B6-86FF-75C29D140149}"/>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6" name="5. Source" hidden="1">
            <a:extLst>
              <a:ext uri="{FF2B5EF4-FFF2-40B4-BE49-F238E27FC236}">
                <a16:creationId xmlns:a16="http://schemas.microsoft.com/office/drawing/2014/main" id="{5DBA380B-A61F-4985-80D8-1D1160EC3E6A}"/>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42758087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Contrast 1/2 COVA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95168E9C-A39A-416B-BFC6-4F7CD031DEAB}"/>
              </a:ext>
            </a:extLst>
          </p:cNvPr>
          <p:cNvSpPr>
            <a:spLocks noGrp="1"/>
          </p:cNvSpPr>
          <p:nvPr>
            <p:ph type="title"/>
            <p:custDataLst>
              <p:tags r:id="rId4"/>
            </p:custDataLst>
          </p:nvPr>
        </p:nvSpPr>
        <p:spPr>
          <a:xfrm>
            <a:off x="554736" y="197613"/>
            <a:ext cx="5065776" cy="384721"/>
          </a:xfrm>
        </p:spPr>
        <p:txBody>
          <a:bodyPr vert="horz">
            <a:spAutoFit/>
          </a:bodyPr>
          <a:lstStyle>
            <a:lvl1pPr>
              <a:defRPr>
                <a:solidFill>
                  <a:schemeClr val="tx1"/>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3B05C0F1-4BB0-4F3C-BD5C-FF7C1D4B9828}"/>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0C97B94B-EA98-48CE-AEFE-9EED3CEB687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8EE241F9-D2A5-40AE-A38A-45D59EE4E9D1}"/>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5" name="5. Source" hidden="1">
            <a:extLst>
              <a:ext uri="{FF2B5EF4-FFF2-40B4-BE49-F238E27FC236}">
                <a16:creationId xmlns:a16="http://schemas.microsoft.com/office/drawing/2014/main" id="{45C61F16-A04B-46D1-902F-0B2F4AECFDA4}"/>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51084893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ntrast 2/3 COVA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CD6361A6-30F0-415C-AD6D-A1FC7C23496A}"/>
              </a:ext>
            </a:extLst>
          </p:cNvPr>
          <p:cNvSpPr>
            <a:spLocks noGrp="1"/>
          </p:cNvSpPr>
          <p:nvPr>
            <p:ph type="title"/>
            <p:custDataLst>
              <p:tags r:id="rId4"/>
            </p:custDataLst>
          </p:nvPr>
        </p:nvSpPr>
        <p:spPr>
          <a:xfrm>
            <a:off x="554736" y="197613"/>
            <a:ext cx="6967728" cy="384721"/>
          </a:xfrm>
        </p:spPr>
        <p:txBody>
          <a:bodyPr vert="horz">
            <a:spAutoFit/>
          </a:bodyPr>
          <a:lstStyle>
            <a:lvl1pPr>
              <a:defRPr>
                <a:solidFill>
                  <a:schemeClr val="tx1"/>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6CC1F533-5D00-40E8-AFF0-F1F39C9E7F04}"/>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B2DED70B-A66B-4002-B240-34CF2AC5B61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DE4B76B-7247-4EE7-90A4-007A0C01D0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5" name="5. Source" hidden="1">
            <a:extLst>
              <a:ext uri="{FF2B5EF4-FFF2-40B4-BE49-F238E27FC236}">
                <a16:creationId xmlns:a16="http://schemas.microsoft.com/office/drawing/2014/main" id="{7CAB25D6-EC98-4AF4-B68D-1F1A8F2120CE}"/>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20330022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Contrast 3/4 COVAX">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3" progId="TCLayout.ActiveDocument.1">
                  <p:embed/>
                </p:oleObj>
              </mc:Choice>
              <mc:Fallback>
                <p:oleObj name="think-cell Slide" r:id="rId9"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1" name="2. Slide Title">
            <a:extLst>
              <a:ext uri="{FF2B5EF4-FFF2-40B4-BE49-F238E27FC236}">
                <a16:creationId xmlns:a16="http://schemas.microsoft.com/office/drawing/2014/main" id="{91277579-8831-43CF-B160-16FF2827C046}"/>
              </a:ext>
            </a:extLst>
          </p:cNvPr>
          <p:cNvSpPr>
            <a:spLocks noGrp="1"/>
          </p:cNvSpPr>
          <p:nvPr>
            <p:ph type="title"/>
            <p:custDataLst>
              <p:tags r:id="rId3"/>
            </p:custDataLst>
          </p:nvPr>
        </p:nvSpPr>
        <p:spPr>
          <a:xfrm>
            <a:off x="554736" y="197613"/>
            <a:ext cx="7918704" cy="384721"/>
          </a:xfrm>
        </p:spPr>
        <p:txBody>
          <a:bodyPr vert="horz">
            <a:noAutofit/>
          </a:bodyPr>
          <a:lstStyle>
            <a:lvl1pPr>
              <a:defRPr>
                <a:solidFill>
                  <a:schemeClr val="bg2"/>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9FB33C37-8F8E-450C-B956-CCA2C562F08E}"/>
              </a:ext>
            </a:extLst>
          </p:cNvPr>
          <p:cNvSpPr>
            <a:spLocks noGrp="1"/>
          </p:cNvSpPr>
          <p:nvPr>
            <p:ph type="subTitle" idx="1"/>
            <p:custDataLst>
              <p:tags r:id="rId4"/>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3A776699-A364-4F3B-A0A3-7B19AC18D333}"/>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latin typeface="+mn-lt"/>
                <a:ea typeface="+mn-ea"/>
                <a:cs typeface="+mn-cs"/>
              </a:defRPr>
            </a:lvl1pPr>
          </a:lstStyle>
          <a:p>
            <a:pPr lvl="0">
              <a:buNone/>
            </a:pPr>
            <a:r>
              <a:rPr lang="en-US"/>
              <a:t>Add tracker</a:t>
            </a:r>
          </a:p>
        </p:txBody>
      </p:sp>
      <p:sp>
        <p:nvSpPr>
          <p:cNvPr id="15" name="5. Source" hidden="1">
            <a:extLst>
              <a:ext uri="{FF2B5EF4-FFF2-40B4-BE49-F238E27FC236}">
                <a16:creationId xmlns:a16="http://schemas.microsoft.com/office/drawing/2014/main" id="{330858C7-9375-4CF0-A13F-244BB3A00EDB}"/>
              </a:ext>
            </a:extLst>
          </p:cNvPr>
          <p:cNvSpPr txBox="1">
            <a:spLocks/>
          </p:cNvSpPr>
          <p:nvPr userDrawn="1">
            <p:custDataLst>
              <p:tags r:id="rId6"/>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
        <p:nvSpPr>
          <p:cNvPr id="18" name="Slide Number">
            <a:extLst>
              <a:ext uri="{FF2B5EF4-FFF2-40B4-BE49-F238E27FC236}">
                <a16:creationId xmlns:a16="http://schemas.microsoft.com/office/drawing/2014/main" id="{5277E924-C1A9-40BB-86B3-F93E4DDEE37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20" name="Straight Connector 19">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18028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COVA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4"/>
            </p:custDataLst>
          </p:nvPr>
        </p:nvSpPr>
        <p:spPr>
          <a:xfrm>
            <a:off x="554736" y="197613"/>
            <a:ext cx="5065776" cy="384721"/>
          </a:xfrm>
        </p:spPr>
        <p:txBody>
          <a:bodyPr vert="horz">
            <a:spAutoFit/>
          </a:bodyPr>
          <a:lstStyle>
            <a:lvl1pPr>
              <a:defRPr>
                <a:solidFill>
                  <a:srgbClr val="FFFFFF"/>
                </a:solidFill>
                <a:latin typeface="+mj-lt"/>
                <a:ea typeface="+mj-ea"/>
                <a:cs typeface="+mj-cs"/>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rgbClr val="FFFFFF"/>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4DD9C749-8CD6-483D-AC3C-7F8CFA2B373A}"/>
              </a:ext>
            </a:extLst>
          </p:cNvPr>
          <p:cNvSpPr txBox="1">
            <a:spLocks/>
          </p:cNvSpPr>
          <p:nvPr userDrawn="1">
            <p:custDataLst>
              <p:tags r:id="rId7"/>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04234402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COVA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4"/>
            </p:custDataLst>
          </p:nvPr>
        </p:nvSpPr>
        <p:spPr>
          <a:xfrm>
            <a:off x="554735" y="41597"/>
            <a:ext cx="3465576" cy="123111"/>
          </a:xfrm>
          <a:prstGeom prst="rect">
            <a:avLst/>
          </a:prstGeom>
          <a:ln w="6350">
            <a:noFill/>
            <a:miter lim="800000"/>
          </a:ln>
        </p:spPr>
        <p:txBody>
          <a:bodyPr vert="horz" wrap="square" lIns="0" tIns="0" rIns="0" bIns="0" rtlCol="0">
            <a:no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a:defRPr>
                <a:solidFill>
                  <a:srgbClr val="FFFFFF"/>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6"/>
            </p:custDataLst>
          </p:nvPr>
        </p:nvSpPr>
        <p:spPr>
          <a:xfrm>
            <a:off x="554734" y="3659644"/>
            <a:ext cx="3465576" cy="246221"/>
          </a:xfrm>
          <a:prstGeom prst="rect">
            <a:avLst/>
          </a:prstGeom>
        </p:spPr>
        <p:txBody>
          <a:bodyPr wrap="square">
            <a:noAutofit/>
          </a:bodyPr>
          <a:lstStyle>
            <a:lvl1pPr marL="0" indent="0" algn="l">
              <a:buNone/>
              <a:defRPr sz="1600" b="0" baseline="0">
                <a:solidFill>
                  <a:srgbClr val="FFFFFF"/>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4" name="5. Source" hidden="1">
            <a:extLst>
              <a:ext uri="{FF2B5EF4-FFF2-40B4-BE49-F238E27FC236}">
                <a16:creationId xmlns:a16="http://schemas.microsoft.com/office/drawing/2014/main" id="{75507215-AD33-47BA-978C-854396B566AA}"/>
              </a:ext>
            </a:extLst>
          </p:cNvPr>
          <p:cNvSpPr txBox="1">
            <a:spLocks/>
          </p:cNvSpPr>
          <p:nvPr userDrawn="1">
            <p:custDataLst>
              <p:tags r:id="rId7"/>
            </p:custDataLst>
          </p:nvPr>
        </p:nvSpPr>
        <p:spPr>
          <a:xfrm>
            <a:off x="553971" y="6592511"/>
            <a:ext cx="34655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96166767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COVA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chemeClr val="bg2"/>
              </a:solidFill>
              <a:latin typeface="+mn-lt"/>
              <a:ea typeface="+mn-ea"/>
              <a:cs typeface="+mn-cs"/>
            </a:endParaRP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4"/>
            </p:custDataLst>
          </p:nvPr>
        </p:nvSpPr>
        <p:spPr>
          <a:xfrm>
            <a:off x="554735" y="41597"/>
            <a:ext cx="2514600" cy="123111"/>
          </a:xfrm>
          <a:prstGeom prst="rect">
            <a:avLst/>
          </a:prstGeom>
          <a:ln w="6350">
            <a:noFill/>
            <a:miter lim="800000"/>
          </a:ln>
        </p:spPr>
        <p:txBody>
          <a:bodyPr vert="horz" wrap="square" lIns="0" tIns="0" rIns="0" bIns="0" rtlCol="0">
            <a:no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5"/>
            </p:custDataLst>
          </p:nvPr>
        </p:nvSpPr>
        <p:spPr>
          <a:xfrm>
            <a:off x="554736" y="2744369"/>
            <a:ext cx="2514600" cy="769441"/>
          </a:xfrm>
        </p:spPr>
        <p:txBody>
          <a:bodyPr vert="horz" anchor="b">
            <a:noAutofit/>
          </a:bodyPr>
          <a:lstStyle>
            <a:lvl1pPr>
              <a:defRPr>
                <a:solidFill>
                  <a:srgbClr val="FFFFFF"/>
                </a:solidFill>
                <a:latin typeface="+mj-lt"/>
                <a:ea typeface="+mj-ea"/>
                <a:cs typeface="+mj-cs"/>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rgbClr val="FFFFFF"/>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4" name="5. Source" hidden="1">
            <a:extLst>
              <a:ext uri="{FF2B5EF4-FFF2-40B4-BE49-F238E27FC236}">
                <a16:creationId xmlns:a16="http://schemas.microsoft.com/office/drawing/2014/main" id="{A873E4B4-299B-415F-B0C6-99147E8008E0}"/>
              </a:ext>
            </a:extLst>
          </p:cNvPr>
          <p:cNvSpPr txBox="1">
            <a:spLocks/>
          </p:cNvSpPr>
          <p:nvPr userDrawn="1">
            <p:custDataLst>
              <p:tags r:id="rId7"/>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94882900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Contrast 3-line COVAX">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9" name="2. Slide Title">
            <a:extLst>
              <a:ext uri="{FF2B5EF4-FFF2-40B4-BE49-F238E27FC236}">
                <a16:creationId xmlns:a16="http://schemas.microsoft.com/office/drawing/2014/main" id="{A212A9AD-EC41-4379-BF1D-C100E927B4C2}"/>
              </a:ext>
            </a:extLst>
          </p:cNvPr>
          <p:cNvSpPr>
            <a:spLocks noGrp="1"/>
          </p:cNvSpPr>
          <p:nvPr>
            <p:ph type="title"/>
            <p:custDataLst>
              <p:tags r:id="rId3"/>
            </p:custDataLst>
          </p:nvPr>
        </p:nvSpPr>
        <p:spPr>
          <a:xfrm>
            <a:off x="554736" y="197613"/>
            <a:ext cx="11082528" cy="384721"/>
          </a:xfrm>
        </p:spPr>
        <p:txBody>
          <a:bodyPr vert="horz">
            <a:spAutoFit/>
          </a:bodyPr>
          <a:lstStyle>
            <a:lvl1pPr>
              <a:defRPr>
                <a:solidFill>
                  <a:srgbClr val="FFFFFF"/>
                </a:solidFill>
                <a:latin typeface="+mj-lt"/>
                <a:ea typeface="+mj-ea"/>
                <a:cs typeface="+mj-cs"/>
              </a:defRPr>
            </a:lvl1pPr>
          </a:lstStyle>
          <a:p>
            <a:r>
              <a:rPr lang="en-US"/>
              <a:t>Click to edit Master title style</a:t>
            </a:r>
          </a:p>
        </p:txBody>
      </p:sp>
      <p:sp>
        <p:nvSpPr>
          <p:cNvPr id="13" name="5. Source" hidden="1">
            <a:extLst>
              <a:ext uri="{FF2B5EF4-FFF2-40B4-BE49-F238E27FC236}">
                <a16:creationId xmlns:a16="http://schemas.microsoft.com/office/drawing/2014/main" id="{A49D4B69-B493-403C-B640-6993CD92BA3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5277E924-C1A9-40BB-86B3-F93E4DDEE377}"/>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7" name="Straight Connector 16">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23519063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ntrast Custom COVAX">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49FDDFD3-EDB6-430C-8803-9B06D84C1E10}"/>
              </a:ext>
            </a:extLst>
          </p:cNvPr>
          <p:cNvSpPr txBox="1"/>
          <p:nvPr userDrawn="1">
            <p:custDataLst>
              <p:tags r:id="rId2"/>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2" name="Slide Number">
            <a:extLst>
              <a:ext uri="{FF2B5EF4-FFF2-40B4-BE49-F238E27FC236}">
                <a16:creationId xmlns:a16="http://schemas.microsoft.com/office/drawing/2014/main" id="{5277E924-C1A9-40BB-86B3-F93E4DDEE377}"/>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5" name="Straight Connector 14">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4" name="TextBox 1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1647291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384320384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84758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GB"/>
              <a:t>Click to edit Master title style</a:t>
            </a:r>
            <a:endParaRPr lang="en-US"/>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GB"/>
              <a:t>Click to edit Master subtitle style</a:t>
            </a:r>
            <a:endParaRPr lang="en-US"/>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7692062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cSld name="1_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DAD3B3-741F-4CC3-A9B1-0AAEDBE4CFAE}"/>
              </a:ext>
            </a:extLst>
          </p:cNvPr>
          <p:cNvGraphicFramePr>
            <a:graphicFrameLocks noChangeAspect="1"/>
          </p:cNvGraphicFramePr>
          <p:nvPr userDrawn="1">
            <p:custDataLst>
              <p:tags r:id="rId1"/>
            </p:custDataLst>
            <p:extLst>
              <p:ext uri="{D42A27DB-BD31-4B8C-83A1-F6EECF244321}">
                <p14:modId xmlns:p14="http://schemas.microsoft.com/office/powerpoint/2010/main" val="1933169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A4DAD3B3-741F-4CC3-A9B1-0AAEDBE4CF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90363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15442537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3750464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49847649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40030243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120160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90882022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94008872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58134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85913949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9389154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33899819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9832524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1263612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66994540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50016068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9002462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8469173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35163303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482767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302312873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220088765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21132177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1752898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2026208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233834561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29812200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3546437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229231167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361471758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634422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9900186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85992990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3496035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41493473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99425447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397112364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398030583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34576387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259026778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62981374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2084173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94609382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237476715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74977602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96453517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78686309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34802103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4089714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30330338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US"/>
              <a:t>Programme and Policy Committee Meeting, 16 – 17 May 2023</a:t>
            </a:r>
            <a:endParaRPr lang="en-GB"/>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63807432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userDrawn="1">
  <p:cSld name="text_big">
    <p:spTree>
      <p:nvGrpSpPr>
        <p:cNvPr id="1" name=""/>
        <p:cNvGrpSpPr/>
        <p:nvPr/>
      </p:nvGrpSpPr>
      <p:grpSpPr>
        <a:xfrm>
          <a:off x="0" y="0"/>
          <a:ext cx="0" cy="0"/>
          <a:chOff x="0" y="0"/>
          <a:chExt cx="0" cy="0"/>
        </a:xfrm>
      </p:grpSpPr>
      <p:sp>
        <p:nvSpPr>
          <p:cNvPr id="6" name="misc_shape_footer">
            <a:extLst>
              <a:ext uri="{FF2B5EF4-FFF2-40B4-BE49-F238E27FC236}">
                <a16:creationId xmlns:a16="http://schemas.microsoft.com/office/drawing/2014/main" id="{664046CC-4730-4385-BFF7-6C30CFAF2474}"/>
              </a:ext>
            </a:extLst>
          </p:cNvPr>
          <p:cNvSpPr/>
          <p:nvPr userDrawn="1"/>
        </p:nvSpPr>
        <p:spPr>
          <a:xfrm>
            <a:off x="50796" y="6554738"/>
            <a:ext cx="12090405" cy="249380"/>
          </a:xfrm>
          <a:prstGeom prst="rect">
            <a:avLst/>
          </a:prstGeom>
          <a:gradFill>
            <a:gsLst>
              <a:gs pos="0">
                <a:srgbClr val="0070C0"/>
              </a:gs>
              <a:gs pos="24000">
                <a:schemeClr val="accent1"/>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733">
              <a:solidFill>
                <a:schemeClr val="bg1"/>
              </a:solidFill>
            </a:endParaRPr>
          </a:p>
        </p:txBody>
      </p:sp>
      <p:cxnSp>
        <p:nvCxnSpPr>
          <p:cNvPr id="21" name="misc_shape_title">
            <a:extLst>
              <a:ext uri="{FF2B5EF4-FFF2-40B4-BE49-F238E27FC236}">
                <a16:creationId xmlns:a16="http://schemas.microsoft.com/office/drawing/2014/main" id="{F0DAAC94-B598-44C6-81CF-40451071ABC6}"/>
              </a:ext>
            </a:extLst>
          </p:cNvPr>
          <p:cNvCxnSpPr>
            <a:cxnSpLocks/>
          </p:cNvCxnSpPr>
          <p:nvPr userDrawn="1"/>
        </p:nvCxnSpPr>
        <p:spPr>
          <a:xfrm>
            <a:off x="237065" y="1"/>
            <a:ext cx="0" cy="98182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slide_title">
            <a:extLst>
              <a:ext uri="{FF2B5EF4-FFF2-40B4-BE49-F238E27FC236}">
                <a16:creationId xmlns:a16="http://schemas.microsoft.com/office/drawing/2014/main" id="{3FFB3FC9-8F95-4BB7-BC20-D04F74CC873A}"/>
              </a:ext>
            </a:extLst>
          </p:cNvPr>
          <p:cNvSpPr>
            <a:spLocks noGrp="1"/>
          </p:cNvSpPr>
          <p:nvPr>
            <p:ph type="body" sz="quarter" idx="10" hasCustomPrompt="1"/>
          </p:nvPr>
        </p:nvSpPr>
        <p:spPr>
          <a:xfrm>
            <a:off x="427567" y="0"/>
            <a:ext cx="11451167" cy="982133"/>
          </a:xfrm>
        </p:spPr>
        <p:txBody>
          <a:bodyPr/>
          <a:lstStyle>
            <a:lvl1pPr algn="l">
              <a:lnSpc>
                <a:spcPct val="100000"/>
              </a:lnSpc>
              <a:defRPr sz="3200"/>
            </a:lvl1pPr>
          </a:lstStyle>
          <a:p>
            <a:pPr lvl="0"/>
            <a:r>
              <a:rPr lang="en-US"/>
              <a:t>Slide Title</a:t>
            </a:r>
          </a:p>
        </p:txBody>
      </p:sp>
      <p:sp>
        <p:nvSpPr>
          <p:cNvPr id="26" name="text">
            <a:extLst>
              <a:ext uri="{FF2B5EF4-FFF2-40B4-BE49-F238E27FC236}">
                <a16:creationId xmlns:a16="http://schemas.microsoft.com/office/drawing/2014/main" id="{175557A7-DC27-4D7B-9448-0228C7BFC1D7}"/>
              </a:ext>
            </a:extLst>
          </p:cNvPr>
          <p:cNvSpPr>
            <a:spLocks noGrp="1"/>
          </p:cNvSpPr>
          <p:nvPr>
            <p:ph type="body" sz="quarter" idx="11" hasCustomPrompt="1"/>
          </p:nvPr>
        </p:nvSpPr>
        <p:spPr>
          <a:xfrm>
            <a:off x="237067" y="1253068"/>
            <a:ext cx="11641667" cy="5094817"/>
          </a:xfrm>
        </p:spPr>
        <p:txBody>
          <a:bodyPr/>
          <a:lstStyle>
            <a:lvl1pPr>
              <a:defRPr sz="2133">
                <a:solidFill>
                  <a:schemeClr val="tx1"/>
                </a:solidFill>
              </a:defRPr>
            </a:lvl1pPr>
            <a:lvl2pPr marL="609585" indent="-304792">
              <a:buClr>
                <a:schemeClr val="accent1"/>
              </a:buClr>
              <a:buFont typeface="Arial" panose="020B0604020202020204" pitchFamily="34" charset="0"/>
              <a:buChar char="•"/>
              <a:defRPr sz="2133" b="0"/>
            </a:lvl2pPr>
            <a:lvl3pPr marL="914377" indent="-304792">
              <a:buClr>
                <a:schemeClr val="accent1"/>
              </a:buClr>
              <a:buSzPct val="80000"/>
              <a:buFont typeface="Wingdings" panose="05000000000000000000" pitchFamily="2" charset="2"/>
              <a:buChar char="§"/>
              <a:tabLst>
                <a:tab pos="914377" algn="l"/>
              </a:tabLst>
              <a:defRPr/>
            </a:lvl3pPr>
          </a:lstStyle>
          <a:p>
            <a:pPr lvl="0"/>
            <a:r>
              <a:rPr lang="en-US"/>
              <a:t>First level</a:t>
            </a:r>
          </a:p>
          <a:p>
            <a:pPr lvl="1"/>
            <a:r>
              <a:rPr lang="en-US"/>
              <a:t>Second level</a:t>
            </a:r>
          </a:p>
          <a:p>
            <a:pPr lvl="2"/>
            <a:r>
              <a:rPr lang="en-US"/>
              <a:t>Third level</a:t>
            </a:r>
          </a:p>
        </p:txBody>
      </p:sp>
      <p:sp>
        <p:nvSpPr>
          <p:cNvPr id="27" name="slide_number">
            <a:extLst>
              <a:ext uri="{FF2B5EF4-FFF2-40B4-BE49-F238E27FC236}">
                <a16:creationId xmlns:a16="http://schemas.microsoft.com/office/drawing/2014/main" id="{D99F53D8-3C69-46DB-AF1F-056D5CFED41C}"/>
              </a:ext>
            </a:extLst>
          </p:cNvPr>
          <p:cNvSpPr>
            <a:spLocks noGrp="1"/>
          </p:cNvSpPr>
          <p:nvPr>
            <p:ph type="sldNum" sz="quarter" idx="12"/>
          </p:nvPr>
        </p:nvSpPr>
        <p:spPr>
          <a:xfrm>
            <a:off x="237066" y="6554738"/>
            <a:ext cx="1200149" cy="249380"/>
          </a:xfrm>
        </p:spPr>
        <p:txBody>
          <a:bodyPr/>
          <a:lstStyle>
            <a:lvl1pPr>
              <a:defRPr>
                <a:solidFill>
                  <a:schemeClr val="bg1"/>
                </a:solidFill>
              </a:defRPr>
            </a:lvl1pPr>
          </a:lstStyle>
          <a:p>
            <a:fld id="{733122C9-A0B9-462F-8757-0847AD287B63}" type="slidenum">
              <a:rPr lang="en-GB" smtClean="0"/>
              <a:pPr/>
              <a:t>‹#›</a:t>
            </a:fld>
            <a:endParaRPr lang="en-GB"/>
          </a:p>
        </p:txBody>
      </p:sp>
    </p:spTree>
    <p:extLst>
      <p:ext uri="{BB962C8B-B14F-4D97-AF65-F5344CB8AC3E}">
        <p14:creationId xmlns:p14="http://schemas.microsoft.com/office/powerpoint/2010/main" val="252620931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423751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60720795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10924846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8778694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20441925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99623158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28599870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96411014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4481349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234326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683218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547913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267128982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223453027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1132040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64677373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66634920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167259141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428798949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38591880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27021591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41133474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4004952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7321941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234539516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374503518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71618100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61503908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145591931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217351251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34969303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56314592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61382768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249619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7961624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150770857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35196286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7889324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69364249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195369709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204984537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16544896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57239730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57296789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82289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228692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9585287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53519940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6704782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2134731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44910982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Technical Annex</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47514657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1603200"/>
            <a:ext cx="10848000" cy="41904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GB" noProof="0" smtClean="0"/>
              <a:pPr/>
              <a:t>‹#›</a:t>
            </a:fld>
            <a:endParaRPr lang="en-GB" noProof="0"/>
          </a:p>
        </p:txBody>
      </p:sp>
    </p:spTree>
    <p:extLst>
      <p:ext uri="{BB962C8B-B14F-4D97-AF65-F5344CB8AC3E}">
        <p14:creationId xmlns:p14="http://schemas.microsoft.com/office/powerpoint/2010/main" val="124152293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3453377" cy="6858000"/>
          </a:xfrm>
          <a:prstGeom prst="rect">
            <a:avLst/>
          </a:prstGeom>
        </p:spPr>
      </p:pic>
      <p:sp>
        <p:nvSpPr>
          <p:cNvPr id="2" name="Titre 1"/>
          <p:cNvSpPr>
            <a:spLocks noGrp="1"/>
          </p:cNvSpPr>
          <p:nvPr>
            <p:ph type="title" hasCustomPrompt="1"/>
          </p:nvPr>
        </p:nvSpPr>
        <p:spPr bwMode="gray">
          <a:xfrm>
            <a:off x="3672000" y="1037167"/>
            <a:ext cx="7368533" cy="1646864"/>
          </a:xfrm>
        </p:spPr>
        <p:txBody>
          <a:bodyPr/>
          <a:lstStyle/>
          <a:p>
            <a:r>
              <a:rPr lang="en-GB" noProof="0"/>
              <a:t>TITLE</a:t>
            </a:r>
          </a:p>
        </p:txBody>
      </p:sp>
      <p:sp>
        <p:nvSpPr>
          <p:cNvPr id="10" name="Espace réservé du texte 9"/>
          <p:cNvSpPr>
            <a:spLocks noGrp="1"/>
          </p:cNvSpPr>
          <p:nvPr>
            <p:ph type="body" sz="quarter" idx="13" hasCustomPrompt="1"/>
          </p:nvPr>
        </p:nvSpPr>
        <p:spPr bwMode="gray">
          <a:xfrm>
            <a:off x="3672000" y="2902572"/>
            <a:ext cx="7368533" cy="2903445"/>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texte 9"/>
          <p:cNvSpPr>
            <a:spLocks noGrp="1"/>
          </p:cNvSpPr>
          <p:nvPr>
            <p:ph type="body" sz="quarter" idx="14" hasCustomPrompt="1"/>
          </p:nvPr>
        </p:nvSpPr>
        <p:spPr bwMode="gray">
          <a:xfrm>
            <a:off x="0" y="1"/>
            <a:ext cx="2495211" cy="4990431"/>
          </a:xfrm>
        </p:spPr>
        <p:txBody>
          <a:bodyPr/>
          <a:lstStyle>
            <a:lvl1pPr algn="r">
              <a:defRPr sz="22133" b="1">
                <a:solidFill>
                  <a:schemeClr val="bg1"/>
                </a:solidFill>
              </a:defRPr>
            </a:lvl1pPr>
          </a:lstStyle>
          <a:p>
            <a:pPr lvl="0"/>
            <a:r>
              <a:rPr lang="en-GB" noProof="0"/>
              <a:t>0</a:t>
            </a:r>
          </a:p>
        </p:txBody>
      </p:sp>
      <p:sp>
        <p:nvSpPr>
          <p:cNvPr id="12" name="Espace réservé du numéro de diapositive 11"/>
          <p:cNvSpPr>
            <a:spLocks noGrp="1"/>
          </p:cNvSpPr>
          <p:nvPr>
            <p:ph type="sldNum" sz="quarter" idx="16"/>
          </p:nvPr>
        </p:nvSpPr>
        <p:spPr bwMode="gray"/>
        <p:txBody>
          <a:bodyPr/>
          <a:lstStyle/>
          <a:p>
            <a:pPr algn="l"/>
            <a:fld id="{733122C9-A0B9-462F-8757-0847AD287B63}" type="slidenum">
              <a:rPr lang="en-GB" noProof="0" smtClean="0"/>
              <a:pPr algn="l"/>
              <a:t>‹#›</a:t>
            </a:fld>
            <a:endParaRPr lang="en-GB" noProof="0"/>
          </a:p>
        </p:txBody>
      </p:sp>
      <p:sp>
        <p:nvSpPr>
          <p:cNvPr id="16" name="Rectangle 15"/>
          <p:cNvSpPr/>
          <p:nvPr userDrawn="1"/>
        </p:nvSpPr>
        <p:spPr bwMode="gray">
          <a:xfrm>
            <a:off x="3672000" y="2777245"/>
            <a:ext cx="1344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305752004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2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21" name="Espace réservé du texte 9"/>
          <p:cNvSpPr>
            <a:spLocks noGrp="1"/>
          </p:cNvSpPr>
          <p:nvPr>
            <p:ph type="body" sz="quarter" idx="19" hasCustomPrompt="1"/>
          </p:nvPr>
        </p:nvSpPr>
        <p:spPr bwMode="gray">
          <a:xfrm>
            <a:off x="672000" y="1651200"/>
            <a:ext cx="4896000" cy="335715"/>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672000" y="1985432"/>
            <a:ext cx="4896000" cy="3561600"/>
          </a:xfrm>
          <a:ln w="9525">
            <a:solidFill>
              <a:schemeClr val="bg2"/>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6096795" y="1651200"/>
            <a:ext cx="4896000" cy="335715"/>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6096795" y="1985432"/>
            <a:ext cx="4896000" cy="3561600"/>
          </a:xfrm>
          <a:ln w="9525">
            <a:solidFill>
              <a:schemeClr val="bg2"/>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256749400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pour une image  8"/>
          <p:cNvSpPr>
            <a:spLocks noGrp="1"/>
          </p:cNvSpPr>
          <p:nvPr>
            <p:ph type="pic" sz="quarter" idx="17" hasCustomPrompt="1"/>
          </p:nvPr>
        </p:nvSpPr>
        <p:spPr bwMode="gray">
          <a:xfrm>
            <a:off x="672000" y="1603201"/>
            <a:ext cx="10848000" cy="4156800"/>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82757842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24" name="Imag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161280"/>
          </a:xfrm>
          <a:prstGeom prst="rect">
            <a:avLst/>
          </a:prstGeom>
        </p:spPr>
      </p:pic>
      <p:pic>
        <p:nvPicPr>
          <p:cNvPr id="23" name="Image 22" descr="Bas_couv.png"/>
          <p:cNvPicPr>
            <a:picLocks noChangeAspect="1"/>
          </p:cNvPicPr>
          <p:nvPr userDrawn="1"/>
        </p:nvPicPr>
        <p:blipFill>
          <a:blip r:embed="rId3" cstate="print"/>
          <a:srcRect r="60243" b="722"/>
          <a:stretch>
            <a:fillRect/>
          </a:stretch>
        </p:blipFill>
        <p:spPr bwMode="gray">
          <a:xfrm>
            <a:off x="251520" y="5213040"/>
            <a:ext cx="3416493" cy="1584000"/>
          </a:xfrm>
          <a:prstGeom prst="rect">
            <a:avLst/>
          </a:prstGeom>
        </p:spPr>
      </p:pic>
      <p:sp>
        <p:nvSpPr>
          <p:cNvPr id="22" name="Rectangle 21"/>
          <p:cNvSpPr/>
          <p:nvPr userDrawn="1"/>
        </p:nvSpPr>
        <p:spPr bwMode="gray">
          <a:xfrm>
            <a:off x="4847169" y="5265205"/>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672000" y="3585600"/>
            <a:ext cx="6384000" cy="1479600"/>
          </a:xfrm>
        </p:spPr>
        <p:txBody>
          <a:bodyPr anchor="t" anchorCtr="0"/>
          <a:lstStyle>
            <a:lvl1pPr marL="0" indent="0" algn="l">
              <a:lnSpc>
                <a:spcPct val="90000"/>
              </a:lnSpc>
              <a:buNone/>
              <a:defRPr sz="2667" b="0"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SUBTITLE</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5" name="Espace réservé du texte 14"/>
          <p:cNvSpPr>
            <a:spLocks noGrp="1"/>
          </p:cNvSpPr>
          <p:nvPr>
            <p:ph type="body" sz="quarter" idx="19" hasCustomPrompt="1"/>
          </p:nvPr>
        </p:nvSpPr>
        <p:spPr bwMode="gray">
          <a:xfrm>
            <a:off x="5592000" y="5899200"/>
            <a:ext cx="5884800" cy="324000"/>
          </a:xfrm>
        </p:spPr>
        <p:txBody>
          <a:bodyPr anchor="b" anchorCtr="0"/>
          <a:lstStyle>
            <a:lvl1pPr algn="r">
              <a:lnSpc>
                <a:spcPct val="100000"/>
              </a:lnSpc>
              <a:defRPr sz="1200" b="1">
                <a:solidFill>
                  <a:schemeClr val="accent2"/>
                </a:solidFill>
              </a:defRPr>
            </a:lvl1pPr>
          </a:lstStyle>
          <a:p>
            <a:r>
              <a:rPr lang="fr-FR" err="1"/>
              <a:t>Reach</a:t>
            </a:r>
            <a:r>
              <a:rPr lang="fr-FR"/>
              <a:t> </a:t>
            </a:r>
            <a:r>
              <a:rPr lang="fr-FR" err="1"/>
              <a:t>every</a:t>
            </a:r>
            <a:r>
              <a:rPr lang="fr-FR"/>
              <a:t> </a:t>
            </a:r>
            <a:r>
              <a:rPr lang="fr-FR" err="1"/>
              <a:t>child</a:t>
            </a:r>
            <a:endParaRPr lang="fr-FR"/>
          </a:p>
        </p:txBody>
      </p:sp>
      <p:sp>
        <p:nvSpPr>
          <p:cNvPr id="16" name="Rectangle 15"/>
          <p:cNvSpPr/>
          <p:nvPr userDrawn="1"/>
        </p:nvSpPr>
        <p:spPr bwMode="gray">
          <a:xfrm>
            <a:off x="5592000" y="6283200"/>
            <a:ext cx="5884800"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9" name="Rectangle 18"/>
          <p:cNvSpPr/>
          <p:nvPr userDrawn="1"/>
        </p:nvSpPr>
        <p:spPr bwMode="gray">
          <a:xfrm>
            <a:off x="672000" y="339189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8" name="Espace réservé pour une image  25"/>
          <p:cNvSpPr>
            <a:spLocks noGrp="1"/>
          </p:cNvSpPr>
          <p:nvPr>
            <p:ph type="pic" sz="quarter" idx="10" hasCustomPrompt="1"/>
          </p:nvPr>
        </p:nvSpPr>
        <p:spPr>
          <a:xfrm>
            <a:off x="6821913" y="0"/>
            <a:ext cx="5370089" cy="5158800"/>
          </a:xfrm>
          <a:custGeom>
            <a:avLst/>
            <a:gdLst>
              <a:gd name="connsiteX0" fmla="*/ 1929568 w 4027567"/>
              <a:gd name="connsiteY0" fmla="*/ 0 h 3869100"/>
              <a:gd name="connsiteX1" fmla="*/ 4027567 w 4027567"/>
              <a:gd name="connsiteY1" fmla="*/ 0 h 3869100"/>
              <a:gd name="connsiteX2" fmla="*/ 4027567 w 4027567"/>
              <a:gd name="connsiteY2" fmla="*/ 3869100 h 3869100"/>
              <a:gd name="connsiteX3" fmla="*/ 0 w 4027567"/>
              <a:gd name="connsiteY3" fmla="*/ 3869100 h 3869100"/>
              <a:gd name="connsiteX4" fmla="*/ 29823 w 4027567"/>
              <a:gd name="connsiteY4" fmla="*/ 3580448 h 3869100"/>
              <a:gd name="connsiteX5" fmla="*/ 1929568 w 4027567"/>
              <a:gd name="connsiteY5" fmla="*/ 0 h 38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567" h="3869100">
                <a:moveTo>
                  <a:pt x="1929568" y="0"/>
                </a:moveTo>
                <a:lnTo>
                  <a:pt x="4027567" y="0"/>
                </a:lnTo>
                <a:lnTo>
                  <a:pt x="4027567" y="3869100"/>
                </a:lnTo>
                <a:lnTo>
                  <a:pt x="0" y="3869100"/>
                </a:lnTo>
                <a:lnTo>
                  <a:pt x="29823" y="3580448"/>
                </a:lnTo>
                <a:cubicBezTo>
                  <a:pt x="280550" y="2115735"/>
                  <a:pt x="1924285" y="945283"/>
                  <a:pt x="1929568" y="0"/>
                </a:cubicBezTo>
                <a:close/>
              </a:path>
            </a:pathLst>
          </a:custGeom>
          <a:solidFill>
            <a:schemeClr val="bg2"/>
          </a:solidFill>
        </p:spPr>
        <p:txBody>
          <a:bodyPr wrap="square" tIns="720000" anchor="ctr" anchorCtr="0">
            <a:noAutofit/>
          </a:bodyPr>
          <a:lstStyle>
            <a:lvl1pPr marL="0" marR="0" indent="0" algn="ctr" defTabSz="1219170" rtl="0" eaLnBrk="1" fontAlgn="auto" latinLnBrk="0" hangingPunct="1">
              <a:lnSpc>
                <a:spcPct val="110000"/>
              </a:lnSpc>
              <a:spcBef>
                <a:spcPts val="0"/>
              </a:spcBef>
              <a:spcAft>
                <a:spcPts val="0"/>
              </a:spcAft>
              <a:buClrTx/>
              <a:buSzTx/>
              <a:buFont typeface="Arial" pitchFamily="34" charset="0"/>
              <a:buNone/>
              <a:tabLst/>
              <a:defRPr sz="2000">
                <a:solidFill>
                  <a:schemeClr val="bg1"/>
                </a:solidFill>
              </a:defRPr>
            </a:lvl1pPr>
          </a:lstStyle>
          <a:p>
            <a:r>
              <a:rPr lang="en-GB" noProof="0"/>
              <a:t>Select your own photo</a:t>
            </a:r>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33"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396473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21239904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1272" r="15376"/>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335669100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Title Slide + Imag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86A756F5-203A-4C4F-9479-348B2905A666}"/>
              </a:ext>
            </a:extLst>
          </p:cNvPr>
          <p:cNvSpPr>
            <a:spLocks noGrp="1"/>
          </p:cNvSpPr>
          <p:nvPr>
            <p:ph type="pic" sz="quarter" idx="18" hasCustomPrompt="1"/>
          </p:nvPr>
        </p:nvSpPr>
        <p:spPr>
          <a:xfrm>
            <a:off x="5501514" y="0"/>
            <a:ext cx="6690486" cy="6858000"/>
          </a:xfrm>
          <a:custGeom>
            <a:avLst/>
            <a:gdLst>
              <a:gd name="connsiteX0" fmla="*/ 0 w 7942912"/>
              <a:gd name="connsiteY0" fmla="*/ 0 h 6858000"/>
              <a:gd name="connsiteX1" fmla="*/ 7942912 w 7942912"/>
              <a:gd name="connsiteY1" fmla="*/ 0 h 6858000"/>
              <a:gd name="connsiteX2" fmla="*/ 7942912 w 7942912"/>
              <a:gd name="connsiteY2" fmla="*/ 6858000 h 6858000"/>
              <a:gd name="connsiteX3" fmla="*/ 704040 w 7942912"/>
              <a:gd name="connsiteY3" fmla="*/ 6858000 h 6858000"/>
              <a:gd name="connsiteX4" fmla="*/ 704040 w 7942912"/>
              <a:gd name="connsiteY4" fmla="*/ 704067 h 6858000"/>
              <a:gd name="connsiteX5" fmla="*/ 141865 w 7942912"/>
              <a:gd name="connsiteY5" fmla="*/ 1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912" h="6858000">
                <a:moveTo>
                  <a:pt x="0" y="0"/>
                </a:moveTo>
                <a:lnTo>
                  <a:pt x="7942912" y="0"/>
                </a:lnTo>
                <a:lnTo>
                  <a:pt x="7942912" y="6858000"/>
                </a:lnTo>
                <a:lnTo>
                  <a:pt x="704040" y="6858000"/>
                </a:lnTo>
                <a:lnTo>
                  <a:pt x="704040" y="704067"/>
                </a:lnTo>
                <a:cubicBezTo>
                  <a:pt x="704040" y="363826"/>
                  <a:pt x="462698" y="79953"/>
                  <a:pt x="141865" y="14301"/>
                </a:cubicBezTo>
                <a:close/>
              </a:path>
            </a:pathLst>
          </a:custGeom>
          <a:solidFill>
            <a:schemeClr val="bg1">
              <a:lumMod val="85000"/>
            </a:schemeClr>
          </a:solidFill>
        </p:spPr>
        <p:txBody>
          <a:bodyPr wrap="square" anchor="ctr">
            <a:noAutofit/>
          </a:bodyPr>
          <a:lstStyle>
            <a:lvl1pPr marL="0" indent="0" algn="ctr">
              <a:buNone/>
              <a:defRPr sz="1600">
                <a:solidFill>
                  <a:schemeClr val="bg1">
                    <a:lumMod val="50000"/>
                  </a:schemeClr>
                </a:solidFill>
              </a:defRPr>
            </a:lvl1pPr>
          </a:lstStyle>
          <a:p>
            <a:r>
              <a:rPr lang="en-GB"/>
              <a:t>Click icon to insert picture</a:t>
            </a:r>
          </a:p>
        </p:txBody>
      </p:sp>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9" y="1700213"/>
            <a:ext cx="4692628" cy="234609"/>
          </a:xfrm>
        </p:spPr>
        <p:txBody>
          <a:bodyPr>
            <a:normAutofit/>
          </a:bodyPr>
          <a:lstStyle>
            <a:lvl1pPr>
              <a:defRPr sz="14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309427"/>
            <a:ext cx="4692628" cy="2518484"/>
          </a:xfrm>
        </p:spPr>
        <p:txBody>
          <a:bodyPr>
            <a:noAutofit/>
          </a:bodyPr>
          <a:lstStyle>
            <a:lvl1pPr>
              <a:lnSpc>
                <a:spcPct val="90000"/>
              </a:lnSpc>
              <a:defRPr sz="6000">
                <a:solidFill>
                  <a:schemeClr val="bg1"/>
                </a:solidFill>
              </a:defRPr>
            </a:lvl1pPr>
          </a:lstStyle>
          <a:p>
            <a:r>
              <a:rPr lang="en-GB"/>
              <a:t>Click to edit Master title style</a:t>
            </a:r>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9" y="5721999"/>
            <a:ext cx="4692628"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515938"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b="1">
                <a:solidFill>
                  <a:schemeClr val="bg2"/>
                </a:solidFill>
              </a:rPr>
              <a:t>gavi.org</a:t>
            </a:r>
          </a:p>
        </p:txBody>
      </p:sp>
      <p:sp>
        <p:nvSpPr>
          <p:cNvPr id="14" name="Text Placeholder 13">
            <a:extLst>
              <a:ext uri="{FF2B5EF4-FFF2-40B4-BE49-F238E27FC236}">
                <a16:creationId xmlns:a16="http://schemas.microsoft.com/office/drawing/2014/main" id="{C10119D7-2EC9-4840-AC33-164E7101833C}"/>
              </a:ext>
            </a:extLst>
          </p:cNvPr>
          <p:cNvSpPr>
            <a:spLocks noGrp="1"/>
          </p:cNvSpPr>
          <p:nvPr>
            <p:ph type="body" sz="quarter" idx="19" hasCustomPrompt="1"/>
          </p:nvPr>
        </p:nvSpPr>
        <p:spPr>
          <a:xfrm>
            <a:off x="10351263" y="443457"/>
            <a:ext cx="1324800" cy="486000"/>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a:t> </a:t>
            </a:r>
          </a:p>
        </p:txBody>
      </p:sp>
    </p:spTree>
    <p:extLst>
      <p:ext uri="{BB962C8B-B14F-4D97-AF65-F5344CB8AC3E}">
        <p14:creationId xmlns:p14="http://schemas.microsoft.com/office/powerpoint/2010/main" val="1888126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54791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674404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377662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1906245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3243404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588236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671811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4928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885776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741999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961927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55551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238957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4724669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455818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65065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833334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ED37A04-F126-4FCA-9D84-2292DE7D7D5E}"/>
              </a:ext>
            </a:extLst>
          </p:cNvPr>
          <p:cNvSpPr/>
          <p:nvPr userDrawn="1">
            <p:custDataLst>
              <p:tags r:id="rId2"/>
            </p:custDataLst>
          </p:nvPr>
        </p:nvSpPr>
        <p:spPr>
          <a:xfrm>
            <a:off x="0" y="0"/>
            <a:ext cx="158750" cy="158750"/>
          </a:xfrm>
          <a:prstGeom prst="rect">
            <a:avLst/>
          </a:prstGeom>
          <a:solidFill>
            <a:srgbClr val="082F3B"/>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mn-lt"/>
              <a:ea typeface="+mn-ea"/>
              <a:cs typeface="+mn-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4"/>
            </p:custDataLst>
          </p:nvPr>
        </p:nvSpPr>
        <p:spPr bwMode="ltGray">
          <a:xfrm>
            <a:off x="1232602" y="4479465"/>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latin typeface="+mn-lt"/>
                <a:ea typeface="+mn-ea"/>
                <a:cs typeface="+mn-cs"/>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5"/>
            </p:custDataLst>
          </p:nvPr>
        </p:nvSpPr>
        <p:spPr bwMode="ltGray">
          <a:xfrm>
            <a:off x="1232602" y="3969621"/>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latin typeface="+mn-lt"/>
                <a:ea typeface="+mn-ea"/>
                <a:cs typeface="+mn-cs"/>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6"/>
            </p:custDataLst>
          </p:nvPr>
        </p:nvSpPr>
        <p:spPr bwMode="ltGray">
          <a:xfrm>
            <a:off x="1232602" y="2751892"/>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latin typeface="+mj-lt"/>
                <a:ea typeface="+mj-ea"/>
                <a:cs typeface="+mj-cs"/>
              </a:defRPr>
            </a:lvl1pPr>
          </a:lstStyle>
          <a:p>
            <a:pPr lvl="0"/>
            <a:r>
              <a:rPr lang="en-US"/>
              <a:t>Click to edit Master title style</a:t>
            </a:r>
          </a:p>
        </p:txBody>
      </p:sp>
    </p:spTree>
    <p:extLst>
      <p:ext uri="{BB962C8B-B14F-4D97-AF65-F5344CB8AC3E}">
        <p14:creationId xmlns:p14="http://schemas.microsoft.com/office/powerpoint/2010/main" val="2320071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6"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523220"/>
          </a:xfrm>
          <a:prstGeom prst="rect">
            <a:avLst/>
          </a:prstGeom>
        </p:spPr>
        <p:txBody>
          <a:bodyPr vert="horz" wrap="square" lIns="0" tIns="0" rIns="0" bIns="0" rtlCol="0" anchor="t" anchorCtr="0">
            <a:spAutoFit/>
          </a:bodyPr>
          <a:lstStyle>
            <a:lvl1pPr>
              <a:defRPr sz="3400">
                <a:latin typeface="+mj-lt"/>
                <a:ea typeface="+mj-ea"/>
                <a:cs typeface="+mj-cs"/>
              </a:defRPr>
            </a:lvl1pPr>
          </a:lstStyle>
          <a:p>
            <a:pPr lvl="0"/>
            <a:r>
              <a:rPr lang="en-US"/>
              <a:t>Click to edit Master title style</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454719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554736" y="2085628"/>
            <a:ext cx="11082528" cy="4089131"/>
          </a:xfrm>
        </p:spPr>
        <p:txBody>
          <a:bodyPr>
            <a:noAutofit/>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marL="0" indent="0">
              <a:lnSpc>
                <a:spcPct val="100000"/>
              </a:lnSpc>
              <a:spcBef>
                <a:spcPts val="0"/>
              </a:spcBef>
              <a:spcAft>
                <a:spcPts val="0"/>
              </a:spcAft>
              <a:buFontTx/>
              <a:buNone/>
              <a:defRPr sz="2800" b="1">
                <a:solidFill>
                  <a:srgbClr val="082F3B"/>
                </a:solidFill>
                <a:latin typeface="+mn-lt"/>
                <a:ea typeface="+mn-ea"/>
                <a:cs typeface="+mn-cs"/>
              </a:defRPr>
            </a:lvl4pPr>
            <a:lvl5pPr marL="0" indent="0">
              <a:lnSpc>
                <a:spcPct val="100000"/>
              </a:lnSpc>
              <a:spcBef>
                <a:spcPts val="0"/>
              </a:spcBef>
              <a:spcAft>
                <a:spcPts val="0"/>
              </a:spcAft>
              <a:buFontTx/>
              <a:buNone/>
              <a:defRPr sz="28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6"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523220"/>
          </a:xfrm>
          <a:prstGeom prst="rect">
            <a:avLst/>
          </a:prstGeom>
        </p:spPr>
        <p:txBody>
          <a:bodyPr vert="horz" wrap="square" lIns="0" tIns="0" rIns="0" bIns="0" rtlCol="0" anchor="t" anchorCtr="0">
            <a:spAutoFit/>
          </a:bodyPr>
          <a:lstStyle>
            <a:lvl1pPr>
              <a:defRPr sz="3400">
                <a:latin typeface="+mj-lt"/>
                <a:ea typeface="+mj-ea"/>
                <a:cs typeface="+mj-cs"/>
              </a:defRPr>
            </a:lvl1pPr>
          </a:lstStyle>
          <a:p>
            <a:pPr lvl="0"/>
            <a:r>
              <a:rPr lang="en-US"/>
              <a:t>Click to edit Master title style</a:t>
            </a:r>
          </a:p>
        </p:txBody>
      </p:sp>
      <p:sp>
        <p:nvSpPr>
          <p:cNvPr id="7"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914575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5034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9" name="Title 1"/>
          <p:cNvSpPr>
            <a:spLocks noGrp="1"/>
          </p:cNvSpPr>
          <p:nvPr>
            <p:ph type="title" hasCustomPrompt="1"/>
          </p:nvPr>
        </p:nvSpPr>
        <p:spPr bwMode="ltGray">
          <a:xfrm>
            <a:off x="554736" y="1544274"/>
            <a:ext cx="3527664" cy="1495794"/>
          </a:xfrm>
          <a:noFill/>
        </p:spPr>
        <p:txBody>
          <a:bodyPr vert="horz" wrap="square" lIns="0" tIns="0" rIns="320040" bIns="0" anchor="b">
            <a:noAutofit/>
          </a:bodyPr>
          <a:lstStyle>
            <a:lvl1pPr>
              <a:defRPr sz="3200">
                <a:solidFill>
                  <a:schemeClr val="tx1"/>
                </a:solidFill>
                <a:latin typeface="+mj-lt"/>
                <a:ea typeface="+mj-ea"/>
                <a:cs typeface="+mj-cs"/>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2265914"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650074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box">
    <p:bg bwMode="grayWhite">
      <p:bgPr>
        <a:solidFill>
          <a:srgbClr val="082F3B"/>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554735" y="2668041"/>
            <a:ext cx="11082528"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59" name="Rectangle 58"/>
          <p:cNvSpPr/>
          <p:nvPr userDrawn="1"/>
        </p:nvSpPr>
        <p:spPr bwMode="white">
          <a:xfrm>
            <a:off x="554736"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8" name="TextBox 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3" name="Straight Connector 12">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226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554736" y="3826800"/>
            <a:ext cx="11082528"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554736" y="3680016"/>
            <a:ext cx="11640466"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1" name="Straight Connector 10">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579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32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3262942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6332064" cy="523220"/>
          </a:xfrm>
          <a:prstGeom prst="rect">
            <a:avLst/>
          </a:prstGeom>
        </p:spPr>
        <p:txBody>
          <a:bodyPr vert="horz" wrap="square" lIns="0" tIns="0" rIns="0" bIns="0" rtlCol="0" anchor="t" anchorCtr="0">
            <a:spAutoFit/>
          </a:bodyPr>
          <a:lstStyle>
            <a:lvl1pPr>
              <a:defRPr sz="3400">
                <a:latin typeface="+mj-lt"/>
                <a:ea typeface="+mj-ea"/>
                <a:cs typeface="+mj-cs"/>
              </a:defRPr>
            </a:lvl1pPr>
          </a:lstStyle>
          <a:p>
            <a:pPr lvl="0"/>
            <a:r>
              <a:rPr lang="en-US"/>
              <a:t>Click to add title</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5"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4011585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4120868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noAutofit/>
          </a:bodyPr>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554736" y="1785600"/>
            <a:ext cx="4463664"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6"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201914"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8"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594996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1"/>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bwMode="blackWhite">
          <a:xfrm>
            <a:off x="554736" y="1804650"/>
            <a:ext cx="6322816"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edit title</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2"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7"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184183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hasCustomPrompt="1"/>
          </p:nvPr>
        </p:nvSpPr>
        <p:spPr>
          <a:xfrm>
            <a:off x="554736" y="2764203"/>
            <a:ext cx="2553902" cy="1314311"/>
          </a:xfrm>
        </p:spPr>
        <p:txBody>
          <a:bodyPr vert="horz" anchor="ctr" anchorCtr="0">
            <a:noAutofit/>
          </a:bodyPr>
          <a:lstStyle>
            <a:lvl1pPr>
              <a:defRPr sz="3200" baseline="0">
                <a:solidFill>
                  <a:schemeClr val="tx1"/>
                </a:solidFill>
                <a:latin typeface="+mj-lt"/>
                <a:ea typeface="+mj-ea"/>
                <a:cs typeface="+mj-cs"/>
              </a:defRPr>
            </a:lvl1pPr>
          </a:lstStyle>
          <a:p>
            <a:r>
              <a:rPr lang="en-US"/>
              <a:t>Click to add title</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3570352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554736" y="2764203"/>
            <a:ext cx="2553902"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040864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108669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b="1">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5926383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903823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4748910" cy="523220"/>
          </a:xfrm>
          <a:prstGeom prst="rect">
            <a:avLst/>
          </a:prstGeom>
        </p:spPr>
        <p:txBody>
          <a:bodyPr vert="horz" wrap="square" lIns="0" tIns="0" rIns="0" bIns="0" rtlCol="0" anchor="t" anchorCtr="0">
            <a:spAutoFit/>
          </a:bodyPr>
          <a:lstStyle>
            <a:lvl1pPr>
              <a:defRPr sz="3400">
                <a:latin typeface="+mj-lt"/>
                <a:ea typeface="+mj-ea"/>
                <a:cs typeface="+mj-cs"/>
              </a:defRPr>
            </a:lvl1pPr>
          </a:lstStyle>
          <a:p>
            <a:pPr lvl="0"/>
            <a:r>
              <a:rPr lang="en-US"/>
              <a:t>Click to add title</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4"/>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5"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4211447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4748910" cy="523220"/>
          </a:xfrm>
          <a:prstGeom prst="rect">
            <a:avLst/>
          </a:prstGeom>
        </p:spPr>
        <p:txBody>
          <a:bodyPr vert="horz" wrap="square" lIns="0" tIns="0" rIns="0" bIns="0" rtlCol="0" anchor="t" anchorCtr="0">
            <a:spAutoFit/>
          </a:bodyPr>
          <a:lstStyle>
            <a:lvl1pPr>
              <a:defRPr sz="3400">
                <a:solidFill>
                  <a:srgbClr val="FFFFFF"/>
                </a:solidFill>
                <a:latin typeface="+mj-lt"/>
                <a:ea typeface="+mj-ea"/>
                <a:cs typeface="+mj-cs"/>
              </a:defRPr>
            </a:lvl1pPr>
          </a:lstStyle>
          <a:p>
            <a:pPr lvl="0"/>
            <a:r>
              <a:rPr lang="en-US"/>
              <a:t>Click to add title</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
        <p:nvSpPr>
          <p:cNvPr id="16"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274682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6" name="Picture 1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4"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6332064" cy="523220"/>
          </a:xfrm>
          <a:prstGeom prst="rect">
            <a:avLst/>
          </a:prstGeom>
        </p:spPr>
        <p:txBody>
          <a:bodyPr vert="horz" wrap="square" lIns="0" tIns="0" rIns="0" bIns="0" rtlCol="0" anchor="t" anchorCtr="0">
            <a:spAutoFit/>
          </a:bodyPr>
          <a:lstStyle>
            <a:lvl1pPr>
              <a:defRPr sz="3400">
                <a:solidFill>
                  <a:schemeClr val="tx1"/>
                </a:solidFill>
                <a:latin typeface="+mj-lt"/>
                <a:ea typeface="+mj-ea"/>
                <a:cs typeface="+mj-cs"/>
              </a:defRPr>
            </a:lvl1pPr>
          </a:lstStyle>
          <a:p>
            <a:pPr lvl="0"/>
            <a:r>
              <a:rPr lang="en-US"/>
              <a:t>Click to add title</a:t>
            </a:r>
          </a:p>
        </p:txBody>
      </p:sp>
      <p:sp>
        <p:nvSpPr>
          <p:cNvPr id="17"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5"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4208359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6332064" cy="523220"/>
          </a:xfrm>
          <a:prstGeom prst="rect">
            <a:avLst/>
          </a:prstGeom>
        </p:spPr>
        <p:txBody>
          <a:bodyPr vert="horz" wrap="square" lIns="0" tIns="0" rIns="0" bIns="0" rtlCol="0" anchor="t" anchorCtr="0">
            <a:spAutoFit/>
          </a:bodyPr>
          <a:lstStyle>
            <a:lvl1pPr>
              <a:defRPr sz="3400">
                <a:solidFill>
                  <a:srgbClr val="FFFFFF"/>
                </a:solidFill>
                <a:latin typeface="+mj-lt"/>
                <a:ea typeface="+mj-ea"/>
                <a:cs typeface="+mj-cs"/>
              </a:defRPr>
            </a:lvl1pPr>
          </a:lstStyle>
          <a:p>
            <a:pPr lvl="0"/>
            <a:r>
              <a:rPr lang="en-US"/>
              <a:t>Click to add title</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sz="800">
                <a:solidFill>
                  <a:srgbClr val="FFFFFF"/>
                </a:solidFill>
              </a:defRPr>
            </a:lvl1pPr>
          </a:lstStyle>
          <a:p>
            <a:pPr lvl="0"/>
            <a:r>
              <a:rPr lang="en-US"/>
              <a:t>Classified as Internal</a:t>
            </a:r>
          </a:p>
        </p:txBody>
      </p:sp>
      <p:sp>
        <p:nvSpPr>
          <p:cNvPr id="16"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138694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solidFill>
          <a:srgbClr val="082F3B"/>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a:xfrm>
            <a:off x="554736" y="3826333"/>
            <a:ext cx="11082528"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7" name="TextBox 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3" name="Straight Connector 12">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321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ig statement icon">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554736" y="625475"/>
            <a:ext cx="932688" cy="932688"/>
          </a:xfrm>
          <a:prstGeom prst="rect">
            <a:avLst/>
          </a:prstGeom>
          <a:noFill/>
          <a:ln>
            <a:solidFill>
              <a:srgbClr val="082F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554736" y="3826333"/>
            <a:ext cx="11082528"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233727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7">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B9EC7"/>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5" name="TextBox 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6"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0" name="Straight Connector 9">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966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85000"/>
            <a:lumOff val="1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8"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523220"/>
          </a:xfrm>
          <a:prstGeom prst="rect">
            <a:avLst/>
          </a:prstGeom>
        </p:spPr>
        <p:txBody>
          <a:bodyPr vert="horz" wrap="square" lIns="0" tIns="0" rIns="0" bIns="0" rtlCol="0" anchor="t" anchorCtr="0">
            <a:spAutoFit/>
          </a:bodyPr>
          <a:lstStyle>
            <a:lvl1pPr>
              <a:defRPr sz="3400">
                <a:solidFill>
                  <a:srgbClr val="FFFFFF"/>
                </a:solidFill>
                <a:latin typeface="+mj-lt"/>
                <a:ea typeface="+mj-ea"/>
                <a:cs typeface="+mj-cs"/>
              </a:defRPr>
            </a:lvl1pPr>
          </a:lstStyle>
          <a:p>
            <a:pPr lvl="0"/>
            <a:r>
              <a:rPr lang="en-US"/>
              <a:t>Click to edit Master title style</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sz="800">
                <a:solidFill>
                  <a:srgbClr val="FFFFFF"/>
                </a:solidFill>
              </a:defRPr>
            </a:lvl1pPr>
          </a:lstStyle>
          <a:p>
            <a:pPr lvl="0"/>
            <a:r>
              <a:rPr lang="en-US"/>
              <a:t>Classified as Internal</a:t>
            </a:r>
          </a:p>
        </p:txBody>
      </p:sp>
      <p:sp>
        <p:nvSpPr>
          <p:cNvPr id="12"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5" name="Straight Connector 14">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639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784983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3825893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4" name="TextBox 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8" name="Straight Connector 7">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6737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809135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sp>
        <p:nvSpPr>
          <p:cNvPr id="12" name="TextBox 11">
            <a:extLst>
              <a:ext uri="{FF2B5EF4-FFF2-40B4-BE49-F238E27FC236}">
                <a16:creationId xmlns:a16="http://schemas.microsoft.com/office/drawing/2014/main" id="{D694540B-7619-4C7B-9C99-2940C1B16A7F}"/>
              </a:ext>
            </a:extLst>
          </p:cNvPr>
          <p:cNvSpPr txBox="1"/>
          <p:nvPr userDrawn="1"/>
        </p:nvSpPr>
        <p:spPr bwMode="ltGray">
          <a:xfrm>
            <a:off x="4063999" y="3152001"/>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latin typeface="+mn-lt"/>
                <a:ea typeface="+mn-ea"/>
                <a:cs typeface="+mn-cs"/>
              </a:rPr>
              <a:t>Thank you</a:t>
            </a:r>
          </a:p>
        </p:txBody>
      </p:sp>
    </p:spTree>
    <p:extLst>
      <p:ext uri="{BB962C8B-B14F-4D97-AF65-F5344CB8AC3E}">
        <p14:creationId xmlns:p14="http://schemas.microsoft.com/office/powerpoint/2010/main" val="3523465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Layout gu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63299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20339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Rectangle 15">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sp>
        <p:nvSpPr>
          <p:cNvPr id="9" name="Documenttype">
            <a:extLst>
              <a:ext uri="{FF2B5EF4-FFF2-40B4-BE49-F238E27FC236}">
                <a16:creationId xmlns:a16="http://schemas.microsoft.com/office/drawing/2014/main" id="{24FC41D4-E264-454C-BE80-FF85308524BA}"/>
              </a:ext>
            </a:extLst>
          </p:cNvPr>
          <p:cNvSpPr>
            <a:spLocks noGrp="1"/>
          </p:cNvSpPr>
          <p:nvPr>
            <p:ph type="body" sz="quarter" idx="13" hasCustomPrompt="1"/>
            <p:custDataLst>
              <p:tags r:id="rId3"/>
            </p:custDataLst>
          </p:nvPr>
        </p:nvSpPr>
        <p:spPr bwMode="ltGray">
          <a:xfrm>
            <a:off x="1232602" y="4479465"/>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latin typeface="+mn-lt"/>
                <a:ea typeface="+mn-ea"/>
                <a:cs typeface="+mn-cs"/>
              </a:defRPr>
            </a:lvl1pPr>
          </a:lstStyle>
          <a:p>
            <a:pPr lvl="0">
              <a:buNone/>
            </a:pPr>
            <a:r>
              <a:rPr lang="en-US"/>
              <a:t>Edit date or title/role</a:t>
            </a:r>
          </a:p>
        </p:txBody>
      </p:sp>
      <p:sp>
        <p:nvSpPr>
          <p:cNvPr id="10" name="Subtitle">
            <a:extLst>
              <a:ext uri="{FF2B5EF4-FFF2-40B4-BE49-F238E27FC236}">
                <a16:creationId xmlns:a16="http://schemas.microsoft.com/office/drawing/2014/main" id="{2D2EB616-DAF9-44D8-B0A4-A8613EF11F70}"/>
              </a:ext>
            </a:extLst>
          </p:cNvPr>
          <p:cNvSpPr>
            <a:spLocks noGrp="1"/>
          </p:cNvSpPr>
          <p:nvPr>
            <p:ph type="subTitle" idx="1"/>
            <p:custDataLst>
              <p:tags r:id="rId4"/>
            </p:custDataLst>
          </p:nvPr>
        </p:nvSpPr>
        <p:spPr bwMode="ltGray">
          <a:xfrm>
            <a:off x="1232602" y="3969621"/>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latin typeface="+mn-lt"/>
                <a:ea typeface="+mn-ea"/>
                <a:cs typeface="+mn-cs"/>
              </a:defRPr>
            </a:lvl1pPr>
          </a:lstStyle>
          <a:p>
            <a:pPr lvl="0">
              <a:buNone/>
            </a:pPr>
            <a:r>
              <a:rPr lang="en-US"/>
              <a:t>Click to edit Master subtitle style</a:t>
            </a:r>
          </a:p>
        </p:txBody>
      </p:sp>
      <p:sp>
        <p:nvSpPr>
          <p:cNvPr id="11" name="Title">
            <a:extLst>
              <a:ext uri="{FF2B5EF4-FFF2-40B4-BE49-F238E27FC236}">
                <a16:creationId xmlns:a16="http://schemas.microsoft.com/office/drawing/2014/main" id="{27192583-7569-41D4-90FB-285A3E102447}"/>
              </a:ext>
            </a:extLst>
          </p:cNvPr>
          <p:cNvSpPr>
            <a:spLocks noGrp="1"/>
          </p:cNvSpPr>
          <p:nvPr>
            <p:ph type="title"/>
            <p:custDataLst>
              <p:tags r:id="rId5"/>
            </p:custDataLst>
          </p:nvPr>
        </p:nvSpPr>
        <p:spPr bwMode="ltGray">
          <a:xfrm>
            <a:off x="1232602" y="2751892"/>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latin typeface="+mj-lt"/>
                <a:ea typeface="+mj-ea"/>
                <a:cs typeface="+mj-cs"/>
              </a:defRPr>
            </a:lvl1pPr>
          </a:lstStyle>
          <a:p>
            <a:pPr lvl="0"/>
            <a:r>
              <a:rPr lang="en-US"/>
              <a:t>Click to edit Master title style</a:t>
            </a:r>
          </a:p>
        </p:txBody>
      </p:sp>
    </p:spTree>
    <p:extLst>
      <p:ext uri="{BB962C8B-B14F-4D97-AF65-F5344CB8AC3E}">
        <p14:creationId xmlns:p14="http://schemas.microsoft.com/office/powerpoint/2010/main" val="3586231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9"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edit Master title style</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08657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554735" y="2085628"/>
            <a:ext cx="11082528" cy="3650154"/>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marL="0" indent="0">
              <a:lnSpc>
                <a:spcPct val="100000"/>
              </a:lnSpc>
              <a:spcBef>
                <a:spcPts val="0"/>
              </a:spcBef>
              <a:spcAft>
                <a:spcPts val="0"/>
              </a:spcAft>
              <a:buFontTx/>
              <a:buNone/>
              <a:defRPr sz="2000" b="1">
                <a:solidFill>
                  <a:srgbClr val="082F3B"/>
                </a:solidFill>
                <a:latin typeface="+mn-lt"/>
                <a:ea typeface="+mn-ea"/>
                <a:cs typeface="+mn-cs"/>
              </a:defRPr>
            </a:lvl4pPr>
            <a:lvl5pPr marL="0" indent="0">
              <a:lnSpc>
                <a:spcPct val="100000"/>
              </a:lnSpc>
              <a:spcBef>
                <a:spcPts val="0"/>
              </a:spcBef>
              <a:spcAft>
                <a:spcPts val="0"/>
              </a:spcAft>
              <a:buFontTx/>
              <a:buNone/>
              <a:defRPr sz="20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edit Master title style</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240363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554736" y="2158987"/>
            <a:ext cx="3819264" cy="541687"/>
          </a:xfrm>
          <a:prstGeom prst="rect">
            <a:avLst/>
          </a:prstGeom>
        </p:spPr>
        <p:txBody>
          <a:bodyPr>
            <a:noAutofit/>
          </a:bodyPr>
          <a:lstStyle>
            <a:lvl1pPr marL="0" indent="0" algn="l">
              <a:buNone/>
              <a:defRPr sz="1600">
                <a:solidFill>
                  <a:schemeClr val="tx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554736" y="1227048"/>
            <a:ext cx="3819264" cy="664797"/>
          </a:xfrm>
        </p:spPr>
        <p:txBody>
          <a:bodyPr vert="horz" anchor="t">
            <a:noAutofit/>
          </a:bodyPr>
          <a:lstStyle>
            <a:lvl1pPr>
              <a:defRPr sz="24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2557514"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678584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bwMode="blackWhite">
          <a:xfrm>
            <a:off x="554735" y="2668041"/>
            <a:ext cx="11082528"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82F3B"/>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554736" y="1424081"/>
            <a:ext cx="951721" cy="951721"/>
          </a:xfrm>
          <a:prstGeom prst="rect">
            <a:avLst/>
          </a:prstGeom>
          <a:noFill/>
          <a:ln>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99008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64257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554736" y="3826800"/>
            <a:ext cx="11082528" cy="2041200"/>
          </a:xfrm>
        </p:spPr>
        <p:txBody>
          <a:bodyPr vert="horz" anchor="t">
            <a:noAutofit/>
          </a:bodyPr>
          <a:lstStyle>
            <a:lvl1pPr>
              <a:defRPr sz="5400">
                <a:solidFill>
                  <a:schemeClr val="tx1"/>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554736" y="3680016"/>
            <a:ext cx="11633851" cy="0"/>
          </a:xfrm>
          <a:prstGeom prst="line">
            <a:avLst/>
          </a:prstGeom>
          <a:ln w="19050" cmpd="sng">
            <a:solidFill>
              <a:srgbClr val="082F3B"/>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655357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24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Tree>
    <p:extLst>
      <p:ext uri="{BB962C8B-B14F-4D97-AF65-F5344CB8AC3E}">
        <p14:creationId xmlns:p14="http://schemas.microsoft.com/office/powerpoint/2010/main" val="3759338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9">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2"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7" y="197613"/>
            <a:ext cx="6351793"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4080008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9">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8243306"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9"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2807492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046413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554736" y="1785600"/>
            <a:ext cx="4463664"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8" name="TextBox 1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110128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1"/>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5" name="Title 1"/>
          <p:cNvSpPr>
            <a:spLocks noGrp="1"/>
          </p:cNvSpPr>
          <p:nvPr>
            <p:ph type="title" hasCustomPrompt="1"/>
          </p:nvPr>
        </p:nvSpPr>
        <p:spPr bwMode="black">
          <a:xfrm>
            <a:off x="554736" y="1785600"/>
            <a:ext cx="63237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2"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301143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554736" y="2764203"/>
            <a:ext cx="2553902" cy="1314311"/>
          </a:xfrm>
        </p:spPr>
        <p:txBody>
          <a:bodyPr vert="horz" anchor="ctr" anchorCtr="0">
            <a:noAutofit/>
          </a:bodyPr>
          <a:lstStyle>
            <a:lvl1pPr>
              <a:defRPr sz="2400">
                <a:solidFill>
                  <a:schemeClr val="tx1"/>
                </a:solidFill>
                <a:latin typeface="+mj-lt"/>
                <a:ea typeface="+mj-ea"/>
                <a:cs typeface="+mj-cs"/>
              </a:defRPr>
            </a:lvl1pPr>
          </a:lstStyle>
          <a:p>
            <a:r>
              <a:rPr lang="en-US"/>
              <a:t>Click to add title</a:t>
            </a:r>
          </a:p>
        </p:txBody>
      </p:sp>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6"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29490550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554736" y="2764203"/>
            <a:ext cx="2553902" cy="1314311"/>
          </a:xfrm>
        </p:spPr>
        <p:txBody>
          <a:bodyPr vert="horz" anchor="ctr" anchorCtr="0">
            <a:noAutofit/>
          </a:bodyPr>
          <a:lstStyle>
            <a:lvl1pPr>
              <a:defRPr sz="2400">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393445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4"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2160779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220552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6"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798522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2"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4823086"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561336"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20"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1161853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4823086" cy="369332"/>
          </a:xfrm>
          <a:prstGeom prst="rect">
            <a:avLst/>
          </a:prstGeom>
        </p:spPr>
        <p:txBody>
          <a:bodyPr vert="horz" wrap="square" lIns="0" tIns="0" rIns="0" bIns="0" rtlCol="0" anchor="t" anchorCtr="0">
            <a:spAutoFit/>
          </a:bodyPr>
          <a:lstStyle>
            <a:lvl1pPr>
              <a:defRPr sz="2400">
                <a:solidFill>
                  <a:srgbClr val="FFFFFF"/>
                </a:solidFill>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561336"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900421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1" name="Picture 10"/>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6329760"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20" name="TextBox 1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2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22"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1170339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6329760" cy="369332"/>
          </a:xfrm>
          <a:prstGeom prst="rect">
            <a:avLst/>
          </a:prstGeom>
        </p:spPr>
        <p:txBody>
          <a:bodyPr vert="horz" wrap="square" lIns="0" tIns="0" rIns="0" bIns="0" rtlCol="0" anchor="t" anchorCtr="0">
            <a:spAutoFit/>
          </a:bodyPr>
          <a:lstStyle>
            <a:lvl1pPr>
              <a:defRPr sz="2400">
                <a:solidFill>
                  <a:srgbClr val="FFFFFF"/>
                </a:solidFill>
                <a:latin typeface="+mj-lt"/>
                <a:ea typeface="+mj-ea"/>
                <a:cs typeface="+mj-cs"/>
              </a:defRPr>
            </a:lvl1pPr>
          </a:lstStyle>
          <a:p>
            <a:pPr lvl="0"/>
            <a:r>
              <a:rPr lang="en-US"/>
              <a:t>Click to add title</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0480"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92497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554736" y="3826333"/>
            <a:ext cx="11082528"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6" name="Straight Connector 15">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939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554736" y="625475"/>
            <a:ext cx="932688" cy="932688"/>
          </a:xfrm>
          <a:prstGeom prst="rect">
            <a:avLst/>
          </a:prstGeom>
          <a:noFill/>
          <a:ln>
            <a:solidFill>
              <a:srgbClr val="082F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554736" y="3826333"/>
            <a:ext cx="11082528"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726080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7">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B9EC7"/>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6" name="TextBox 5"/>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1" name="Straight Connector 10">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640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85000"/>
            <a:lumOff val="1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8"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369332"/>
          </a:xfrm>
          <a:prstGeom prst="rect">
            <a:avLst/>
          </a:prstGeom>
        </p:spPr>
        <p:txBody>
          <a:bodyPr vert="horz" wrap="square" lIns="0" tIns="0" rIns="0" bIns="0" rtlCol="0" anchor="t" anchorCtr="0">
            <a:spAutoFit/>
          </a:bodyPr>
          <a:lstStyle>
            <a:lvl1pPr>
              <a:defRPr sz="2400">
                <a:solidFill>
                  <a:srgbClr val="FFFFFF"/>
                </a:solidFill>
                <a:latin typeface="+mj-lt"/>
                <a:ea typeface="+mj-ea"/>
                <a:cs typeface="+mj-cs"/>
              </a:defRPr>
            </a:lvl1pPr>
          </a:lstStyle>
          <a:p>
            <a:pPr lvl="0"/>
            <a:r>
              <a:rPr lang="en-US"/>
              <a:t>Click to edit Master title style</a:t>
            </a:r>
          </a:p>
        </p:txBody>
      </p:sp>
      <p:sp>
        <p:nvSpPr>
          <p:cNvPr id="7" name="TextBox 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5" name="Straight Connector 14">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561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675845"/>
            <a:ext cx="2819400" cy="1565942"/>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4141468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63.xml"/><Relationship Id="rId21" Type="http://schemas.openxmlformats.org/officeDocument/2006/relationships/slideLayout" Target="../slideLayouts/slideLayout67.xml"/><Relationship Id="rId42" Type="http://schemas.openxmlformats.org/officeDocument/2006/relationships/slideLayout" Target="../slideLayouts/slideLayout88.xml"/><Relationship Id="rId63" Type="http://schemas.openxmlformats.org/officeDocument/2006/relationships/slideLayout" Target="../slideLayouts/slideLayout109.xml"/><Relationship Id="rId84" Type="http://schemas.openxmlformats.org/officeDocument/2006/relationships/slideLayout" Target="../slideLayouts/slideLayout130.xml"/><Relationship Id="rId138" Type="http://schemas.openxmlformats.org/officeDocument/2006/relationships/slideLayout" Target="../slideLayouts/slideLayout184.xml"/><Relationship Id="rId159" Type="http://schemas.openxmlformats.org/officeDocument/2006/relationships/slideLayout" Target="../slideLayouts/slideLayout205.xml"/><Relationship Id="rId170" Type="http://schemas.openxmlformats.org/officeDocument/2006/relationships/tags" Target="../tags/tag4.xml"/><Relationship Id="rId107" Type="http://schemas.openxmlformats.org/officeDocument/2006/relationships/slideLayout" Target="../slideLayouts/slideLayout153.xml"/><Relationship Id="rId11" Type="http://schemas.openxmlformats.org/officeDocument/2006/relationships/slideLayout" Target="../slideLayouts/slideLayout57.xml"/><Relationship Id="rId32" Type="http://schemas.openxmlformats.org/officeDocument/2006/relationships/slideLayout" Target="../slideLayouts/slideLayout78.xml"/><Relationship Id="rId53" Type="http://schemas.openxmlformats.org/officeDocument/2006/relationships/slideLayout" Target="../slideLayouts/slideLayout99.xml"/><Relationship Id="rId74" Type="http://schemas.openxmlformats.org/officeDocument/2006/relationships/slideLayout" Target="../slideLayouts/slideLayout120.xml"/><Relationship Id="rId128" Type="http://schemas.openxmlformats.org/officeDocument/2006/relationships/slideLayout" Target="../slideLayouts/slideLayout174.xml"/><Relationship Id="rId149" Type="http://schemas.openxmlformats.org/officeDocument/2006/relationships/slideLayout" Target="../slideLayouts/slideLayout195.xml"/><Relationship Id="rId5" Type="http://schemas.openxmlformats.org/officeDocument/2006/relationships/slideLayout" Target="../slideLayouts/slideLayout51.xml"/><Relationship Id="rId95" Type="http://schemas.openxmlformats.org/officeDocument/2006/relationships/slideLayout" Target="../slideLayouts/slideLayout141.xml"/><Relationship Id="rId160" Type="http://schemas.openxmlformats.org/officeDocument/2006/relationships/slideLayout" Target="../slideLayouts/slideLayout206.xml"/><Relationship Id="rId181" Type="http://schemas.openxmlformats.org/officeDocument/2006/relationships/tags" Target="../tags/tag15.xml"/><Relationship Id="rId22" Type="http://schemas.openxmlformats.org/officeDocument/2006/relationships/slideLayout" Target="../slideLayouts/slideLayout68.xml"/><Relationship Id="rId43" Type="http://schemas.openxmlformats.org/officeDocument/2006/relationships/slideLayout" Target="../slideLayouts/slideLayout89.xml"/><Relationship Id="rId64" Type="http://schemas.openxmlformats.org/officeDocument/2006/relationships/slideLayout" Target="../slideLayouts/slideLayout110.xml"/><Relationship Id="rId118" Type="http://schemas.openxmlformats.org/officeDocument/2006/relationships/slideLayout" Target="../slideLayouts/slideLayout164.xml"/><Relationship Id="rId139" Type="http://schemas.openxmlformats.org/officeDocument/2006/relationships/slideLayout" Target="../slideLayouts/slideLayout185.xml"/><Relationship Id="rId85" Type="http://schemas.openxmlformats.org/officeDocument/2006/relationships/slideLayout" Target="../slideLayouts/slideLayout131.xml"/><Relationship Id="rId150" Type="http://schemas.openxmlformats.org/officeDocument/2006/relationships/slideLayout" Target="../slideLayouts/slideLayout196.xml"/><Relationship Id="rId171" Type="http://schemas.openxmlformats.org/officeDocument/2006/relationships/tags" Target="../tags/tag5.xml"/><Relationship Id="rId12" Type="http://schemas.openxmlformats.org/officeDocument/2006/relationships/slideLayout" Target="../slideLayouts/slideLayout58.xml"/><Relationship Id="rId33" Type="http://schemas.openxmlformats.org/officeDocument/2006/relationships/slideLayout" Target="../slideLayouts/slideLayout79.xml"/><Relationship Id="rId108" Type="http://schemas.openxmlformats.org/officeDocument/2006/relationships/slideLayout" Target="../slideLayouts/slideLayout154.xml"/><Relationship Id="rId129" Type="http://schemas.openxmlformats.org/officeDocument/2006/relationships/slideLayout" Target="../slideLayouts/slideLayout175.xml"/><Relationship Id="rId54" Type="http://schemas.openxmlformats.org/officeDocument/2006/relationships/slideLayout" Target="../slideLayouts/slideLayout100.xml"/><Relationship Id="rId75" Type="http://schemas.openxmlformats.org/officeDocument/2006/relationships/slideLayout" Target="../slideLayouts/slideLayout121.xml"/><Relationship Id="rId96" Type="http://schemas.openxmlformats.org/officeDocument/2006/relationships/slideLayout" Target="../slideLayouts/slideLayout142.xml"/><Relationship Id="rId140" Type="http://schemas.openxmlformats.org/officeDocument/2006/relationships/slideLayout" Target="../slideLayouts/slideLayout186.xml"/><Relationship Id="rId161" Type="http://schemas.openxmlformats.org/officeDocument/2006/relationships/slideLayout" Target="../slideLayouts/slideLayout207.xml"/><Relationship Id="rId182" Type="http://schemas.openxmlformats.org/officeDocument/2006/relationships/tags" Target="../tags/tag16.xml"/><Relationship Id="rId6" Type="http://schemas.openxmlformats.org/officeDocument/2006/relationships/slideLayout" Target="../slideLayouts/slideLayout52.xml"/><Relationship Id="rId23" Type="http://schemas.openxmlformats.org/officeDocument/2006/relationships/slideLayout" Target="../slideLayouts/slideLayout69.xml"/><Relationship Id="rId119" Type="http://schemas.openxmlformats.org/officeDocument/2006/relationships/slideLayout" Target="../slideLayouts/slideLayout165.xml"/><Relationship Id="rId44" Type="http://schemas.openxmlformats.org/officeDocument/2006/relationships/slideLayout" Target="../slideLayouts/slideLayout90.xml"/><Relationship Id="rId65" Type="http://schemas.openxmlformats.org/officeDocument/2006/relationships/slideLayout" Target="../slideLayouts/slideLayout111.xml"/><Relationship Id="rId86" Type="http://schemas.openxmlformats.org/officeDocument/2006/relationships/slideLayout" Target="../slideLayouts/slideLayout132.xml"/><Relationship Id="rId130" Type="http://schemas.openxmlformats.org/officeDocument/2006/relationships/slideLayout" Target="../slideLayouts/slideLayout176.xml"/><Relationship Id="rId151" Type="http://schemas.openxmlformats.org/officeDocument/2006/relationships/slideLayout" Target="../slideLayouts/slideLayout197.xml"/><Relationship Id="rId172" Type="http://schemas.openxmlformats.org/officeDocument/2006/relationships/tags" Target="../tags/tag6.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9" Type="http://schemas.openxmlformats.org/officeDocument/2006/relationships/slideLayout" Target="../slideLayouts/slideLayout85.xml"/><Relationship Id="rId109" Type="http://schemas.openxmlformats.org/officeDocument/2006/relationships/slideLayout" Target="../slideLayouts/slideLayout155.xml"/><Relationship Id="rId34" Type="http://schemas.openxmlformats.org/officeDocument/2006/relationships/slideLayout" Target="../slideLayouts/slideLayout80.xml"/><Relationship Id="rId50" Type="http://schemas.openxmlformats.org/officeDocument/2006/relationships/slideLayout" Target="../slideLayouts/slideLayout96.xml"/><Relationship Id="rId55" Type="http://schemas.openxmlformats.org/officeDocument/2006/relationships/slideLayout" Target="../slideLayouts/slideLayout101.xml"/><Relationship Id="rId76" Type="http://schemas.openxmlformats.org/officeDocument/2006/relationships/slideLayout" Target="../slideLayouts/slideLayout122.xml"/><Relationship Id="rId97" Type="http://schemas.openxmlformats.org/officeDocument/2006/relationships/slideLayout" Target="../slideLayouts/slideLayout143.xml"/><Relationship Id="rId104" Type="http://schemas.openxmlformats.org/officeDocument/2006/relationships/slideLayout" Target="../slideLayouts/slideLayout150.xml"/><Relationship Id="rId120" Type="http://schemas.openxmlformats.org/officeDocument/2006/relationships/slideLayout" Target="../slideLayouts/slideLayout166.xml"/><Relationship Id="rId125" Type="http://schemas.openxmlformats.org/officeDocument/2006/relationships/slideLayout" Target="../slideLayouts/slideLayout171.xml"/><Relationship Id="rId141" Type="http://schemas.openxmlformats.org/officeDocument/2006/relationships/slideLayout" Target="../slideLayouts/slideLayout187.xml"/><Relationship Id="rId146" Type="http://schemas.openxmlformats.org/officeDocument/2006/relationships/slideLayout" Target="../slideLayouts/slideLayout192.xml"/><Relationship Id="rId167" Type="http://schemas.openxmlformats.org/officeDocument/2006/relationships/tags" Target="../tags/tag1.xml"/><Relationship Id="rId188" Type="http://schemas.openxmlformats.org/officeDocument/2006/relationships/oleObject" Target="../embeddings/oleObject1.bin"/><Relationship Id="rId7" Type="http://schemas.openxmlformats.org/officeDocument/2006/relationships/slideLayout" Target="../slideLayouts/slideLayout53.xml"/><Relationship Id="rId71" Type="http://schemas.openxmlformats.org/officeDocument/2006/relationships/slideLayout" Target="../slideLayouts/slideLayout117.xml"/><Relationship Id="rId92" Type="http://schemas.openxmlformats.org/officeDocument/2006/relationships/slideLayout" Target="../slideLayouts/slideLayout138.xml"/><Relationship Id="rId162" Type="http://schemas.openxmlformats.org/officeDocument/2006/relationships/slideLayout" Target="../slideLayouts/slideLayout208.xml"/><Relationship Id="rId183" Type="http://schemas.openxmlformats.org/officeDocument/2006/relationships/tags" Target="../tags/tag17.xml"/><Relationship Id="rId2" Type="http://schemas.openxmlformats.org/officeDocument/2006/relationships/slideLayout" Target="../slideLayouts/slideLayout48.xml"/><Relationship Id="rId29" Type="http://schemas.openxmlformats.org/officeDocument/2006/relationships/slideLayout" Target="../slideLayouts/slideLayout75.xml"/><Relationship Id="rId24" Type="http://schemas.openxmlformats.org/officeDocument/2006/relationships/slideLayout" Target="../slideLayouts/slideLayout70.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66" Type="http://schemas.openxmlformats.org/officeDocument/2006/relationships/slideLayout" Target="../slideLayouts/slideLayout112.xml"/><Relationship Id="rId87" Type="http://schemas.openxmlformats.org/officeDocument/2006/relationships/slideLayout" Target="../slideLayouts/slideLayout133.xml"/><Relationship Id="rId110" Type="http://schemas.openxmlformats.org/officeDocument/2006/relationships/slideLayout" Target="../slideLayouts/slideLayout156.xml"/><Relationship Id="rId115" Type="http://schemas.openxmlformats.org/officeDocument/2006/relationships/slideLayout" Target="../slideLayouts/slideLayout161.xml"/><Relationship Id="rId131" Type="http://schemas.openxmlformats.org/officeDocument/2006/relationships/slideLayout" Target="../slideLayouts/slideLayout177.xml"/><Relationship Id="rId136" Type="http://schemas.openxmlformats.org/officeDocument/2006/relationships/slideLayout" Target="../slideLayouts/slideLayout182.xml"/><Relationship Id="rId157" Type="http://schemas.openxmlformats.org/officeDocument/2006/relationships/slideLayout" Target="../slideLayouts/slideLayout203.xml"/><Relationship Id="rId178" Type="http://schemas.openxmlformats.org/officeDocument/2006/relationships/tags" Target="../tags/tag12.xml"/><Relationship Id="rId61" Type="http://schemas.openxmlformats.org/officeDocument/2006/relationships/slideLayout" Target="../slideLayouts/slideLayout107.xml"/><Relationship Id="rId82" Type="http://schemas.openxmlformats.org/officeDocument/2006/relationships/slideLayout" Target="../slideLayouts/slideLayout128.xml"/><Relationship Id="rId152" Type="http://schemas.openxmlformats.org/officeDocument/2006/relationships/slideLayout" Target="../slideLayouts/slideLayout198.xml"/><Relationship Id="rId173" Type="http://schemas.openxmlformats.org/officeDocument/2006/relationships/tags" Target="../tags/tag7.xml"/><Relationship Id="rId19" Type="http://schemas.openxmlformats.org/officeDocument/2006/relationships/slideLayout" Target="../slideLayouts/slideLayout65.xml"/><Relationship Id="rId14" Type="http://schemas.openxmlformats.org/officeDocument/2006/relationships/slideLayout" Target="../slideLayouts/slideLayout60.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56" Type="http://schemas.openxmlformats.org/officeDocument/2006/relationships/slideLayout" Target="../slideLayouts/slideLayout102.xml"/><Relationship Id="rId77" Type="http://schemas.openxmlformats.org/officeDocument/2006/relationships/slideLayout" Target="../slideLayouts/slideLayout123.xml"/><Relationship Id="rId100" Type="http://schemas.openxmlformats.org/officeDocument/2006/relationships/slideLayout" Target="../slideLayouts/slideLayout146.xml"/><Relationship Id="rId105" Type="http://schemas.openxmlformats.org/officeDocument/2006/relationships/slideLayout" Target="../slideLayouts/slideLayout151.xml"/><Relationship Id="rId126" Type="http://schemas.openxmlformats.org/officeDocument/2006/relationships/slideLayout" Target="../slideLayouts/slideLayout172.xml"/><Relationship Id="rId147" Type="http://schemas.openxmlformats.org/officeDocument/2006/relationships/slideLayout" Target="../slideLayouts/slideLayout193.xml"/><Relationship Id="rId168" Type="http://schemas.openxmlformats.org/officeDocument/2006/relationships/tags" Target="../tags/tag2.xml"/><Relationship Id="rId8" Type="http://schemas.openxmlformats.org/officeDocument/2006/relationships/slideLayout" Target="../slideLayouts/slideLayout54.xml"/><Relationship Id="rId51" Type="http://schemas.openxmlformats.org/officeDocument/2006/relationships/slideLayout" Target="../slideLayouts/slideLayout97.xml"/><Relationship Id="rId72" Type="http://schemas.openxmlformats.org/officeDocument/2006/relationships/slideLayout" Target="../slideLayouts/slideLayout118.xml"/><Relationship Id="rId93" Type="http://schemas.openxmlformats.org/officeDocument/2006/relationships/slideLayout" Target="../slideLayouts/slideLayout139.xml"/><Relationship Id="rId98" Type="http://schemas.openxmlformats.org/officeDocument/2006/relationships/slideLayout" Target="../slideLayouts/slideLayout144.xml"/><Relationship Id="rId121" Type="http://schemas.openxmlformats.org/officeDocument/2006/relationships/slideLayout" Target="../slideLayouts/slideLayout167.xml"/><Relationship Id="rId142" Type="http://schemas.openxmlformats.org/officeDocument/2006/relationships/slideLayout" Target="../slideLayouts/slideLayout188.xml"/><Relationship Id="rId163" Type="http://schemas.openxmlformats.org/officeDocument/2006/relationships/slideLayout" Target="../slideLayouts/slideLayout209.xml"/><Relationship Id="rId184" Type="http://schemas.openxmlformats.org/officeDocument/2006/relationships/tags" Target="../tags/tag18.xml"/><Relationship Id="rId189" Type="http://schemas.openxmlformats.org/officeDocument/2006/relationships/image" Target="../media/image16.emf"/><Relationship Id="rId3" Type="http://schemas.openxmlformats.org/officeDocument/2006/relationships/slideLayout" Target="../slideLayouts/slideLayout49.xml"/><Relationship Id="rId25" Type="http://schemas.openxmlformats.org/officeDocument/2006/relationships/slideLayout" Target="../slideLayouts/slideLayout71.xml"/><Relationship Id="rId46" Type="http://schemas.openxmlformats.org/officeDocument/2006/relationships/slideLayout" Target="../slideLayouts/slideLayout92.xml"/><Relationship Id="rId67" Type="http://schemas.openxmlformats.org/officeDocument/2006/relationships/slideLayout" Target="../slideLayouts/slideLayout113.xml"/><Relationship Id="rId116" Type="http://schemas.openxmlformats.org/officeDocument/2006/relationships/slideLayout" Target="../slideLayouts/slideLayout162.xml"/><Relationship Id="rId137" Type="http://schemas.openxmlformats.org/officeDocument/2006/relationships/slideLayout" Target="../slideLayouts/slideLayout183.xml"/><Relationship Id="rId158" Type="http://schemas.openxmlformats.org/officeDocument/2006/relationships/slideLayout" Target="../slideLayouts/slideLayout204.xml"/><Relationship Id="rId20" Type="http://schemas.openxmlformats.org/officeDocument/2006/relationships/slideLayout" Target="../slideLayouts/slideLayout66.xml"/><Relationship Id="rId41" Type="http://schemas.openxmlformats.org/officeDocument/2006/relationships/slideLayout" Target="../slideLayouts/slideLayout87.xml"/><Relationship Id="rId62" Type="http://schemas.openxmlformats.org/officeDocument/2006/relationships/slideLayout" Target="../slideLayouts/slideLayout108.xml"/><Relationship Id="rId83" Type="http://schemas.openxmlformats.org/officeDocument/2006/relationships/slideLayout" Target="../slideLayouts/slideLayout129.xml"/><Relationship Id="rId88" Type="http://schemas.openxmlformats.org/officeDocument/2006/relationships/slideLayout" Target="../slideLayouts/slideLayout134.xml"/><Relationship Id="rId111" Type="http://schemas.openxmlformats.org/officeDocument/2006/relationships/slideLayout" Target="../slideLayouts/slideLayout157.xml"/><Relationship Id="rId132" Type="http://schemas.openxmlformats.org/officeDocument/2006/relationships/slideLayout" Target="../slideLayouts/slideLayout178.xml"/><Relationship Id="rId153" Type="http://schemas.openxmlformats.org/officeDocument/2006/relationships/slideLayout" Target="../slideLayouts/slideLayout199.xml"/><Relationship Id="rId174" Type="http://schemas.openxmlformats.org/officeDocument/2006/relationships/tags" Target="../tags/tag8.xml"/><Relationship Id="rId179" Type="http://schemas.openxmlformats.org/officeDocument/2006/relationships/tags" Target="../tags/tag13.xml"/><Relationship Id="rId15" Type="http://schemas.openxmlformats.org/officeDocument/2006/relationships/slideLayout" Target="../slideLayouts/slideLayout61.xml"/><Relationship Id="rId36" Type="http://schemas.openxmlformats.org/officeDocument/2006/relationships/slideLayout" Target="../slideLayouts/slideLayout82.xml"/><Relationship Id="rId57" Type="http://schemas.openxmlformats.org/officeDocument/2006/relationships/slideLayout" Target="../slideLayouts/slideLayout103.xml"/><Relationship Id="rId106" Type="http://schemas.openxmlformats.org/officeDocument/2006/relationships/slideLayout" Target="../slideLayouts/slideLayout152.xml"/><Relationship Id="rId127" Type="http://schemas.openxmlformats.org/officeDocument/2006/relationships/slideLayout" Target="../slideLayouts/slideLayout173.xml"/><Relationship Id="rId10" Type="http://schemas.openxmlformats.org/officeDocument/2006/relationships/slideLayout" Target="../slideLayouts/slideLayout56.xml"/><Relationship Id="rId31" Type="http://schemas.openxmlformats.org/officeDocument/2006/relationships/slideLayout" Target="../slideLayouts/slideLayout77.xml"/><Relationship Id="rId52" Type="http://schemas.openxmlformats.org/officeDocument/2006/relationships/slideLayout" Target="../slideLayouts/slideLayout98.xml"/><Relationship Id="rId73" Type="http://schemas.openxmlformats.org/officeDocument/2006/relationships/slideLayout" Target="../slideLayouts/slideLayout119.xml"/><Relationship Id="rId78" Type="http://schemas.openxmlformats.org/officeDocument/2006/relationships/slideLayout" Target="../slideLayouts/slideLayout124.xml"/><Relationship Id="rId94" Type="http://schemas.openxmlformats.org/officeDocument/2006/relationships/slideLayout" Target="../slideLayouts/slideLayout140.xml"/><Relationship Id="rId99" Type="http://schemas.openxmlformats.org/officeDocument/2006/relationships/slideLayout" Target="../slideLayouts/slideLayout145.xml"/><Relationship Id="rId101" Type="http://schemas.openxmlformats.org/officeDocument/2006/relationships/slideLayout" Target="../slideLayouts/slideLayout147.xml"/><Relationship Id="rId122" Type="http://schemas.openxmlformats.org/officeDocument/2006/relationships/slideLayout" Target="../slideLayouts/slideLayout168.xml"/><Relationship Id="rId143" Type="http://schemas.openxmlformats.org/officeDocument/2006/relationships/slideLayout" Target="../slideLayouts/slideLayout189.xml"/><Relationship Id="rId148" Type="http://schemas.openxmlformats.org/officeDocument/2006/relationships/slideLayout" Target="../slideLayouts/slideLayout194.xml"/><Relationship Id="rId164" Type="http://schemas.openxmlformats.org/officeDocument/2006/relationships/slideLayout" Target="../slideLayouts/slideLayout210.xml"/><Relationship Id="rId169" Type="http://schemas.openxmlformats.org/officeDocument/2006/relationships/tags" Target="../tags/tag3.xml"/><Relationship Id="rId185" Type="http://schemas.openxmlformats.org/officeDocument/2006/relationships/tags" Target="../tags/tag1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80" Type="http://schemas.openxmlformats.org/officeDocument/2006/relationships/tags" Target="../tags/tag14.xml"/><Relationship Id="rId26" Type="http://schemas.openxmlformats.org/officeDocument/2006/relationships/slideLayout" Target="../slideLayouts/slideLayout72.xml"/><Relationship Id="rId47" Type="http://schemas.openxmlformats.org/officeDocument/2006/relationships/slideLayout" Target="../slideLayouts/slideLayout93.xml"/><Relationship Id="rId68" Type="http://schemas.openxmlformats.org/officeDocument/2006/relationships/slideLayout" Target="../slideLayouts/slideLayout114.xml"/><Relationship Id="rId89" Type="http://schemas.openxmlformats.org/officeDocument/2006/relationships/slideLayout" Target="../slideLayouts/slideLayout135.xml"/><Relationship Id="rId112" Type="http://schemas.openxmlformats.org/officeDocument/2006/relationships/slideLayout" Target="../slideLayouts/slideLayout158.xml"/><Relationship Id="rId133" Type="http://schemas.openxmlformats.org/officeDocument/2006/relationships/slideLayout" Target="../slideLayouts/slideLayout179.xml"/><Relationship Id="rId154" Type="http://schemas.openxmlformats.org/officeDocument/2006/relationships/slideLayout" Target="../slideLayouts/slideLayout200.xml"/><Relationship Id="rId175" Type="http://schemas.openxmlformats.org/officeDocument/2006/relationships/tags" Target="../tags/tag9.xml"/><Relationship Id="rId16" Type="http://schemas.openxmlformats.org/officeDocument/2006/relationships/slideLayout" Target="../slideLayouts/slideLayout62.xml"/><Relationship Id="rId37" Type="http://schemas.openxmlformats.org/officeDocument/2006/relationships/slideLayout" Target="../slideLayouts/slideLayout83.xml"/><Relationship Id="rId58" Type="http://schemas.openxmlformats.org/officeDocument/2006/relationships/slideLayout" Target="../slideLayouts/slideLayout104.xml"/><Relationship Id="rId79" Type="http://schemas.openxmlformats.org/officeDocument/2006/relationships/slideLayout" Target="../slideLayouts/slideLayout125.xml"/><Relationship Id="rId102" Type="http://schemas.openxmlformats.org/officeDocument/2006/relationships/slideLayout" Target="../slideLayouts/slideLayout148.xml"/><Relationship Id="rId123" Type="http://schemas.openxmlformats.org/officeDocument/2006/relationships/slideLayout" Target="../slideLayouts/slideLayout169.xml"/><Relationship Id="rId144" Type="http://schemas.openxmlformats.org/officeDocument/2006/relationships/slideLayout" Target="../slideLayouts/slideLayout190.xml"/><Relationship Id="rId90" Type="http://schemas.openxmlformats.org/officeDocument/2006/relationships/slideLayout" Target="../slideLayouts/slideLayout136.xml"/><Relationship Id="rId165" Type="http://schemas.openxmlformats.org/officeDocument/2006/relationships/slideLayout" Target="../slideLayouts/slideLayout211.xml"/><Relationship Id="rId186" Type="http://schemas.openxmlformats.org/officeDocument/2006/relationships/tags" Target="../tags/tag20.xml"/><Relationship Id="rId27" Type="http://schemas.openxmlformats.org/officeDocument/2006/relationships/slideLayout" Target="../slideLayouts/slideLayout73.xml"/><Relationship Id="rId48" Type="http://schemas.openxmlformats.org/officeDocument/2006/relationships/slideLayout" Target="../slideLayouts/slideLayout94.xml"/><Relationship Id="rId69" Type="http://schemas.openxmlformats.org/officeDocument/2006/relationships/slideLayout" Target="../slideLayouts/slideLayout115.xml"/><Relationship Id="rId113" Type="http://schemas.openxmlformats.org/officeDocument/2006/relationships/slideLayout" Target="../slideLayouts/slideLayout159.xml"/><Relationship Id="rId134" Type="http://schemas.openxmlformats.org/officeDocument/2006/relationships/slideLayout" Target="../slideLayouts/slideLayout180.xml"/><Relationship Id="rId80" Type="http://schemas.openxmlformats.org/officeDocument/2006/relationships/slideLayout" Target="../slideLayouts/slideLayout126.xml"/><Relationship Id="rId155" Type="http://schemas.openxmlformats.org/officeDocument/2006/relationships/slideLayout" Target="../slideLayouts/slideLayout201.xml"/><Relationship Id="rId176" Type="http://schemas.openxmlformats.org/officeDocument/2006/relationships/tags" Target="../tags/tag10.xml"/><Relationship Id="rId17" Type="http://schemas.openxmlformats.org/officeDocument/2006/relationships/slideLayout" Target="../slideLayouts/slideLayout63.xml"/><Relationship Id="rId38" Type="http://schemas.openxmlformats.org/officeDocument/2006/relationships/slideLayout" Target="../slideLayouts/slideLayout84.xml"/><Relationship Id="rId59" Type="http://schemas.openxmlformats.org/officeDocument/2006/relationships/slideLayout" Target="../slideLayouts/slideLayout105.xml"/><Relationship Id="rId103" Type="http://schemas.openxmlformats.org/officeDocument/2006/relationships/slideLayout" Target="../slideLayouts/slideLayout149.xml"/><Relationship Id="rId124" Type="http://schemas.openxmlformats.org/officeDocument/2006/relationships/slideLayout" Target="../slideLayouts/slideLayout170.xml"/><Relationship Id="rId70" Type="http://schemas.openxmlformats.org/officeDocument/2006/relationships/slideLayout" Target="../slideLayouts/slideLayout116.xml"/><Relationship Id="rId91" Type="http://schemas.openxmlformats.org/officeDocument/2006/relationships/slideLayout" Target="../slideLayouts/slideLayout137.xml"/><Relationship Id="rId145" Type="http://schemas.openxmlformats.org/officeDocument/2006/relationships/slideLayout" Target="../slideLayouts/slideLayout191.xml"/><Relationship Id="rId166" Type="http://schemas.openxmlformats.org/officeDocument/2006/relationships/theme" Target="../theme/theme2.xml"/><Relationship Id="rId187" Type="http://schemas.openxmlformats.org/officeDocument/2006/relationships/tags" Target="../tags/tag21.xml"/><Relationship Id="rId1" Type="http://schemas.openxmlformats.org/officeDocument/2006/relationships/slideLayout" Target="../slideLayouts/slideLayout47.xml"/><Relationship Id="rId28" Type="http://schemas.openxmlformats.org/officeDocument/2006/relationships/slideLayout" Target="../slideLayouts/slideLayout74.xml"/><Relationship Id="rId49" Type="http://schemas.openxmlformats.org/officeDocument/2006/relationships/slideLayout" Target="../slideLayouts/slideLayout95.xml"/><Relationship Id="rId114" Type="http://schemas.openxmlformats.org/officeDocument/2006/relationships/slideLayout" Target="../slideLayouts/slideLayout160.xml"/><Relationship Id="rId60" Type="http://schemas.openxmlformats.org/officeDocument/2006/relationships/slideLayout" Target="../slideLayouts/slideLayout106.xml"/><Relationship Id="rId81" Type="http://schemas.openxmlformats.org/officeDocument/2006/relationships/slideLayout" Target="../slideLayouts/slideLayout127.xml"/><Relationship Id="rId135" Type="http://schemas.openxmlformats.org/officeDocument/2006/relationships/slideLayout" Target="../slideLayouts/slideLayout181.xml"/><Relationship Id="rId156" Type="http://schemas.openxmlformats.org/officeDocument/2006/relationships/slideLayout" Target="../slideLayouts/slideLayout202.xml"/><Relationship Id="rId177" Type="http://schemas.openxmlformats.org/officeDocument/2006/relationships/tags" Target="../tags/tag1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24.xml"/><Relationship Id="rId18" Type="http://schemas.openxmlformats.org/officeDocument/2006/relationships/slideLayout" Target="../slideLayouts/slideLayout229.xml"/><Relationship Id="rId26" Type="http://schemas.openxmlformats.org/officeDocument/2006/relationships/slideLayout" Target="../slideLayouts/slideLayout237.xml"/><Relationship Id="rId39" Type="http://schemas.openxmlformats.org/officeDocument/2006/relationships/slideLayout" Target="../slideLayouts/slideLayout250.xml"/><Relationship Id="rId21" Type="http://schemas.openxmlformats.org/officeDocument/2006/relationships/slideLayout" Target="../slideLayouts/slideLayout232.xml"/><Relationship Id="rId34" Type="http://schemas.openxmlformats.org/officeDocument/2006/relationships/slideLayout" Target="../slideLayouts/slideLayout245.xml"/><Relationship Id="rId42" Type="http://schemas.openxmlformats.org/officeDocument/2006/relationships/slideLayout" Target="../slideLayouts/slideLayout253.xml"/><Relationship Id="rId47" Type="http://schemas.openxmlformats.org/officeDocument/2006/relationships/slideLayout" Target="../slideLayouts/slideLayout258.xml"/><Relationship Id="rId7" Type="http://schemas.openxmlformats.org/officeDocument/2006/relationships/slideLayout" Target="../slideLayouts/slideLayout218.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29" Type="http://schemas.openxmlformats.org/officeDocument/2006/relationships/slideLayout" Target="../slideLayouts/slideLayout240.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24" Type="http://schemas.openxmlformats.org/officeDocument/2006/relationships/slideLayout" Target="../slideLayouts/slideLayout235.xml"/><Relationship Id="rId32" Type="http://schemas.openxmlformats.org/officeDocument/2006/relationships/slideLayout" Target="../slideLayouts/slideLayout243.xml"/><Relationship Id="rId37" Type="http://schemas.openxmlformats.org/officeDocument/2006/relationships/slideLayout" Target="../slideLayouts/slideLayout248.xml"/><Relationship Id="rId40" Type="http://schemas.openxmlformats.org/officeDocument/2006/relationships/slideLayout" Target="../slideLayouts/slideLayout251.xml"/><Relationship Id="rId45" Type="http://schemas.openxmlformats.org/officeDocument/2006/relationships/slideLayout" Target="../slideLayouts/slideLayout256.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23" Type="http://schemas.openxmlformats.org/officeDocument/2006/relationships/slideLayout" Target="../slideLayouts/slideLayout234.xml"/><Relationship Id="rId28" Type="http://schemas.openxmlformats.org/officeDocument/2006/relationships/slideLayout" Target="../slideLayouts/slideLayout239.xml"/><Relationship Id="rId36" Type="http://schemas.openxmlformats.org/officeDocument/2006/relationships/slideLayout" Target="../slideLayouts/slideLayout247.xml"/><Relationship Id="rId10" Type="http://schemas.openxmlformats.org/officeDocument/2006/relationships/slideLayout" Target="../slideLayouts/slideLayout221.xml"/><Relationship Id="rId19" Type="http://schemas.openxmlformats.org/officeDocument/2006/relationships/slideLayout" Target="../slideLayouts/slideLayout230.xml"/><Relationship Id="rId31" Type="http://schemas.openxmlformats.org/officeDocument/2006/relationships/slideLayout" Target="../slideLayouts/slideLayout242.xml"/><Relationship Id="rId44" Type="http://schemas.openxmlformats.org/officeDocument/2006/relationships/slideLayout" Target="../slideLayouts/slideLayout255.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 Id="rId22" Type="http://schemas.openxmlformats.org/officeDocument/2006/relationships/slideLayout" Target="../slideLayouts/slideLayout233.xml"/><Relationship Id="rId27" Type="http://schemas.openxmlformats.org/officeDocument/2006/relationships/slideLayout" Target="../slideLayouts/slideLayout238.xml"/><Relationship Id="rId30" Type="http://schemas.openxmlformats.org/officeDocument/2006/relationships/slideLayout" Target="../slideLayouts/slideLayout241.xml"/><Relationship Id="rId35" Type="http://schemas.openxmlformats.org/officeDocument/2006/relationships/slideLayout" Target="../slideLayouts/slideLayout246.xml"/><Relationship Id="rId43" Type="http://schemas.openxmlformats.org/officeDocument/2006/relationships/slideLayout" Target="../slideLayouts/slideLayout254.xml"/><Relationship Id="rId48" Type="http://schemas.openxmlformats.org/officeDocument/2006/relationships/theme" Target="../theme/theme3.xml"/><Relationship Id="rId8" Type="http://schemas.openxmlformats.org/officeDocument/2006/relationships/slideLayout" Target="../slideLayouts/slideLayout219.xml"/><Relationship Id="rId3" Type="http://schemas.openxmlformats.org/officeDocument/2006/relationships/slideLayout" Target="../slideLayouts/slideLayout214.xml"/><Relationship Id="rId12" Type="http://schemas.openxmlformats.org/officeDocument/2006/relationships/slideLayout" Target="../slideLayouts/slideLayout223.xml"/><Relationship Id="rId17" Type="http://schemas.openxmlformats.org/officeDocument/2006/relationships/slideLayout" Target="../slideLayouts/slideLayout228.xml"/><Relationship Id="rId25" Type="http://schemas.openxmlformats.org/officeDocument/2006/relationships/slideLayout" Target="../slideLayouts/slideLayout236.xml"/><Relationship Id="rId33" Type="http://schemas.openxmlformats.org/officeDocument/2006/relationships/slideLayout" Target="../slideLayouts/slideLayout244.xml"/><Relationship Id="rId38" Type="http://schemas.openxmlformats.org/officeDocument/2006/relationships/slideLayout" Target="../slideLayouts/slideLayout249.xml"/><Relationship Id="rId46" Type="http://schemas.openxmlformats.org/officeDocument/2006/relationships/slideLayout" Target="../slideLayouts/slideLayout257.xml"/><Relationship Id="rId20" Type="http://schemas.openxmlformats.org/officeDocument/2006/relationships/slideLayout" Target="../slideLayouts/slideLayout231.xml"/><Relationship Id="rId41" Type="http://schemas.openxmlformats.org/officeDocument/2006/relationships/slideLayout" Target="../slideLayouts/slideLayout25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26" Type="http://schemas.openxmlformats.org/officeDocument/2006/relationships/slideLayout" Target="../slideLayouts/slideLayout284.xml"/><Relationship Id="rId39" Type="http://schemas.openxmlformats.org/officeDocument/2006/relationships/slideLayout" Target="../slideLayouts/slideLayout297.xml"/><Relationship Id="rId21" Type="http://schemas.openxmlformats.org/officeDocument/2006/relationships/slideLayout" Target="../slideLayouts/slideLayout279.xml"/><Relationship Id="rId34" Type="http://schemas.openxmlformats.org/officeDocument/2006/relationships/slideLayout" Target="../slideLayouts/slideLayout292.xml"/><Relationship Id="rId42" Type="http://schemas.openxmlformats.org/officeDocument/2006/relationships/slideLayout" Target="../slideLayouts/slideLayout300.xml"/><Relationship Id="rId47" Type="http://schemas.openxmlformats.org/officeDocument/2006/relationships/slideLayout" Target="../slideLayouts/slideLayout305.xml"/><Relationship Id="rId50" Type="http://schemas.openxmlformats.org/officeDocument/2006/relationships/slideLayout" Target="../slideLayouts/slideLayout308.xml"/><Relationship Id="rId55" Type="http://schemas.openxmlformats.org/officeDocument/2006/relationships/tags" Target="../tags/tag730.xml"/><Relationship Id="rId7" Type="http://schemas.openxmlformats.org/officeDocument/2006/relationships/slideLayout" Target="../slideLayouts/slideLayout265.xml"/><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9" Type="http://schemas.openxmlformats.org/officeDocument/2006/relationships/slideLayout" Target="../slideLayouts/slideLayout287.xml"/><Relationship Id="rId11" Type="http://schemas.openxmlformats.org/officeDocument/2006/relationships/slideLayout" Target="../slideLayouts/slideLayout269.xml"/><Relationship Id="rId24" Type="http://schemas.openxmlformats.org/officeDocument/2006/relationships/slideLayout" Target="../slideLayouts/slideLayout282.xml"/><Relationship Id="rId32" Type="http://schemas.openxmlformats.org/officeDocument/2006/relationships/slideLayout" Target="../slideLayouts/slideLayout290.xml"/><Relationship Id="rId37" Type="http://schemas.openxmlformats.org/officeDocument/2006/relationships/slideLayout" Target="../slideLayouts/slideLayout295.xml"/><Relationship Id="rId40" Type="http://schemas.openxmlformats.org/officeDocument/2006/relationships/slideLayout" Target="../slideLayouts/slideLayout298.xml"/><Relationship Id="rId45" Type="http://schemas.openxmlformats.org/officeDocument/2006/relationships/slideLayout" Target="../slideLayouts/slideLayout303.xml"/><Relationship Id="rId53" Type="http://schemas.openxmlformats.org/officeDocument/2006/relationships/slideLayout" Target="../slideLayouts/slideLayout311.xml"/><Relationship Id="rId5" Type="http://schemas.openxmlformats.org/officeDocument/2006/relationships/slideLayout" Target="../slideLayouts/slideLayout263.xml"/><Relationship Id="rId19" Type="http://schemas.openxmlformats.org/officeDocument/2006/relationships/slideLayout" Target="../slideLayouts/slideLayout277.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 Id="rId27" Type="http://schemas.openxmlformats.org/officeDocument/2006/relationships/slideLayout" Target="../slideLayouts/slideLayout285.xml"/><Relationship Id="rId30" Type="http://schemas.openxmlformats.org/officeDocument/2006/relationships/slideLayout" Target="../slideLayouts/slideLayout288.xml"/><Relationship Id="rId35" Type="http://schemas.openxmlformats.org/officeDocument/2006/relationships/slideLayout" Target="../slideLayouts/slideLayout293.xml"/><Relationship Id="rId43" Type="http://schemas.openxmlformats.org/officeDocument/2006/relationships/slideLayout" Target="../slideLayouts/slideLayout301.xml"/><Relationship Id="rId48" Type="http://schemas.openxmlformats.org/officeDocument/2006/relationships/slideLayout" Target="../slideLayouts/slideLayout306.xml"/><Relationship Id="rId56" Type="http://schemas.openxmlformats.org/officeDocument/2006/relationships/oleObject" Target="../embeddings/oleObject167.bin"/><Relationship Id="rId8" Type="http://schemas.openxmlformats.org/officeDocument/2006/relationships/slideLayout" Target="../slideLayouts/slideLayout266.xml"/><Relationship Id="rId51" Type="http://schemas.openxmlformats.org/officeDocument/2006/relationships/slideLayout" Target="../slideLayouts/slideLayout309.xml"/><Relationship Id="rId3" Type="http://schemas.openxmlformats.org/officeDocument/2006/relationships/slideLayout" Target="../slideLayouts/slideLayout261.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5" Type="http://schemas.openxmlformats.org/officeDocument/2006/relationships/slideLayout" Target="../slideLayouts/slideLayout283.xml"/><Relationship Id="rId33" Type="http://schemas.openxmlformats.org/officeDocument/2006/relationships/slideLayout" Target="../slideLayouts/slideLayout291.xml"/><Relationship Id="rId38" Type="http://schemas.openxmlformats.org/officeDocument/2006/relationships/slideLayout" Target="../slideLayouts/slideLayout296.xml"/><Relationship Id="rId46" Type="http://schemas.openxmlformats.org/officeDocument/2006/relationships/slideLayout" Target="../slideLayouts/slideLayout304.xml"/><Relationship Id="rId20" Type="http://schemas.openxmlformats.org/officeDocument/2006/relationships/slideLayout" Target="../slideLayouts/slideLayout278.xml"/><Relationship Id="rId41" Type="http://schemas.openxmlformats.org/officeDocument/2006/relationships/slideLayout" Target="../slideLayouts/slideLayout299.xml"/><Relationship Id="rId54" Type="http://schemas.openxmlformats.org/officeDocument/2006/relationships/theme" Target="../theme/theme4.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5" Type="http://schemas.openxmlformats.org/officeDocument/2006/relationships/slideLayout" Target="../slideLayouts/slideLayout273.xml"/><Relationship Id="rId23" Type="http://schemas.openxmlformats.org/officeDocument/2006/relationships/slideLayout" Target="../slideLayouts/slideLayout281.xml"/><Relationship Id="rId28" Type="http://schemas.openxmlformats.org/officeDocument/2006/relationships/slideLayout" Target="../slideLayouts/slideLayout286.xml"/><Relationship Id="rId36" Type="http://schemas.openxmlformats.org/officeDocument/2006/relationships/slideLayout" Target="../slideLayouts/slideLayout294.xml"/><Relationship Id="rId49" Type="http://schemas.openxmlformats.org/officeDocument/2006/relationships/slideLayout" Target="../slideLayouts/slideLayout307.xml"/><Relationship Id="rId57" Type="http://schemas.openxmlformats.org/officeDocument/2006/relationships/image" Target="../media/image32.emf"/><Relationship Id="rId10" Type="http://schemas.openxmlformats.org/officeDocument/2006/relationships/slideLayout" Target="../slideLayouts/slideLayout268.xml"/><Relationship Id="rId31" Type="http://schemas.openxmlformats.org/officeDocument/2006/relationships/slideLayout" Target="../slideLayouts/slideLayout289.xml"/><Relationship Id="rId44" Type="http://schemas.openxmlformats.org/officeDocument/2006/relationships/slideLayout" Target="../slideLayouts/slideLayout302.xml"/><Relationship Id="rId52" Type="http://schemas.openxmlformats.org/officeDocument/2006/relationships/slideLayout" Target="../slideLayouts/slideLayout3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Gavi Presentation Template</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4206051117"/>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4006" r:id="rId20"/>
    <p:sldLayoutId id="2147484007" r:id="rId21"/>
    <p:sldLayoutId id="2147484008" r:id="rId22"/>
    <p:sldLayoutId id="2147484009" r:id="rId23"/>
    <p:sldLayoutId id="2147484010" r:id="rId24"/>
    <p:sldLayoutId id="2147484011" r:id="rId25"/>
    <p:sldLayoutId id="2147484012" r:id="rId26"/>
    <p:sldLayoutId id="2147484013" r:id="rId27"/>
    <p:sldLayoutId id="2147484014" r:id="rId28"/>
    <p:sldLayoutId id="2147484015" r:id="rId29"/>
    <p:sldLayoutId id="2147484016" r:id="rId30"/>
    <p:sldLayoutId id="2147484017" r:id="rId31"/>
    <p:sldLayoutId id="2147484018" r:id="rId32"/>
    <p:sldLayoutId id="2147484019" r:id="rId33"/>
    <p:sldLayoutId id="2147484020" r:id="rId34"/>
    <p:sldLayoutId id="2147484021" r:id="rId35"/>
    <p:sldLayoutId id="2147484022" r:id="rId36"/>
    <p:sldLayoutId id="2147484023" r:id="rId37"/>
    <p:sldLayoutId id="2147484024" r:id="rId38"/>
    <p:sldLayoutId id="2147484025" r:id="rId39"/>
    <p:sldLayoutId id="2147484026" r:id="rId40"/>
    <p:sldLayoutId id="2147484027" r:id="rId41"/>
    <p:sldLayoutId id="2147484028" r:id="rId42"/>
    <p:sldLayoutId id="2147484029" r:id="rId43"/>
    <p:sldLayoutId id="2147484030" r:id="rId44"/>
    <p:sldLayoutId id="2147484031" r:id="rId45"/>
    <p:sldLayoutId id="2147484032" r:id="rId46"/>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userDrawn="1">
          <p15:clr>
            <a:srgbClr val="F26B43"/>
          </p15:clr>
        </p15:guide>
        <p15:guide id="3" pos="7355" userDrawn="1">
          <p15:clr>
            <a:srgbClr val="F26B43"/>
          </p15:clr>
        </p15:guide>
        <p15:guide id="4" orient="horz" pos="232" userDrawn="1">
          <p15:clr>
            <a:srgbClr val="F26B43"/>
          </p15:clr>
        </p15:guide>
        <p15:guide id="5" orient="horz" pos="4088" userDrawn="1">
          <p15:clr>
            <a:srgbClr val="F26B43"/>
          </p15:clr>
        </p15:guide>
        <p15:guide id="7" orient="horz" pos="822" userDrawn="1">
          <p15:clr>
            <a:srgbClr val="F26B43"/>
          </p15:clr>
        </p15:guide>
        <p15:guide id="9" orient="horz" pos="37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7"/>
            </p:custDataLst>
            <p:extLst>
              <p:ext uri="{D42A27DB-BD31-4B8C-83A1-F6EECF244321}">
                <p14:modId xmlns:p14="http://schemas.microsoft.com/office/powerpoint/2010/main" val="2316919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8" imgW="413" imgH="416" progId="TCLayout.ActiveDocument.1">
                  <p:embed/>
                </p:oleObj>
              </mc:Choice>
              <mc:Fallback>
                <p:oleObj name="think-cell Slide" r:id="rId18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18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6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69"/>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latin typeface="+mn-lt"/>
                <a:ea typeface="+mn-ea"/>
                <a:cs typeface="+mn-cs"/>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70"/>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a typeface="+mn-ea"/>
                <a:cs typeface="+mn-cs"/>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a typeface="+mn-ea"/>
                <a:cs typeface="+mn-cs"/>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latin typeface="+mn-lt"/>
                <a:ea typeface="+mn-ea"/>
                <a:cs typeface="+mn-cs"/>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71"/>
            </p:custDataLst>
          </p:nvPr>
        </p:nvSpPr>
        <p:spPr>
          <a:xfrm>
            <a:off x="5987738" y="1872797"/>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Above Chart Exhibit Title</a:t>
            </a:r>
          </a:p>
          <a:p>
            <a:pPr lvl="0"/>
            <a:r>
              <a:rPr lang="en-US" b="0">
                <a:latin typeface="+mn-lt"/>
                <a:ea typeface="+mn-ea"/>
                <a:cs typeface="+mn-cs"/>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1872797"/>
            <a:ext cx="11082528" cy="1631216"/>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latin typeface="+mn-lt"/>
                <a:ea typeface="+mn-ea"/>
                <a:cs typeface="+mn-cs"/>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latin typeface="+mn-lt"/>
                <a:ea typeface="+mn-ea"/>
                <a:cs typeface="+mn-cs"/>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latin typeface="+mn-lt"/>
                <a:ea typeface="+mn-ea"/>
                <a:cs typeface="+mn-cs"/>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17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18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latin typeface="+mn-lt"/>
                  <a:ea typeface="+mn-ea"/>
                  <a:cs typeface="+mn-cs"/>
                </a:endParaRPr>
              </a:p>
            </p:txBody>
          </p:sp>
          <p:sp>
            <p:nvSpPr>
              <p:cNvPr id="215" name="Arc 214">
                <a:extLst>
                  <a:ext uri="{FF2B5EF4-FFF2-40B4-BE49-F238E27FC236}">
                    <a16:creationId xmlns:a16="http://schemas.microsoft.com/office/drawing/2014/main" id="{F9B15371-13C6-4FC5-A65B-0EDE237980EC}"/>
                  </a:ext>
                </a:extLst>
              </p:cNvPr>
              <p:cNvSpPr/>
              <p:nvPr>
                <p:custDataLst>
                  <p:tags r:id="rId18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latin typeface="+mn-lt"/>
                  <a:ea typeface="+mn-ea"/>
                  <a:cs typeface="+mn-cs"/>
                </a:endParaRPr>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17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18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latin typeface="+mn-lt"/>
                  <a:ea typeface="+mn-ea"/>
                  <a:cs typeface="+mn-cs"/>
                </a:endParaRPr>
              </a:p>
            </p:txBody>
          </p:sp>
          <p:sp>
            <p:nvSpPr>
              <p:cNvPr id="213" name="Arc 212">
                <a:extLst>
                  <a:ext uri="{FF2B5EF4-FFF2-40B4-BE49-F238E27FC236}">
                    <a16:creationId xmlns:a16="http://schemas.microsoft.com/office/drawing/2014/main" id="{D743921E-6D1E-4571-B683-6DAA333BDEC0}"/>
                  </a:ext>
                </a:extLst>
              </p:cNvPr>
              <p:cNvSpPr/>
              <p:nvPr>
                <p:custDataLst>
                  <p:tags r:id="rId18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latin typeface="+mn-lt"/>
                  <a:ea typeface="+mn-ea"/>
                  <a:cs typeface="+mn-cs"/>
                </a:endParaRPr>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17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18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latin typeface="+mn-lt"/>
                  <a:ea typeface="+mn-ea"/>
                  <a:cs typeface="+mn-cs"/>
                </a:endParaRPr>
              </a:p>
            </p:txBody>
          </p:sp>
          <p:sp>
            <p:nvSpPr>
              <p:cNvPr id="211" name="Arc 210">
                <a:extLst>
                  <a:ext uri="{FF2B5EF4-FFF2-40B4-BE49-F238E27FC236}">
                    <a16:creationId xmlns:a16="http://schemas.microsoft.com/office/drawing/2014/main" id="{03D44525-7618-42C3-A26B-9CC5DF2D2566}"/>
                  </a:ext>
                </a:extLst>
              </p:cNvPr>
              <p:cNvSpPr/>
              <p:nvPr>
                <p:custDataLst>
                  <p:tags r:id="rId18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latin typeface="+mn-lt"/>
                  <a:ea typeface="+mn-ea"/>
                  <a:cs typeface="+mn-cs"/>
                </a:endParaRPr>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17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18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latin typeface="+mn-lt"/>
                  <a:ea typeface="+mn-ea"/>
                  <a:cs typeface="+mn-cs"/>
                </a:endParaRPr>
              </a:p>
            </p:txBody>
          </p:sp>
          <p:sp>
            <p:nvSpPr>
              <p:cNvPr id="209" name="Arc 208">
                <a:extLst>
                  <a:ext uri="{FF2B5EF4-FFF2-40B4-BE49-F238E27FC236}">
                    <a16:creationId xmlns:a16="http://schemas.microsoft.com/office/drawing/2014/main" id="{4EE447D4-D1F3-48FC-A5DF-CC5107A778A6}"/>
                  </a:ext>
                </a:extLst>
              </p:cNvPr>
              <p:cNvSpPr/>
              <p:nvPr>
                <p:custDataLst>
                  <p:tags r:id="rId18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latin typeface="+mn-lt"/>
                  <a:ea typeface="+mn-ea"/>
                  <a:cs typeface="+mn-cs"/>
                </a:endParaRPr>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17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17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latin typeface="+mn-lt"/>
                  <a:ea typeface="+mn-ea"/>
                  <a:cs typeface="+mn-cs"/>
                </a:endParaRPr>
              </a:p>
            </p:txBody>
          </p:sp>
          <p:sp>
            <p:nvSpPr>
              <p:cNvPr id="207" name="Arc 206">
                <a:extLst>
                  <a:ext uri="{FF2B5EF4-FFF2-40B4-BE49-F238E27FC236}">
                    <a16:creationId xmlns:a16="http://schemas.microsoft.com/office/drawing/2014/main" id="{044D8867-620D-4691-A0DD-79E16FC985B3}"/>
                  </a:ext>
                </a:extLst>
              </p:cNvPr>
              <p:cNvSpPr/>
              <p:nvPr>
                <p:custDataLst>
                  <p:tags r:id="rId17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latin typeface="+mn-lt"/>
                  <a:ea typeface="+mn-ea"/>
                  <a:cs typeface="+mn-cs"/>
                </a:endParaRPr>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latin typeface="+mn-lt"/>
                <a:ea typeface="+mn-ea"/>
                <a:cs typeface="+mn-cs"/>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latin typeface="+mn-lt"/>
                <a:ea typeface="+mn-ea"/>
                <a:cs typeface="+mn-cs"/>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latin typeface="+mn-lt"/>
                <a:ea typeface="+mn-ea"/>
                <a:cs typeface="+mn-cs"/>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latin typeface="+mn-lt"/>
                <a:ea typeface="+mn-ea"/>
                <a:cs typeface="+mn-cs"/>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latin typeface="+mn-lt"/>
                <a:ea typeface="+mn-ea"/>
                <a:cs typeface="+mn-cs"/>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grpSp>
      <p:sp>
        <p:nvSpPr>
          <p:cNvPr id="8" name="TextBox 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51" name="Slide Number">
            <a:extLst>
              <a:ext uri="{FF2B5EF4-FFF2-40B4-BE49-F238E27FC236}">
                <a16:creationId xmlns:a16="http://schemas.microsoft.com/office/drawing/2014/main" id="{D6030ED5-599F-4E8C-B5A1-51670786D068}"/>
              </a:ext>
            </a:extLst>
          </p:cNvPr>
          <p:cNvSpPr>
            <a:spLocks noChangeArrowheads="1"/>
          </p:cNvSpPr>
          <p:nvPr userDrawn="1">
            <p:custDataLst>
              <p:tags r:id="rId172"/>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02257361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 id="2147483848" r:id="rId27"/>
    <p:sldLayoutId id="2147483849" r:id="rId28"/>
    <p:sldLayoutId id="2147483850" r:id="rId29"/>
    <p:sldLayoutId id="2147483851" r:id="rId30"/>
    <p:sldLayoutId id="2147483852" r:id="rId31"/>
    <p:sldLayoutId id="2147483853" r:id="rId32"/>
    <p:sldLayoutId id="2147483854" r:id="rId33"/>
    <p:sldLayoutId id="2147483855" r:id="rId34"/>
    <p:sldLayoutId id="2147483856" r:id="rId35"/>
    <p:sldLayoutId id="2147483857" r:id="rId36"/>
    <p:sldLayoutId id="2147483858" r:id="rId37"/>
    <p:sldLayoutId id="2147483859" r:id="rId38"/>
    <p:sldLayoutId id="2147483860" r:id="rId39"/>
    <p:sldLayoutId id="2147483861" r:id="rId40"/>
    <p:sldLayoutId id="2147483862" r:id="rId41"/>
    <p:sldLayoutId id="2147483863" r:id="rId42"/>
    <p:sldLayoutId id="2147483864" r:id="rId43"/>
    <p:sldLayoutId id="2147483865" r:id="rId44"/>
    <p:sldLayoutId id="2147483866" r:id="rId45"/>
    <p:sldLayoutId id="2147483867" r:id="rId46"/>
    <p:sldLayoutId id="2147483868" r:id="rId47"/>
    <p:sldLayoutId id="2147483869" r:id="rId48"/>
    <p:sldLayoutId id="2147483870" r:id="rId49"/>
    <p:sldLayoutId id="2147483871" r:id="rId50"/>
    <p:sldLayoutId id="2147483872" r:id="rId51"/>
    <p:sldLayoutId id="2147483873" r:id="rId52"/>
    <p:sldLayoutId id="2147483874" r:id="rId53"/>
    <p:sldLayoutId id="2147483875" r:id="rId54"/>
    <p:sldLayoutId id="2147483876" r:id="rId55"/>
    <p:sldLayoutId id="2147483877" r:id="rId56"/>
    <p:sldLayoutId id="2147483878" r:id="rId57"/>
    <p:sldLayoutId id="2147483879" r:id="rId58"/>
    <p:sldLayoutId id="2147483880" r:id="rId59"/>
    <p:sldLayoutId id="2147483881" r:id="rId60"/>
    <p:sldLayoutId id="2147483882" r:id="rId61"/>
    <p:sldLayoutId id="2147483883" r:id="rId62"/>
    <p:sldLayoutId id="2147483884" r:id="rId63"/>
    <p:sldLayoutId id="2147483885" r:id="rId64"/>
    <p:sldLayoutId id="2147483886" r:id="rId65"/>
    <p:sldLayoutId id="2147483887" r:id="rId66"/>
    <p:sldLayoutId id="2147483888" r:id="rId67"/>
    <p:sldLayoutId id="2147483889" r:id="rId68"/>
    <p:sldLayoutId id="2147483890" r:id="rId69"/>
    <p:sldLayoutId id="2147483891" r:id="rId70"/>
    <p:sldLayoutId id="2147483892" r:id="rId71"/>
    <p:sldLayoutId id="2147483893" r:id="rId72"/>
    <p:sldLayoutId id="2147483894" r:id="rId73"/>
    <p:sldLayoutId id="2147483895" r:id="rId74"/>
    <p:sldLayoutId id="2147483896" r:id="rId75"/>
    <p:sldLayoutId id="2147483897" r:id="rId76"/>
    <p:sldLayoutId id="2147483898" r:id="rId77"/>
    <p:sldLayoutId id="2147483899" r:id="rId78"/>
    <p:sldLayoutId id="2147483900" r:id="rId79"/>
    <p:sldLayoutId id="2147483901" r:id="rId80"/>
    <p:sldLayoutId id="2147483902" r:id="rId81"/>
    <p:sldLayoutId id="2147483903" r:id="rId82"/>
    <p:sldLayoutId id="2147483904" r:id="rId83"/>
    <p:sldLayoutId id="2147483905" r:id="rId84"/>
    <p:sldLayoutId id="2147483906" r:id="rId85"/>
    <p:sldLayoutId id="2147483907" r:id="rId86"/>
    <p:sldLayoutId id="2147483908" r:id="rId87"/>
    <p:sldLayoutId id="2147483909" r:id="rId88"/>
    <p:sldLayoutId id="2147483910" r:id="rId89"/>
    <p:sldLayoutId id="2147483911" r:id="rId90"/>
    <p:sldLayoutId id="2147483912" r:id="rId91"/>
    <p:sldLayoutId id="2147483913" r:id="rId92"/>
    <p:sldLayoutId id="2147483914" r:id="rId93"/>
    <p:sldLayoutId id="2147483915" r:id="rId94"/>
    <p:sldLayoutId id="2147483916" r:id="rId95"/>
    <p:sldLayoutId id="2147483917" r:id="rId96"/>
    <p:sldLayoutId id="2147483918" r:id="rId97"/>
    <p:sldLayoutId id="2147483919" r:id="rId98"/>
    <p:sldLayoutId id="2147483920" r:id="rId99"/>
    <p:sldLayoutId id="2147483921" r:id="rId100"/>
    <p:sldLayoutId id="2147483922" r:id="rId101"/>
    <p:sldLayoutId id="2147483923" r:id="rId102"/>
    <p:sldLayoutId id="2147483924" r:id="rId103"/>
    <p:sldLayoutId id="2147483925" r:id="rId104"/>
    <p:sldLayoutId id="2147483926" r:id="rId105"/>
    <p:sldLayoutId id="2147483927" r:id="rId106"/>
    <p:sldLayoutId id="2147483928" r:id="rId107"/>
    <p:sldLayoutId id="2147483929" r:id="rId108"/>
    <p:sldLayoutId id="2147483930" r:id="rId109"/>
    <p:sldLayoutId id="2147483931" r:id="rId110"/>
    <p:sldLayoutId id="2147483932" r:id="rId111"/>
    <p:sldLayoutId id="2147483933" r:id="rId112"/>
    <p:sldLayoutId id="2147483934" r:id="rId113"/>
    <p:sldLayoutId id="2147483935" r:id="rId114"/>
    <p:sldLayoutId id="2147483936" r:id="rId115"/>
    <p:sldLayoutId id="2147483937" r:id="rId116"/>
    <p:sldLayoutId id="2147483938" r:id="rId117"/>
    <p:sldLayoutId id="2147483939" r:id="rId118"/>
    <p:sldLayoutId id="2147483940" r:id="rId119"/>
    <p:sldLayoutId id="2147483941" r:id="rId120"/>
    <p:sldLayoutId id="2147483942" r:id="rId121"/>
    <p:sldLayoutId id="2147483943" r:id="rId122"/>
    <p:sldLayoutId id="2147483944" r:id="rId123"/>
    <p:sldLayoutId id="2147483945" r:id="rId124"/>
    <p:sldLayoutId id="2147483946" r:id="rId125"/>
    <p:sldLayoutId id="2147483947" r:id="rId126"/>
    <p:sldLayoutId id="2147483948" r:id="rId127"/>
    <p:sldLayoutId id="2147483949" r:id="rId128"/>
    <p:sldLayoutId id="2147483950" r:id="rId129"/>
    <p:sldLayoutId id="2147483951" r:id="rId130"/>
    <p:sldLayoutId id="2147483952" r:id="rId131"/>
    <p:sldLayoutId id="2147483953" r:id="rId132"/>
    <p:sldLayoutId id="2147483954" r:id="rId133"/>
    <p:sldLayoutId id="2147483955" r:id="rId134"/>
    <p:sldLayoutId id="2147483956" r:id="rId135"/>
    <p:sldLayoutId id="2147483957" r:id="rId136"/>
    <p:sldLayoutId id="2147483958" r:id="rId137"/>
    <p:sldLayoutId id="2147483959" r:id="rId138"/>
    <p:sldLayoutId id="2147483960" r:id="rId139"/>
    <p:sldLayoutId id="2147483961" r:id="rId140"/>
    <p:sldLayoutId id="2147483962" r:id="rId141"/>
    <p:sldLayoutId id="2147483963" r:id="rId142"/>
    <p:sldLayoutId id="2147483964" r:id="rId143"/>
    <p:sldLayoutId id="2147483965" r:id="rId144"/>
    <p:sldLayoutId id="2147483966" r:id="rId145"/>
    <p:sldLayoutId id="2147483967" r:id="rId146"/>
    <p:sldLayoutId id="2147483968" r:id="rId147"/>
    <p:sldLayoutId id="2147483969" r:id="rId148"/>
    <p:sldLayoutId id="2147483970" r:id="rId149"/>
    <p:sldLayoutId id="2147483971" r:id="rId150"/>
    <p:sldLayoutId id="2147483972" r:id="rId151"/>
    <p:sldLayoutId id="2147483973" r:id="rId152"/>
    <p:sldLayoutId id="2147483974" r:id="rId153"/>
    <p:sldLayoutId id="2147483975" r:id="rId154"/>
    <p:sldLayoutId id="2147483976" r:id="rId155"/>
    <p:sldLayoutId id="2147483977" r:id="rId156"/>
    <p:sldLayoutId id="2147483978" r:id="rId157"/>
    <p:sldLayoutId id="2147483979" r:id="rId158"/>
    <p:sldLayoutId id="2147483980" r:id="rId159"/>
    <p:sldLayoutId id="2147483981" r:id="rId160"/>
    <p:sldLayoutId id="2147483982" r:id="rId161"/>
    <p:sldLayoutId id="2147483983" r:id="rId162"/>
    <p:sldLayoutId id="2147483984" r:id="rId163"/>
    <p:sldLayoutId id="2147483985" r:id="rId164"/>
    <p:sldLayoutId id="2147483986" r:id="rId16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a:t>Programme and Policy Committee Meeting, 16 – 17 May 2023</a:t>
            </a:r>
            <a:endParaRPr lang="en-GB"/>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2632499076"/>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 id="2147484076" r:id="rId19"/>
    <p:sldLayoutId id="2147484077" r:id="rId20"/>
    <p:sldLayoutId id="2147484078" r:id="rId21"/>
    <p:sldLayoutId id="2147484079" r:id="rId22"/>
    <p:sldLayoutId id="2147484080" r:id="rId23"/>
    <p:sldLayoutId id="2147484081" r:id="rId24"/>
    <p:sldLayoutId id="2147484082" r:id="rId25"/>
    <p:sldLayoutId id="2147484083" r:id="rId26"/>
    <p:sldLayoutId id="2147484084" r:id="rId27"/>
    <p:sldLayoutId id="2147484085" r:id="rId28"/>
    <p:sldLayoutId id="2147484086" r:id="rId29"/>
    <p:sldLayoutId id="2147484087" r:id="rId30"/>
    <p:sldLayoutId id="2147484088" r:id="rId31"/>
    <p:sldLayoutId id="2147484089" r:id="rId32"/>
    <p:sldLayoutId id="2147484090" r:id="rId33"/>
    <p:sldLayoutId id="2147484091" r:id="rId34"/>
    <p:sldLayoutId id="2147484092" r:id="rId35"/>
    <p:sldLayoutId id="2147484093" r:id="rId36"/>
    <p:sldLayoutId id="2147484094" r:id="rId37"/>
    <p:sldLayoutId id="2147484095" r:id="rId38"/>
    <p:sldLayoutId id="2147484096" r:id="rId39"/>
    <p:sldLayoutId id="2147484097" r:id="rId40"/>
    <p:sldLayoutId id="2147484098" r:id="rId41"/>
    <p:sldLayoutId id="2147484099" r:id="rId42"/>
    <p:sldLayoutId id="2147484100" r:id="rId43"/>
    <p:sldLayoutId id="2147484101" r:id="rId44"/>
    <p:sldLayoutId id="2147484102" r:id="rId45"/>
    <p:sldLayoutId id="2147484103" r:id="rId46"/>
    <p:sldLayoutId id="2147484104" r:id="rId47"/>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00DCFBB-43DB-0686-A46C-A6C9F5D4F9AC}"/>
              </a:ext>
            </a:extLst>
          </p:cNvPr>
          <p:cNvGraphicFramePr>
            <a:graphicFrameLocks noChangeAspect="1"/>
          </p:cNvGraphicFramePr>
          <p:nvPr userDrawn="1">
            <p:custDataLst>
              <p:tags r:id="rId55"/>
            </p:custDataLst>
            <p:extLst>
              <p:ext uri="{D42A27DB-BD31-4B8C-83A1-F6EECF244321}">
                <p14:modId xmlns:p14="http://schemas.microsoft.com/office/powerpoint/2010/main" val="1830095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6" imgW="415" imgH="416" progId="TCLayout.ActiveDocument.1">
                  <p:embed/>
                </p:oleObj>
              </mc:Choice>
              <mc:Fallback>
                <p:oleObj name="think-cell Slide" r:id="rId56" imgW="415" imgH="416" progId="TCLayout.ActiveDocument.1">
                  <p:embed/>
                  <p:pic>
                    <p:nvPicPr>
                      <p:cNvPr id="7" name="Object 6" hidden="1">
                        <a:extLst>
                          <a:ext uri="{FF2B5EF4-FFF2-40B4-BE49-F238E27FC236}">
                            <a16:creationId xmlns:a16="http://schemas.microsoft.com/office/drawing/2014/main" id="{E00DCFBB-43DB-0686-A46C-A6C9F5D4F9AC}"/>
                          </a:ext>
                        </a:extLst>
                      </p:cNvPr>
                      <p:cNvPicPr/>
                      <p:nvPr/>
                    </p:nvPicPr>
                    <p:blipFill>
                      <a:blip r:embed="rId5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Technical Annex</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2265560381"/>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 id="2147484126" r:id="rId20"/>
    <p:sldLayoutId id="2147484127" r:id="rId21"/>
    <p:sldLayoutId id="2147484128" r:id="rId22"/>
    <p:sldLayoutId id="2147484129" r:id="rId23"/>
    <p:sldLayoutId id="2147484130" r:id="rId24"/>
    <p:sldLayoutId id="2147484131" r:id="rId25"/>
    <p:sldLayoutId id="2147484132" r:id="rId26"/>
    <p:sldLayoutId id="2147484133" r:id="rId27"/>
    <p:sldLayoutId id="2147484134" r:id="rId28"/>
    <p:sldLayoutId id="2147484135" r:id="rId29"/>
    <p:sldLayoutId id="2147484136" r:id="rId30"/>
    <p:sldLayoutId id="2147484137" r:id="rId31"/>
    <p:sldLayoutId id="2147484138" r:id="rId32"/>
    <p:sldLayoutId id="2147484139" r:id="rId33"/>
    <p:sldLayoutId id="2147484140" r:id="rId34"/>
    <p:sldLayoutId id="2147484141" r:id="rId35"/>
    <p:sldLayoutId id="2147484142" r:id="rId36"/>
    <p:sldLayoutId id="2147484143" r:id="rId37"/>
    <p:sldLayoutId id="2147484144" r:id="rId38"/>
    <p:sldLayoutId id="2147484145" r:id="rId39"/>
    <p:sldLayoutId id="2147484146" r:id="rId40"/>
    <p:sldLayoutId id="2147484147" r:id="rId41"/>
    <p:sldLayoutId id="2147484148" r:id="rId42"/>
    <p:sldLayoutId id="2147484149" r:id="rId43"/>
    <p:sldLayoutId id="2147484150" r:id="rId44"/>
    <p:sldLayoutId id="2147484151" r:id="rId45"/>
    <p:sldLayoutId id="2147484152" r:id="rId46"/>
    <p:sldLayoutId id="2147484153" r:id="rId47"/>
    <p:sldLayoutId id="2147484154" r:id="rId48"/>
    <p:sldLayoutId id="2147484155" r:id="rId49"/>
    <p:sldLayoutId id="2147484156" r:id="rId50"/>
    <p:sldLayoutId id="2147484157" r:id="rId51"/>
    <p:sldLayoutId id="2147484158" r:id="rId52"/>
    <p:sldLayoutId id="2147484159" r:id="rId53"/>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3F7F6-005D-BAB9-4B05-02C85159C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EF7C4F-148B-667B-CE76-85F318EB7C8C}"/>
              </a:ext>
            </a:extLst>
          </p:cNvPr>
          <p:cNvSpPr>
            <a:spLocks noGrp="1"/>
          </p:cNvSpPr>
          <p:nvPr>
            <p:ph type="title"/>
          </p:nvPr>
        </p:nvSpPr>
        <p:spPr/>
        <p:txBody>
          <a:bodyPr/>
          <a:lstStyle/>
          <a:p>
            <a:r>
              <a:rPr lang="de-CH" dirty="0"/>
              <a:t>Banco Mundial</a:t>
            </a:r>
            <a:endParaRPr lang="en-US" dirty="0"/>
          </a:p>
        </p:txBody>
      </p:sp>
      <p:sp>
        <p:nvSpPr>
          <p:cNvPr id="3" name="Text Placeholder 2">
            <a:extLst>
              <a:ext uri="{FF2B5EF4-FFF2-40B4-BE49-F238E27FC236}">
                <a16:creationId xmlns:a16="http://schemas.microsoft.com/office/drawing/2014/main" id="{9DAA4B2E-07A2-C645-C3BC-A4AEA9A6CA38}"/>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370688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11C9A-9EA5-2451-1E76-3ED222D0E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2E0B8-BD0A-FCE5-AC33-22F58D69973B}"/>
              </a:ext>
            </a:extLst>
          </p:cNvPr>
          <p:cNvSpPr>
            <a:spLocks noGrp="1"/>
          </p:cNvSpPr>
          <p:nvPr>
            <p:ph type="title"/>
          </p:nvPr>
        </p:nvSpPr>
        <p:spPr/>
        <p:txBody>
          <a:bodyPr anchor="t">
            <a:normAutofit/>
          </a:bodyPr>
          <a:lstStyle/>
          <a:p>
            <a:r>
              <a:rPr lang="pt-PT" dirty="0"/>
              <a:t>Banco Mundial - Atividades de assistência técnica</a:t>
            </a:r>
          </a:p>
        </p:txBody>
      </p:sp>
      <p:sp>
        <p:nvSpPr>
          <p:cNvPr id="23" name="Text Placeholder 2">
            <a:extLst>
              <a:ext uri="{FF2B5EF4-FFF2-40B4-BE49-F238E27FC236}">
                <a16:creationId xmlns:a16="http://schemas.microsoft.com/office/drawing/2014/main" id="{9AF70F23-29EA-A1E3-7198-8ADC0436BD94}"/>
              </a:ext>
            </a:extLst>
          </p:cNvPr>
          <p:cNvSpPr txBox="1">
            <a:spLocks/>
          </p:cNvSpPr>
          <p:nvPr/>
        </p:nvSpPr>
        <p:spPr>
          <a:xfrm>
            <a:off x="5424206" y="987618"/>
            <a:ext cx="6264872" cy="293057"/>
          </a:xfrm>
          <a:prstGeom prst="rect">
            <a:avLst/>
          </a:prstGeom>
        </p:spPr>
        <p:txBody>
          <a:bodyPr vert="horz" lIns="0" tIns="0" rIns="0" bIns="0" numCol="1" spcCol="180000" rtlCol="0">
            <a:normAutofit fontScale="92500"/>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spcAft>
                <a:spcPts val="800"/>
              </a:spcAft>
              <a:buFont typeface="+mj-lt"/>
              <a:buAutoNum type="arabicPeriod" startAt="7"/>
              <a:tabLst>
                <a:tab pos="457200" algn="l"/>
              </a:tabLst>
            </a:pPr>
            <a:endParaRPr lang="en-US" dirty="0"/>
          </a:p>
        </p:txBody>
      </p:sp>
      <p:graphicFrame>
        <p:nvGraphicFramePr>
          <p:cNvPr id="4" name="Table 3">
            <a:extLst>
              <a:ext uri="{FF2B5EF4-FFF2-40B4-BE49-F238E27FC236}">
                <a16:creationId xmlns:a16="http://schemas.microsoft.com/office/drawing/2014/main" id="{E8EB9D25-DA78-0591-C4E1-3110F31227A9}"/>
              </a:ext>
            </a:extLst>
          </p:cNvPr>
          <p:cNvGraphicFramePr>
            <a:graphicFrameLocks noGrp="1"/>
          </p:cNvGraphicFramePr>
          <p:nvPr>
            <p:extLst>
              <p:ext uri="{D42A27DB-BD31-4B8C-83A1-F6EECF244321}">
                <p14:modId xmlns:p14="http://schemas.microsoft.com/office/powerpoint/2010/main" val="285924500"/>
              </p:ext>
            </p:extLst>
          </p:nvPr>
        </p:nvGraphicFramePr>
        <p:xfrm>
          <a:off x="521718" y="1212195"/>
          <a:ext cx="10976862" cy="1645920"/>
        </p:xfrm>
        <a:graphic>
          <a:graphicData uri="http://schemas.openxmlformats.org/drawingml/2006/table">
            <a:tbl>
              <a:tblPr firstRow="1" bandRow="1">
                <a:tableStyleId>{2A488322-F2BA-4B5B-9748-0D474271808F}</a:tableStyleId>
              </a:tblPr>
              <a:tblGrid>
                <a:gridCol w="298562">
                  <a:extLst>
                    <a:ext uri="{9D8B030D-6E8A-4147-A177-3AD203B41FA5}">
                      <a16:colId xmlns:a16="http://schemas.microsoft.com/office/drawing/2014/main" val="3142679825"/>
                    </a:ext>
                  </a:extLst>
                </a:gridCol>
                <a:gridCol w="3248800">
                  <a:extLst>
                    <a:ext uri="{9D8B030D-6E8A-4147-A177-3AD203B41FA5}">
                      <a16:colId xmlns:a16="http://schemas.microsoft.com/office/drawing/2014/main" val="2080020329"/>
                    </a:ext>
                  </a:extLst>
                </a:gridCol>
                <a:gridCol w="2594610">
                  <a:extLst>
                    <a:ext uri="{9D8B030D-6E8A-4147-A177-3AD203B41FA5}">
                      <a16:colId xmlns:a16="http://schemas.microsoft.com/office/drawing/2014/main" val="608030145"/>
                    </a:ext>
                  </a:extLst>
                </a:gridCol>
                <a:gridCol w="994410">
                  <a:extLst>
                    <a:ext uri="{9D8B030D-6E8A-4147-A177-3AD203B41FA5}">
                      <a16:colId xmlns:a16="http://schemas.microsoft.com/office/drawing/2014/main" val="264555451"/>
                    </a:ext>
                  </a:extLst>
                </a:gridCol>
                <a:gridCol w="1531620">
                  <a:extLst>
                    <a:ext uri="{9D8B030D-6E8A-4147-A177-3AD203B41FA5}">
                      <a16:colId xmlns:a16="http://schemas.microsoft.com/office/drawing/2014/main" val="2852344370"/>
                    </a:ext>
                  </a:extLst>
                </a:gridCol>
                <a:gridCol w="902970">
                  <a:extLst>
                    <a:ext uri="{9D8B030D-6E8A-4147-A177-3AD203B41FA5}">
                      <a16:colId xmlns:a16="http://schemas.microsoft.com/office/drawing/2014/main" val="2301862144"/>
                    </a:ext>
                  </a:extLst>
                </a:gridCol>
                <a:gridCol w="1405890">
                  <a:extLst>
                    <a:ext uri="{9D8B030D-6E8A-4147-A177-3AD203B41FA5}">
                      <a16:colId xmlns:a16="http://schemas.microsoft.com/office/drawing/2014/main" val="3822470929"/>
                    </a:ext>
                  </a:extLst>
                </a:gridCol>
              </a:tblGrid>
              <a:tr h="311658">
                <a:tc>
                  <a:txBody>
                    <a:bodyPr/>
                    <a:lstStyle/>
                    <a:p>
                      <a:r>
                        <a:rPr lang="de-CH" sz="1600" u="sng" dirty="0">
                          <a:solidFill>
                            <a:schemeClr val="tx2"/>
                          </a:solidFill>
                        </a:rPr>
                        <a:t>#</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Atividade</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Resultado esperado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Duração</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Valor ($)</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Estado*</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Observações</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138134848"/>
                  </a:ext>
                </a:extLst>
              </a:tr>
              <a:tr h="334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i="0" dirty="0">
                          <a:solidFill>
                            <a:srgbClr val="000000"/>
                          </a:solidFill>
                          <a:effectLst/>
                          <a:latin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i="0" dirty="0">
                          <a:solidFill>
                            <a:srgbClr val="000000"/>
                          </a:solidFill>
                          <a:effectLst/>
                          <a:latin typeface="Calibri" panose="020F0502020204030204" pitchFamily="34" charset="0"/>
                        </a:rPr>
                        <a:t>Apoiar e construir a capacidade do governo na gestão de estoques de vacinas e nas projeções, incluindo novas vacinas e fornecer outras assistências técnicas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t-BR" sz="1600" dirty="0"/>
                        <a:t>Financiamento suficiente para imunização no orçamento do estado e pagamentos completos e pontuais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600" dirty="0"/>
                        <a:t>2023-25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600" dirty="0"/>
                        <a:t>$314’200 (CDS3: 135’000; TA: 179’200)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600" dirty="0"/>
                        <a:t>Em curso</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9321447"/>
                  </a:ext>
                </a:extLst>
              </a:tr>
            </a:tbl>
          </a:graphicData>
        </a:graphic>
      </p:graphicFrame>
      <p:sp>
        <p:nvSpPr>
          <p:cNvPr id="3" name="Slide Number Placeholder 3">
            <a:extLst>
              <a:ext uri="{FF2B5EF4-FFF2-40B4-BE49-F238E27FC236}">
                <a16:creationId xmlns:a16="http://schemas.microsoft.com/office/drawing/2014/main" id="{17630C35-7AB5-7418-9858-163282FF8A89}"/>
              </a:ext>
            </a:extLst>
          </p:cNvPr>
          <p:cNvSpPr>
            <a:spLocks noGrp="1"/>
          </p:cNvSpPr>
          <p:nvPr>
            <p:ph type="sldNum" sz="quarter" idx="12"/>
          </p:nvPr>
        </p:nvSpPr>
        <p:spPr>
          <a:xfrm>
            <a:off x="515937" y="6353142"/>
            <a:ext cx="261630" cy="136526"/>
          </a:xfrm>
        </p:spPr>
        <p:txBody>
          <a:bodyPr/>
          <a:lstStyle/>
          <a:p>
            <a:fld id="{AB746B08-255A-2748-8A21-40BE94A17FD1}" type="slidenum">
              <a:rPr lang="en-GB" smtClean="0">
                <a:solidFill>
                  <a:schemeClr val="tx1">
                    <a:lumMod val="50000"/>
                    <a:lumOff val="50000"/>
                  </a:schemeClr>
                </a:solidFill>
              </a:rPr>
              <a:pPr/>
              <a:t>2</a:t>
            </a:fld>
            <a:endParaRPr lang="en-GB">
              <a:solidFill>
                <a:schemeClr val="tx1">
                  <a:lumMod val="50000"/>
                  <a:lumOff val="50000"/>
                </a:schemeClr>
              </a:solidFill>
            </a:endParaRPr>
          </a:p>
        </p:txBody>
      </p:sp>
      <p:sp>
        <p:nvSpPr>
          <p:cNvPr id="5" name="TextBox 4">
            <a:extLst>
              <a:ext uri="{FF2B5EF4-FFF2-40B4-BE49-F238E27FC236}">
                <a16:creationId xmlns:a16="http://schemas.microsoft.com/office/drawing/2014/main" id="{F380F215-67D4-C4CD-56CE-882583C311F3}"/>
              </a:ext>
            </a:extLst>
          </p:cNvPr>
          <p:cNvSpPr txBox="1"/>
          <p:nvPr/>
        </p:nvSpPr>
        <p:spPr>
          <a:xfrm>
            <a:off x="366087" y="5870382"/>
            <a:ext cx="6046912" cy="338554"/>
          </a:xfrm>
          <a:prstGeom prst="rect">
            <a:avLst/>
          </a:prstGeom>
          <a:noFill/>
        </p:spPr>
        <p:txBody>
          <a:bodyPr wrap="none" rtlCol="0">
            <a:spAutoFit/>
          </a:bodyPr>
          <a:lstStyle/>
          <a:p>
            <a:r>
              <a:rPr lang="de-CH" sz="1600" dirty="0"/>
              <a:t>* Estado de implementação: Planejado; em curso; atrasado; cancelado</a:t>
            </a:r>
            <a:endParaRPr lang="en-US" sz="1600" dirty="0"/>
          </a:p>
        </p:txBody>
      </p:sp>
    </p:spTree>
    <p:extLst>
      <p:ext uri="{BB962C8B-B14F-4D97-AF65-F5344CB8AC3E}">
        <p14:creationId xmlns:p14="http://schemas.microsoft.com/office/powerpoint/2010/main" val="199473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9894F-D2F3-4E77-3189-22EC704CD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2B274-17FD-680A-B4FC-E95D00C14B92}"/>
              </a:ext>
            </a:extLst>
          </p:cNvPr>
          <p:cNvSpPr>
            <a:spLocks noGrp="1"/>
          </p:cNvSpPr>
          <p:nvPr>
            <p:ph type="title"/>
          </p:nvPr>
        </p:nvSpPr>
        <p:spPr/>
        <p:txBody>
          <a:bodyPr anchor="t">
            <a:normAutofit/>
          </a:bodyPr>
          <a:lstStyle/>
          <a:p>
            <a:r>
              <a:rPr lang="pt-PT" sz="2800" dirty="0"/>
              <a:t>Banco Mundial - Recursos humanos financiados pela Gavi</a:t>
            </a:r>
          </a:p>
        </p:txBody>
      </p:sp>
      <p:sp>
        <p:nvSpPr>
          <p:cNvPr id="23" name="Text Placeholder 2">
            <a:extLst>
              <a:ext uri="{FF2B5EF4-FFF2-40B4-BE49-F238E27FC236}">
                <a16:creationId xmlns:a16="http://schemas.microsoft.com/office/drawing/2014/main" id="{B18BB50D-B6A7-5BB4-690E-2FE6811E3A30}"/>
              </a:ext>
            </a:extLst>
          </p:cNvPr>
          <p:cNvSpPr txBox="1">
            <a:spLocks/>
          </p:cNvSpPr>
          <p:nvPr/>
        </p:nvSpPr>
        <p:spPr>
          <a:xfrm>
            <a:off x="5424206" y="987618"/>
            <a:ext cx="6264872" cy="293057"/>
          </a:xfrm>
          <a:prstGeom prst="rect">
            <a:avLst/>
          </a:prstGeom>
        </p:spPr>
        <p:txBody>
          <a:bodyPr vert="horz" lIns="0" tIns="0" rIns="0" bIns="0" numCol="1" spcCol="180000" rtlCol="0">
            <a:normAutofit fontScale="92500"/>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spcAft>
                <a:spcPts val="800"/>
              </a:spcAft>
              <a:buFont typeface="+mj-lt"/>
              <a:buAutoNum type="arabicPeriod" startAt="7"/>
              <a:tabLst>
                <a:tab pos="457200" algn="l"/>
              </a:tabLst>
            </a:pPr>
            <a:endParaRPr lang="en-US" dirty="0"/>
          </a:p>
        </p:txBody>
      </p:sp>
      <p:graphicFrame>
        <p:nvGraphicFramePr>
          <p:cNvPr id="4" name="Table 3">
            <a:extLst>
              <a:ext uri="{FF2B5EF4-FFF2-40B4-BE49-F238E27FC236}">
                <a16:creationId xmlns:a16="http://schemas.microsoft.com/office/drawing/2014/main" id="{BF56C260-0D6C-E1AE-5C40-CE7C46E81527}"/>
              </a:ext>
            </a:extLst>
          </p:cNvPr>
          <p:cNvGraphicFramePr>
            <a:graphicFrameLocks noGrp="1"/>
          </p:cNvGraphicFramePr>
          <p:nvPr>
            <p:extLst>
              <p:ext uri="{D42A27DB-BD31-4B8C-83A1-F6EECF244321}">
                <p14:modId xmlns:p14="http://schemas.microsoft.com/office/powerpoint/2010/main" val="859430833"/>
              </p:ext>
            </p:extLst>
          </p:nvPr>
        </p:nvGraphicFramePr>
        <p:xfrm>
          <a:off x="521718" y="1212195"/>
          <a:ext cx="10896852" cy="3108960"/>
        </p:xfrm>
        <a:graphic>
          <a:graphicData uri="http://schemas.openxmlformats.org/drawingml/2006/table">
            <a:tbl>
              <a:tblPr firstRow="1" bandRow="1">
                <a:tableStyleId>{2A488322-F2BA-4B5B-9748-0D474271808F}</a:tableStyleId>
              </a:tblPr>
              <a:tblGrid>
                <a:gridCol w="266952">
                  <a:extLst>
                    <a:ext uri="{9D8B030D-6E8A-4147-A177-3AD203B41FA5}">
                      <a16:colId xmlns:a16="http://schemas.microsoft.com/office/drawing/2014/main" val="3142679825"/>
                    </a:ext>
                  </a:extLst>
                </a:gridCol>
                <a:gridCol w="3497580">
                  <a:extLst>
                    <a:ext uri="{9D8B030D-6E8A-4147-A177-3AD203B41FA5}">
                      <a16:colId xmlns:a16="http://schemas.microsoft.com/office/drawing/2014/main" val="2080020329"/>
                    </a:ext>
                  </a:extLst>
                </a:gridCol>
                <a:gridCol w="3063240">
                  <a:extLst>
                    <a:ext uri="{9D8B030D-6E8A-4147-A177-3AD203B41FA5}">
                      <a16:colId xmlns:a16="http://schemas.microsoft.com/office/drawing/2014/main" val="608030145"/>
                    </a:ext>
                  </a:extLst>
                </a:gridCol>
                <a:gridCol w="1725930">
                  <a:extLst>
                    <a:ext uri="{9D8B030D-6E8A-4147-A177-3AD203B41FA5}">
                      <a16:colId xmlns:a16="http://schemas.microsoft.com/office/drawing/2014/main" val="2301862144"/>
                    </a:ext>
                  </a:extLst>
                </a:gridCol>
                <a:gridCol w="2343150">
                  <a:extLst>
                    <a:ext uri="{9D8B030D-6E8A-4147-A177-3AD203B41FA5}">
                      <a16:colId xmlns:a16="http://schemas.microsoft.com/office/drawing/2014/main" val="3822470929"/>
                    </a:ext>
                  </a:extLst>
                </a:gridCol>
              </a:tblGrid>
              <a:tr h="311658">
                <a:tc>
                  <a:txBody>
                    <a:bodyPr/>
                    <a:lstStyle/>
                    <a:p>
                      <a:r>
                        <a:rPr lang="de-CH" sz="1600" u="sng" dirty="0">
                          <a:solidFill>
                            <a:schemeClr val="tx2"/>
                          </a:solidFill>
                        </a:rPr>
                        <a:t>#</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Atividade</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Recursos humanos financiados pela Gavi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Estado *</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Observações</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138134848"/>
                  </a:ext>
                </a:extLst>
              </a:tr>
              <a:tr h="334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i="0" dirty="0">
                          <a:solidFill>
                            <a:srgbClr val="000000"/>
                          </a:solidFill>
                          <a:effectLst/>
                          <a:latin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i="0" dirty="0">
                          <a:solidFill>
                            <a:srgbClr val="000000"/>
                          </a:solidFill>
                          <a:effectLst/>
                          <a:latin typeface="Calibri" panose="020F0502020204030204" pitchFamily="34" charset="0"/>
                        </a:rPr>
                        <a:t>Apoiar e construir a capacidade do governo na gestão de estoques de vacinas e nas projeções, incluindo novas vacinas e fornecer outras assistências técnicas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600" dirty="0"/>
                        <a:t>Different consultants have been recruited to support the implementation of Gavi activities through the World Bank (WB). One consultant is in the field, providing daily technical assistance to the client, while the others provide remote support to achieve 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600" dirty="0"/>
                        <a:t>5 Consultants are working.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600" dirty="0"/>
                        <a:t>There is good collaboration between the consultants and the government to achieve results. The World Bank team is planning to recruit additional consultants to support the one in the field on specific topics.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9321447"/>
                  </a:ext>
                </a:extLst>
              </a:tr>
            </a:tbl>
          </a:graphicData>
        </a:graphic>
      </p:graphicFrame>
      <p:sp>
        <p:nvSpPr>
          <p:cNvPr id="3" name="Slide Number Placeholder 3">
            <a:extLst>
              <a:ext uri="{FF2B5EF4-FFF2-40B4-BE49-F238E27FC236}">
                <a16:creationId xmlns:a16="http://schemas.microsoft.com/office/drawing/2014/main" id="{D9A0B9B1-7033-7887-C3A6-D3F39136DD6C}"/>
              </a:ext>
            </a:extLst>
          </p:cNvPr>
          <p:cNvSpPr>
            <a:spLocks noGrp="1"/>
          </p:cNvSpPr>
          <p:nvPr>
            <p:ph type="sldNum" sz="quarter" idx="12"/>
          </p:nvPr>
        </p:nvSpPr>
        <p:spPr>
          <a:xfrm>
            <a:off x="515937" y="6353142"/>
            <a:ext cx="261630" cy="136526"/>
          </a:xfrm>
        </p:spPr>
        <p:txBody>
          <a:bodyPr/>
          <a:lstStyle/>
          <a:p>
            <a:fld id="{AB746B08-255A-2748-8A21-40BE94A17FD1}" type="slidenum">
              <a:rPr lang="en-GB" smtClean="0">
                <a:solidFill>
                  <a:schemeClr val="tx1">
                    <a:lumMod val="50000"/>
                    <a:lumOff val="50000"/>
                  </a:schemeClr>
                </a:solidFill>
              </a:rPr>
              <a:pPr/>
              <a:t>3</a:t>
            </a:fld>
            <a:endParaRPr lang="en-GB">
              <a:solidFill>
                <a:schemeClr val="tx1">
                  <a:lumMod val="50000"/>
                  <a:lumOff val="50000"/>
                </a:schemeClr>
              </a:solidFill>
            </a:endParaRPr>
          </a:p>
        </p:txBody>
      </p:sp>
      <p:sp>
        <p:nvSpPr>
          <p:cNvPr id="5" name="TextBox 4">
            <a:extLst>
              <a:ext uri="{FF2B5EF4-FFF2-40B4-BE49-F238E27FC236}">
                <a16:creationId xmlns:a16="http://schemas.microsoft.com/office/drawing/2014/main" id="{89F128A5-99D1-1E36-5BF2-EB0A3B81B385}"/>
              </a:ext>
            </a:extLst>
          </p:cNvPr>
          <p:cNvSpPr txBox="1"/>
          <p:nvPr/>
        </p:nvSpPr>
        <p:spPr>
          <a:xfrm>
            <a:off x="366087" y="5870382"/>
            <a:ext cx="7740324" cy="338554"/>
          </a:xfrm>
          <a:prstGeom prst="rect">
            <a:avLst/>
          </a:prstGeom>
          <a:noFill/>
        </p:spPr>
        <p:txBody>
          <a:bodyPr wrap="none" rtlCol="0">
            <a:spAutoFit/>
          </a:bodyPr>
          <a:lstStyle/>
          <a:p>
            <a:r>
              <a:rPr lang="de-CH" sz="1600" dirty="0"/>
              <a:t>* Estado de recrutamento: planejado; recrutamento em curso; recrutado; ativo; terminado</a:t>
            </a:r>
            <a:endParaRPr lang="en-US" sz="1600" dirty="0"/>
          </a:p>
        </p:txBody>
      </p:sp>
    </p:spTree>
    <p:extLst>
      <p:ext uri="{BB962C8B-B14F-4D97-AF65-F5344CB8AC3E}">
        <p14:creationId xmlns:p14="http://schemas.microsoft.com/office/powerpoint/2010/main" val="652878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1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2.xml><?xml version="1.0" encoding="utf-8"?>
<p:tagLst xmlns:a="http://schemas.openxmlformats.org/drawingml/2006/main" xmlns:r="http://schemas.openxmlformats.org/officeDocument/2006/relationships" xmlns:p="http://schemas.openxmlformats.org/presentationml/2006/main">
  <p:tag name="SHAPENAME" val="Subtitle"/>
</p:tagLst>
</file>

<file path=ppt/tags/tag113.xml><?xml version="1.0" encoding="utf-8"?>
<p:tagLst xmlns:a="http://schemas.openxmlformats.org/drawingml/2006/main" xmlns:r="http://schemas.openxmlformats.org/officeDocument/2006/relationships" xmlns:p="http://schemas.openxmlformats.org/presentationml/2006/main">
  <p:tag name="SHAPENAME" val="Titl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l3XEMA8g7sO1JvhBue1jg"/>
</p:tagLst>
</file>

<file path=ppt/tags/tag2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3.xml><?xml version="1.0" encoding="utf-8"?>
<p:tagLst xmlns:a="http://schemas.openxmlformats.org/drawingml/2006/main" xmlns:r="http://schemas.openxmlformats.org/officeDocument/2006/relationships" xmlns:p="http://schemas.openxmlformats.org/presentationml/2006/main">
  <p:tag name="SHAPENAME" val="5. Source"/>
</p:tagLst>
</file>

<file path=ppt/tags/tag3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9.xml><?xml version="1.0" encoding="utf-8"?>
<p:tagLst xmlns:a="http://schemas.openxmlformats.org/drawingml/2006/main" xmlns:r="http://schemas.openxmlformats.org/officeDocument/2006/relationships" xmlns:p="http://schemas.openxmlformats.org/presentationml/2006/main">
  <p:tag name="SHAPENAME" val="5. Source"/>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5.xml><?xml version="1.0" encoding="utf-8"?>
<p:tagLst xmlns:a="http://schemas.openxmlformats.org/drawingml/2006/main" xmlns:r="http://schemas.openxmlformats.org/officeDocument/2006/relationships" xmlns:p="http://schemas.openxmlformats.org/presentationml/2006/main">
  <p:tag name="SHAPENAME" val="5. Source"/>
</p:tagLst>
</file>

<file path=ppt/tags/tag3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1.xml><?xml version="1.0" encoding="utf-8"?>
<p:tagLst xmlns:a="http://schemas.openxmlformats.org/drawingml/2006/main" xmlns:r="http://schemas.openxmlformats.org/officeDocument/2006/relationships" xmlns:p="http://schemas.openxmlformats.org/presentationml/2006/main">
  <p:tag name="SHAPENAME" val="5. Source"/>
</p:tagLst>
</file>

<file path=ppt/tags/tag3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8.xml><?xml version="1.0" encoding="utf-8"?>
<p:tagLst xmlns:a="http://schemas.openxmlformats.org/drawingml/2006/main" xmlns:r="http://schemas.openxmlformats.org/officeDocument/2006/relationships" xmlns:p="http://schemas.openxmlformats.org/presentationml/2006/main">
  <p:tag name="SHAPENAME" val="5. Source"/>
</p:tagLst>
</file>

<file path=ppt/tags/tag3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7.xml><?xml version="1.0" encoding="utf-8"?>
<p:tagLst xmlns:a="http://schemas.openxmlformats.org/drawingml/2006/main" xmlns:r="http://schemas.openxmlformats.org/officeDocument/2006/relationships" xmlns:p="http://schemas.openxmlformats.org/presentationml/2006/main">
  <p:tag name="SHAPENAME" val="5. Sourc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5.xml><?xml version="1.0" encoding="utf-8"?>
<p:tagLst xmlns:a="http://schemas.openxmlformats.org/drawingml/2006/main" xmlns:r="http://schemas.openxmlformats.org/officeDocument/2006/relationships" xmlns:p="http://schemas.openxmlformats.org/presentationml/2006/main">
  <p:tag name="SHAPENAME" val="5. Sourc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3.xml><?xml version="1.0" encoding="utf-8"?>
<p:tagLst xmlns:a="http://schemas.openxmlformats.org/drawingml/2006/main" xmlns:r="http://schemas.openxmlformats.org/officeDocument/2006/relationships" xmlns:p="http://schemas.openxmlformats.org/presentationml/2006/main">
  <p:tag name="SHAPENAME" val="5. Sourc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4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0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1.xml><?xml version="1.0" encoding="utf-8"?>
<p:tagLst xmlns:a="http://schemas.openxmlformats.org/drawingml/2006/main" xmlns:r="http://schemas.openxmlformats.org/officeDocument/2006/relationships" xmlns:p="http://schemas.openxmlformats.org/presentationml/2006/main">
  <p:tag name="SHAPENAME" val="5. Source"/>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41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9.xml><?xml version="1.0" encoding="utf-8"?>
<p:tagLst xmlns:a="http://schemas.openxmlformats.org/drawingml/2006/main" xmlns:r="http://schemas.openxmlformats.org/officeDocument/2006/relationships" xmlns:p="http://schemas.openxmlformats.org/presentationml/2006/main">
  <p:tag name="SHAPENAME" val="5. Sourc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4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4.xml><?xml version="1.0" encoding="utf-8"?>
<p:tagLst xmlns:a="http://schemas.openxmlformats.org/drawingml/2006/main" xmlns:r="http://schemas.openxmlformats.org/officeDocument/2006/relationships" xmlns:p="http://schemas.openxmlformats.org/presentationml/2006/main">
  <p:tag name="SHAPENAME" val="5. Source"/>
</p:tagLst>
</file>

<file path=ppt/tags/tag4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9.xml><?xml version="1.0" encoding="utf-8"?>
<p:tagLst xmlns:a="http://schemas.openxmlformats.org/drawingml/2006/main" xmlns:r="http://schemas.openxmlformats.org/officeDocument/2006/relationships" xmlns:p="http://schemas.openxmlformats.org/presentationml/2006/main">
  <p:tag name="SHAPENAME" val="5. Sourc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4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5.xml><?xml version="1.0" encoding="utf-8"?>
<p:tagLst xmlns:a="http://schemas.openxmlformats.org/drawingml/2006/main" xmlns:r="http://schemas.openxmlformats.org/officeDocument/2006/relationships" xmlns:p="http://schemas.openxmlformats.org/presentationml/2006/main">
  <p:tag name="SHAPENAME" val="5. Source"/>
</p:tagLst>
</file>

<file path=ppt/tags/tag4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4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1.xml><?xml version="1.0" encoding="utf-8"?>
<p:tagLst xmlns:a="http://schemas.openxmlformats.org/drawingml/2006/main" xmlns:r="http://schemas.openxmlformats.org/officeDocument/2006/relationships" xmlns:p="http://schemas.openxmlformats.org/presentationml/2006/main">
  <p:tag name="SHAPENAME" val="5. Source"/>
</p:tagLst>
</file>

<file path=ppt/tags/tag4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4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7.xml><?xml version="1.0" encoding="utf-8"?>
<p:tagLst xmlns:a="http://schemas.openxmlformats.org/drawingml/2006/main" xmlns:r="http://schemas.openxmlformats.org/officeDocument/2006/relationships" xmlns:p="http://schemas.openxmlformats.org/presentationml/2006/main">
  <p:tag name="SHAPENAME" val="5. Source"/>
</p:tagLst>
</file>

<file path=ppt/tags/tag4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4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3.xml><?xml version="1.0" encoding="utf-8"?>
<p:tagLst xmlns:a="http://schemas.openxmlformats.org/drawingml/2006/main" xmlns:r="http://schemas.openxmlformats.org/officeDocument/2006/relationships" xmlns:p="http://schemas.openxmlformats.org/presentationml/2006/main">
  <p:tag name="SHAPENAME" val="5. Source"/>
</p:tagLst>
</file>

<file path=ppt/tags/tag4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4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SHAPENAME" val="5. Source"/>
</p:tagLst>
</file>

<file path=ppt/tags/tag4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46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9.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47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7.xml><?xml version="1.0" encoding="utf-8"?>
<p:tagLst xmlns:a="http://schemas.openxmlformats.org/drawingml/2006/main" xmlns:r="http://schemas.openxmlformats.org/officeDocument/2006/relationships" xmlns:p="http://schemas.openxmlformats.org/presentationml/2006/main">
  <p:tag name="SHAPENAME" val="5. Source"/>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5.xml><?xml version="1.0" encoding="utf-8"?>
<p:tagLst xmlns:a="http://schemas.openxmlformats.org/drawingml/2006/main" xmlns:r="http://schemas.openxmlformats.org/officeDocument/2006/relationships" xmlns:p="http://schemas.openxmlformats.org/presentationml/2006/main">
  <p:tag name="SHAPENAME" val="5. Sourc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48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3.xml><?xml version="1.0" encoding="utf-8"?>
<p:tagLst xmlns:a="http://schemas.openxmlformats.org/drawingml/2006/main" xmlns:r="http://schemas.openxmlformats.org/officeDocument/2006/relationships" xmlns:p="http://schemas.openxmlformats.org/presentationml/2006/main">
  <p:tag name="SHAPENAME" val="5. Source"/>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4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50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7.xml><?xml version="1.0" encoding="utf-8"?>
<p:tagLst xmlns:a="http://schemas.openxmlformats.org/drawingml/2006/main" xmlns:r="http://schemas.openxmlformats.org/officeDocument/2006/relationships" xmlns:p="http://schemas.openxmlformats.org/presentationml/2006/main">
  <p:tag name="SHAPENAME" val="5. Source"/>
</p:tagLst>
</file>

<file path=ppt/tags/tag5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51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5.xml><?xml version="1.0" encoding="utf-8"?>
<p:tagLst xmlns:a="http://schemas.openxmlformats.org/drawingml/2006/main" xmlns:r="http://schemas.openxmlformats.org/officeDocument/2006/relationships" xmlns:p="http://schemas.openxmlformats.org/presentationml/2006/main">
  <p:tag name="SHAPENAME" val="5. Source"/>
</p:tagLst>
</file>

<file path=ppt/tags/tag5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51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3.xml><?xml version="1.0" encoding="utf-8"?>
<p:tagLst xmlns:a="http://schemas.openxmlformats.org/drawingml/2006/main" xmlns:r="http://schemas.openxmlformats.org/officeDocument/2006/relationships" xmlns:p="http://schemas.openxmlformats.org/presentationml/2006/main">
  <p:tag name="SHAPENAME" val="5. Source"/>
</p:tagLst>
</file>

<file path=ppt/tags/tag5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5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8.xml><?xml version="1.0" encoding="utf-8"?>
<p:tagLst xmlns:a="http://schemas.openxmlformats.org/drawingml/2006/main" xmlns:r="http://schemas.openxmlformats.org/officeDocument/2006/relationships" xmlns:p="http://schemas.openxmlformats.org/presentationml/2006/main">
  <p:tag name="SHAPENAME" val="5. Source"/>
</p:tagLst>
</file>

<file path=ppt/tags/tag5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2.xml><?xml version="1.0" encoding="utf-8"?>
<p:tagLst xmlns:a="http://schemas.openxmlformats.org/drawingml/2006/main" xmlns:r="http://schemas.openxmlformats.org/officeDocument/2006/relationships" xmlns:p="http://schemas.openxmlformats.org/presentationml/2006/main">
  <p:tag name="SHAPENAME" val="5. Source"/>
</p:tagLst>
</file>

<file path=ppt/tags/tag5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9.xml><?xml version="1.0" encoding="utf-8"?>
<p:tagLst xmlns:a="http://schemas.openxmlformats.org/drawingml/2006/main" xmlns:r="http://schemas.openxmlformats.org/officeDocument/2006/relationships" xmlns:p="http://schemas.openxmlformats.org/presentationml/2006/main">
  <p:tag name="SHAPENAME" val="5. Source"/>
</p:tagLst>
</file>

<file path=ppt/tags/tag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5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6.xml><?xml version="1.0" encoding="utf-8"?>
<p:tagLst xmlns:a="http://schemas.openxmlformats.org/drawingml/2006/main" xmlns:r="http://schemas.openxmlformats.org/officeDocument/2006/relationships" xmlns:p="http://schemas.openxmlformats.org/presentationml/2006/main">
  <p:tag name="SHAPENAME" val="5. Source"/>
</p:tagLst>
</file>

<file path=ppt/tags/tag5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2.xml><?xml version="1.0" encoding="utf-8"?>
<p:tagLst xmlns:a="http://schemas.openxmlformats.org/drawingml/2006/main" xmlns:r="http://schemas.openxmlformats.org/officeDocument/2006/relationships" xmlns:p="http://schemas.openxmlformats.org/presentationml/2006/main">
  <p:tag name="SHAPENAME" val="5. Source"/>
</p:tagLst>
</file>

<file path=ppt/tags/tag5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8.xml><?xml version="1.0" encoding="utf-8"?>
<p:tagLst xmlns:a="http://schemas.openxmlformats.org/drawingml/2006/main" xmlns:r="http://schemas.openxmlformats.org/officeDocument/2006/relationships" xmlns:p="http://schemas.openxmlformats.org/presentationml/2006/main">
  <p:tag name="SHAPENAME" val="5. Source"/>
</p:tagLst>
</file>

<file path=ppt/tags/tag5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5.xml><?xml version="1.0" encoding="utf-8"?>
<p:tagLst xmlns:a="http://schemas.openxmlformats.org/drawingml/2006/main" xmlns:r="http://schemas.openxmlformats.org/officeDocument/2006/relationships" xmlns:p="http://schemas.openxmlformats.org/presentationml/2006/main">
  <p:tag name="SHAPENAME" val="5. Source"/>
</p:tagLst>
</file>

<file path=ppt/tags/tag5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5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4.xml><?xml version="1.0" encoding="utf-8"?>
<p:tagLst xmlns:a="http://schemas.openxmlformats.org/drawingml/2006/main" xmlns:r="http://schemas.openxmlformats.org/officeDocument/2006/relationships" xmlns:p="http://schemas.openxmlformats.org/presentationml/2006/main">
  <p:tag name="SHAPENAME" val="5. Source"/>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5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2.xml><?xml version="1.0" encoding="utf-8"?>
<p:tagLst xmlns:a="http://schemas.openxmlformats.org/drawingml/2006/main" xmlns:r="http://schemas.openxmlformats.org/officeDocument/2006/relationships" xmlns:p="http://schemas.openxmlformats.org/presentationml/2006/main">
  <p:tag name="SHAPENAME" val="5. Source"/>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58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SHAPENAME" val="5. Sourc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5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8.xml><?xml version="1.0" encoding="utf-8"?>
<p:tagLst xmlns:a="http://schemas.openxmlformats.org/drawingml/2006/main" xmlns:r="http://schemas.openxmlformats.org/officeDocument/2006/relationships" xmlns:p="http://schemas.openxmlformats.org/presentationml/2006/main">
  <p:tag name="SHAPENAME" val="5. Source"/>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0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6.xml><?xml version="1.0" encoding="utf-8"?>
<p:tagLst xmlns:a="http://schemas.openxmlformats.org/drawingml/2006/main" xmlns:r="http://schemas.openxmlformats.org/officeDocument/2006/relationships" xmlns:p="http://schemas.openxmlformats.org/presentationml/2006/main">
  <p:tag name="SHAPENAME" val="5. Source"/>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6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1.xml><?xml version="1.0" encoding="utf-8"?>
<p:tagLst xmlns:a="http://schemas.openxmlformats.org/drawingml/2006/main" xmlns:r="http://schemas.openxmlformats.org/officeDocument/2006/relationships" xmlns:p="http://schemas.openxmlformats.org/presentationml/2006/main">
  <p:tag name="SHAPENAME" val="5. Source"/>
</p:tagLst>
</file>

<file path=ppt/tags/tag6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6.xml><?xml version="1.0" encoding="utf-8"?>
<p:tagLst xmlns:a="http://schemas.openxmlformats.org/drawingml/2006/main" xmlns:r="http://schemas.openxmlformats.org/officeDocument/2006/relationships" xmlns:p="http://schemas.openxmlformats.org/presentationml/2006/main">
  <p:tag name="SHAPENAME" val="5. Source"/>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6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2.xml><?xml version="1.0" encoding="utf-8"?>
<p:tagLst xmlns:a="http://schemas.openxmlformats.org/drawingml/2006/main" xmlns:r="http://schemas.openxmlformats.org/officeDocument/2006/relationships" xmlns:p="http://schemas.openxmlformats.org/presentationml/2006/main">
  <p:tag name="SHAPENAME" val="5. Source"/>
</p:tagLst>
</file>

<file path=ppt/tags/tag6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6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8.xml><?xml version="1.0" encoding="utf-8"?>
<p:tagLst xmlns:a="http://schemas.openxmlformats.org/drawingml/2006/main" xmlns:r="http://schemas.openxmlformats.org/officeDocument/2006/relationships" xmlns:p="http://schemas.openxmlformats.org/presentationml/2006/main">
  <p:tag name="SHAPENAME" val="5. Source"/>
</p:tagLst>
</file>

<file path=ppt/tags/tag6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6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4.xml><?xml version="1.0" encoding="utf-8"?>
<p:tagLst xmlns:a="http://schemas.openxmlformats.org/drawingml/2006/main" xmlns:r="http://schemas.openxmlformats.org/officeDocument/2006/relationships" xmlns:p="http://schemas.openxmlformats.org/presentationml/2006/main">
  <p:tag name="SHAPENAME" val="5. Source"/>
</p:tagLst>
</file>

<file path=ppt/tags/tag6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6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0.xml><?xml version="1.0" encoding="utf-8"?>
<p:tagLst xmlns:a="http://schemas.openxmlformats.org/drawingml/2006/main" xmlns:r="http://schemas.openxmlformats.org/officeDocument/2006/relationships" xmlns:p="http://schemas.openxmlformats.org/presentationml/2006/main">
  <p:tag name="SHAPENAME" val="5. Source"/>
</p:tagLst>
</file>

<file path=ppt/tags/tag6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6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7.xml><?xml version="1.0" encoding="utf-8"?>
<p:tagLst xmlns:a="http://schemas.openxmlformats.org/drawingml/2006/main" xmlns:r="http://schemas.openxmlformats.org/officeDocument/2006/relationships" xmlns:p="http://schemas.openxmlformats.org/presentationml/2006/main">
  <p:tag name="SHAPENAME" val="5. Source"/>
</p:tagLst>
</file>

<file path=ppt/tags/tag6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65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6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6.xml><?xml version="1.0" encoding="utf-8"?>
<p:tagLst xmlns:a="http://schemas.openxmlformats.org/drawingml/2006/main" xmlns:r="http://schemas.openxmlformats.org/officeDocument/2006/relationships" xmlns:p="http://schemas.openxmlformats.org/presentationml/2006/main">
  <p:tag name="SHAPENAME" val="5. Source"/>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65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4.xml><?xml version="1.0" encoding="utf-8"?>
<p:tagLst xmlns:a="http://schemas.openxmlformats.org/drawingml/2006/main" xmlns:r="http://schemas.openxmlformats.org/officeDocument/2006/relationships" xmlns:p="http://schemas.openxmlformats.org/presentationml/2006/main">
  <p:tag name="SHAPENAME" val="5. Source"/>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66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6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2.xml><?xml version="1.0" encoding="utf-8"?>
<p:tagLst xmlns:a="http://schemas.openxmlformats.org/drawingml/2006/main" xmlns:r="http://schemas.openxmlformats.org/officeDocument/2006/relationships" xmlns:p="http://schemas.openxmlformats.org/presentationml/2006/main">
  <p:tag name="SHAPENAME" val="5. Source"/>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67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6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SHAPENAME" val="5. Source"/>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6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6.xml><?xml version="1.0" encoding="utf-8"?>
<p:tagLst xmlns:a="http://schemas.openxmlformats.org/drawingml/2006/main" xmlns:r="http://schemas.openxmlformats.org/officeDocument/2006/relationships" xmlns:p="http://schemas.openxmlformats.org/presentationml/2006/main">
  <p:tag name="SHAPENAME" val="5. Source"/>
</p:tagLst>
</file>

<file path=ppt/tags/tag6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6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4.xml><?xml version="1.0" encoding="utf-8"?>
<p:tagLst xmlns:a="http://schemas.openxmlformats.org/drawingml/2006/main" xmlns:r="http://schemas.openxmlformats.org/officeDocument/2006/relationships" xmlns:p="http://schemas.openxmlformats.org/presentationml/2006/main">
  <p:tag name="SHAPENAME" val="5. Source"/>
</p:tagLst>
</file>

<file path=ppt/tags/tag6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69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6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02.xml><?xml version="1.0" encoding="utf-8"?>
<p:tagLst xmlns:a="http://schemas.openxmlformats.org/drawingml/2006/main" xmlns:r="http://schemas.openxmlformats.org/officeDocument/2006/relationships" xmlns:p="http://schemas.openxmlformats.org/presentationml/2006/main">
  <p:tag name="SHAPENAME" val="5. Source"/>
</p:tagLst>
</file>

<file path=ppt/tags/tag7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70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0.xml><?xml version="1.0" encoding="utf-8"?>
<p:tagLst xmlns:a="http://schemas.openxmlformats.org/drawingml/2006/main" xmlns:r="http://schemas.openxmlformats.org/officeDocument/2006/relationships" xmlns:p="http://schemas.openxmlformats.org/presentationml/2006/main">
  <p:tag name="SHAPENAME" val="5. Source"/>
</p:tagLst>
</file>

<file path=ppt/tags/tag7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7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5.xml><?xml version="1.0" encoding="utf-8"?>
<p:tagLst xmlns:a="http://schemas.openxmlformats.org/drawingml/2006/main" xmlns:r="http://schemas.openxmlformats.org/officeDocument/2006/relationships" xmlns:p="http://schemas.openxmlformats.org/presentationml/2006/main">
  <p:tag name="SHAPENAME" val="5. Source"/>
</p:tagLst>
</file>

<file path=ppt/tags/tag7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9.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7.xml><?xml version="1.0" encoding="utf-8"?>
<p:tagLst xmlns:a="http://schemas.openxmlformats.org/drawingml/2006/main" xmlns:r="http://schemas.openxmlformats.org/officeDocument/2006/relationships" xmlns:p="http://schemas.openxmlformats.org/presentationml/2006/main">
  <p:tag name="SHAPENAME" val="5. Source"/>
</p:tagLst>
</file>

<file path=ppt/tags/tag7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2.xml><?xml version="1.0" encoding="utf-8"?>
<a:theme xmlns:a="http://schemas.openxmlformats.org/drawingml/2006/main" name="Covax Grid 16:9 - 15334">
  <a:themeElements>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82F3B"/>
        </a:solidFill>
        <a:ln w="6350" cap="sq">
          <a:solidFill>
            <a:srgbClr val="082F3B"/>
          </a:solidFill>
          <a:miter lim="800000"/>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pdated COVAX Template March 2021 (1).pptx" id="{F348229A-9FA4-43C5-85F8-9101999278EC}" vid="{FC236EB0-4008-4CB1-84A9-19D0BB3AC66B}"/>
    </a:ext>
  </a:extLst>
</a:theme>
</file>

<file path=ppt/theme/theme3.xml><?xml version="1.0" encoding="utf-8"?>
<a:theme xmlns:a="http://schemas.openxmlformats.org/drawingml/2006/main" name="1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4.xml><?xml version="1.0" encoding="utf-8"?>
<a:theme xmlns:a="http://schemas.openxmlformats.org/drawingml/2006/main" name="2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0.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2.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3.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4.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5.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6.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7.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8.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9.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0.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2.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3.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4.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5.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6.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7.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8.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9.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0.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2.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3.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4.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5.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6.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7.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8.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9.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0.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2.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3.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4.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5.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6.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7.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8.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9.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0.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2.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3.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4.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5.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6.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6.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7.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8.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9.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cdece41-dc2a-4872-9576-d5af0f5629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276A53DA1E0E4CAB931E3B0A33C427" ma:contentTypeVersion="18" ma:contentTypeDescription="Create a new document." ma:contentTypeScope="" ma:versionID="0b751cc8eff68f5eaf367bda2da16848">
  <xsd:schema xmlns:xsd="http://www.w3.org/2001/XMLSchema" xmlns:xs="http://www.w3.org/2001/XMLSchema" xmlns:p="http://schemas.microsoft.com/office/2006/metadata/properties" xmlns:ns3="bcdece41-dc2a-4872-9576-d5af0f562919" xmlns:ns4="9fa81396-c30f-41fe-a9dc-a3d51ff84479" targetNamespace="http://schemas.microsoft.com/office/2006/metadata/properties" ma:root="true" ma:fieldsID="640ae21875a9ce01a00983fdd0880032" ns3:_="" ns4:_="">
    <xsd:import namespace="bcdece41-dc2a-4872-9576-d5af0f562919"/>
    <xsd:import namespace="9fa81396-c30f-41fe-a9dc-a3d51ff8447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ece41-dc2a-4872-9576-d5af0f562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a81396-c30f-41fe-a9dc-a3d51ff8447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B417BA-B70D-4064-B126-526D374E90C8}">
  <ds:schemaRefs>
    <ds:schemaRef ds:uri="http://schemas.microsoft.com/office/2006/metadata/properties"/>
    <ds:schemaRef ds:uri="http://purl.org/dc/dcmitype/"/>
    <ds:schemaRef ds:uri="bcdece41-dc2a-4872-9576-d5af0f562919"/>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9fa81396-c30f-41fe-a9dc-a3d51ff84479"/>
    <ds:schemaRef ds:uri="http://www.w3.org/XML/1998/namespace"/>
  </ds:schemaRefs>
</ds:datastoreItem>
</file>

<file path=customXml/itemProps2.xml><?xml version="1.0" encoding="utf-8"?>
<ds:datastoreItem xmlns:ds="http://schemas.openxmlformats.org/officeDocument/2006/customXml" ds:itemID="{ECB3B55E-8335-4638-BCDB-7925ABF22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ece41-dc2a-4872-9576-d5af0f562919"/>
    <ds:schemaRef ds:uri="9fa81396-c30f-41fe-a9dc-a3d51ff844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C2AF94-1ADD-4497-B811-40779A4213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GAVI_PPT_Full template</Template>
  <TotalTime>16676</TotalTime>
  <Words>233</Words>
  <Application>Microsoft Office PowerPoint</Application>
  <PresentationFormat>Widescreen</PresentationFormat>
  <Paragraphs>32</Paragraphs>
  <Slides>3</Slides>
  <Notes>2</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3</vt:i4>
      </vt:variant>
    </vt:vector>
  </HeadingPairs>
  <TitlesOfParts>
    <vt:vector size="13" baseType="lpstr">
      <vt:lpstr>Arial</vt:lpstr>
      <vt:lpstr>Calibri</vt:lpstr>
      <vt:lpstr>Segoe UI</vt:lpstr>
      <vt:lpstr>Trebuchet MS</vt:lpstr>
      <vt:lpstr>Wingdings</vt:lpstr>
      <vt:lpstr>Gavi – Body Slides</vt:lpstr>
      <vt:lpstr>Covax Grid 16:9 - 15334</vt:lpstr>
      <vt:lpstr>1_Gavi – Body Slides</vt:lpstr>
      <vt:lpstr>2_Gavi – Body Slides</vt:lpstr>
      <vt:lpstr>think-cell Slide</vt:lpstr>
      <vt:lpstr>Banco Mundial</vt:lpstr>
      <vt:lpstr>Banco Mundial - Atividades de assistência técnica</vt:lpstr>
      <vt:lpstr>Banco Mundial - Recursos humanos financiados pela Gavi</vt:lpstr>
    </vt:vector>
  </TitlesOfParts>
  <Company>GAVI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Djibouti</dc:title>
  <dc:creator>Edna Harimenshi</dc:creator>
  <cp:lastModifiedBy>Marius Keller</cp:lastModifiedBy>
  <cp:revision>39</cp:revision>
  <dcterms:created xsi:type="dcterms:W3CDTF">2022-11-09T13:30:25Z</dcterms:created>
  <dcterms:modified xsi:type="dcterms:W3CDTF">2025-01-19T13:49:23Z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a957285-7815-485a-9751-5b273b784ad5_Enabled">
    <vt:lpwstr>true</vt:lpwstr>
  </property>
  <property fmtid="{D5CDD505-2E9C-101B-9397-08002B2CF9AE}" pid="3" name="MSIP_Label_0a957285-7815-485a-9751-5b273b784ad5_SetDate">
    <vt:lpwstr>2022-02-17T16:13:58Z</vt:lpwstr>
  </property>
  <property fmtid="{D5CDD505-2E9C-101B-9397-08002B2CF9AE}" pid="4" name="MSIP_Label_0a957285-7815-485a-9751-5b273b784ad5_Method">
    <vt:lpwstr>Privileged</vt:lpwstr>
  </property>
  <property fmtid="{D5CDD505-2E9C-101B-9397-08002B2CF9AE}" pid="5" name="MSIP_Label_0a957285-7815-485a-9751-5b273b784ad5_Name">
    <vt:lpwstr>0a957285-7815-485a-9751-5b273b784ad5</vt:lpwstr>
  </property>
  <property fmtid="{D5CDD505-2E9C-101B-9397-08002B2CF9AE}" pid="6" name="MSIP_Label_0a957285-7815-485a-9751-5b273b784ad5_SiteId">
    <vt:lpwstr>1de6d9f3-0daf-4df6-b9d6-5959f16f6118</vt:lpwstr>
  </property>
  <property fmtid="{D5CDD505-2E9C-101B-9397-08002B2CF9AE}" pid="7" name="MSIP_Label_0a957285-7815-485a-9751-5b273b784ad5_ActionId">
    <vt:lpwstr>149189a2-f678-4e5f-b622-22e4b9a92e12</vt:lpwstr>
  </property>
  <property fmtid="{D5CDD505-2E9C-101B-9397-08002B2CF9AE}" pid="8" name="MSIP_Label_0a957285-7815-485a-9751-5b273b784ad5_ContentBits">
    <vt:lpwstr>0</vt:lpwstr>
  </property>
  <property fmtid="{D5CDD505-2E9C-101B-9397-08002B2CF9AE}" pid="9" name="MediaServiceImageTags">
    <vt:lpwstr/>
  </property>
  <property fmtid="{D5CDD505-2E9C-101B-9397-08002B2CF9AE}" pid="10" name="Document Type">
    <vt:lpwstr/>
  </property>
  <property fmtid="{D5CDD505-2E9C-101B-9397-08002B2CF9AE}" pid="11" name="kfa83adfad8641678ddaedda80d7e126">
    <vt:lpwstr/>
  </property>
  <property fmtid="{D5CDD505-2E9C-101B-9397-08002B2CF9AE}" pid="12" name="Test">
    <vt:lpwstr/>
  </property>
  <property fmtid="{D5CDD505-2E9C-101B-9397-08002B2CF9AE}" pid="13" name="ContentTypeId">
    <vt:lpwstr>0x0101006F276A53DA1E0E4CAB931E3B0A33C427</vt:lpwstr>
  </property>
  <property fmtid="{D5CDD505-2E9C-101B-9397-08002B2CF9AE}" pid="14" name="_dlc_DocIdItemGuid">
    <vt:lpwstr>2ed98cf6-61f0-460c-a59b-29139cea2175</vt:lpwstr>
  </property>
</Properties>
</file>