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ags/tag1.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heme/themeOverride1.xml" ContentType="application/vnd.openxmlformats-officedocument.themeOverr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heme/themeOverride2.xml" ContentType="application/vnd.openxmlformats-officedocument.themeOverr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Override3.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heme/themeOverride4.xml" ContentType="application/vnd.openxmlformats-officedocument.themeOverr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heme/themeOverride5.xml" ContentType="application/vnd.openxmlformats-officedocument.themeOverr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heme/themeOverride6.xml" ContentType="application/vnd.openxmlformats-officedocument.themeOverr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heme/themeOverride7.xml" ContentType="application/vnd.openxmlformats-officedocument.themeOverr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heme/themeOverride8.xml" ContentType="application/vnd.openxmlformats-officedocument.themeOverr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heme/themeOverride9.xml" ContentType="application/vnd.openxmlformats-officedocument.themeOverr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heme/themeOverride10.xml" ContentType="application/vnd.openxmlformats-officedocument.themeOverr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heme/themeOverride11.xml" ContentType="application/vnd.openxmlformats-officedocument.themeOverr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heme/themeOverride12.xml" ContentType="application/vnd.openxmlformats-officedocument.themeOverr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heme/themeOverride13.xml" ContentType="application/vnd.openxmlformats-officedocument.themeOverr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heme/themeOverride14.xml" ContentType="application/vnd.openxmlformats-officedocument.themeOverr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heme/themeOverride15.xml" ContentType="application/vnd.openxmlformats-officedocument.themeOverr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heme/themeOverride16.xml" ContentType="application/vnd.openxmlformats-officedocument.themeOverr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heme/themeOverride17.xml" ContentType="application/vnd.openxmlformats-officedocument.themeOverr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heme/themeOverride18.xml" ContentType="application/vnd.openxmlformats-officedocument.themeOverr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heme/themeOverride19.xml" ContentType="application/vnd.openxmlformats-officedocument.themeOverr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heme/themeOverride20.xml" ContentType="application/vnd.openxmlformats-officedocument.themeOverr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heme/themeOverride21.xml" ContentType="application/vnd.openxmlformats-officedocument.themeOverride+xml"/>
  <Override PartName="/ppt/tags/tag203.xml" ContentType="application/vnd.openxmlformats-officedocument.presentationml.tags+xml"/>
  <Override PartName="/ppt/tags/tag204.xml" ContentType="application/vnd.openxmlformats-officedocument.presentationml.tags+xml"/>
  <Override PartName="/ppt/theme/themeOverride22.xml" ContentType="application/vnd.openxmlformats-officedocument.themeOverride+xml"/>
  <Override PartName="/ppt/tags/tag205.xml" ContentType="application/vnd.openxmlformats-officedocument.presentationml.tags+xml"/>
  <Override PartName="/ppt/tags/tag206.xml" ContentType="application/vnd.openxmlformats-officedocument.presentationml.tags+xml"/>
  <Override PartName="/ppt/theme/themeOverride23.xml" ContentType="application/vnd.openxmlformats-officedocument.themeOverr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heme/themeOverride24.xml" ContentType="application/vnd.openxmlformats-officedocument.themeOverride+xml"/>
  <Override PartName="/ppt/tags/tag213.xml" ContentType="application/vnd.openxmlformats-officedocument.presentationml.tags+xml"/>
  <Override PartName="/ppt/tags/tag214.xml" ContentType="application/vnd.openxmlformats-officedocument.presentationml.tags+xml"/>
  <Override PartName="/ppt/theme/themeOverride25.xml" ContentType="application/vnd.openxmlformats-officedocument.themeOverr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heme/themeOverride26.xml" ContentType="application/vnd.openxmlformats-officedocument.themeOverr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heme/themeOverride27.xml" ContentType="application/vnd.openxmlformats-officedocument.themeOverr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heme/themeOverride28.xml" ContentType="application/vnd.openxmlformats-officedocument.themeOverr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heme/themeOverride29.xml" ContentType="application/vnd.openxmlformats-officedocument.themeOverr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heme/themeOverride30.xml" ContentType="application/vnd.openxmlformats-officedocument.themeOverr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heme/themeOverride31.xml" ContentType="application/vnd.openxmlformats-officedocument.themeOverr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heme/themeOverride32.xml" ContentType="application/vnd.openxmlformats-officedocument.themeOverr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heme/themeOverride33.xml" ContentType="application/vnd.openxmlformats-officedocument.themeOverr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heme/themeOverride34.xml" ContentType="application/vnd.openxmlformats-officedocument.themeOverr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heme/themeOverride35.xml" ContentType="application/vnd.openxmlformats-officedocument.themeOverride+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heme/themeOverride36.xml" ContentType="application/vnd.openxmlformats-officedocument.themeOverrid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heme/themeOverride37.xml" ContentType="application/vnd.openxmlformats-officedocument.themeOverrid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heme/themeOverride38.xml" ContentType="application/vnd.openxmlformats-officedocument.themeOverrid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heme/themeOverride39.xml" ContentType="application/vnd.openxmlformats-officedocument.themeOverride+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heme/themeOverride40.xml" ContentType="application/vnd.openxmlformats-officedocument.themeOverride+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heme/themeOverride41.xml" ContentType="application/vnd.openxmlformats-officedocument.themeOverride+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heme/themeOverride42.xml" ContentType="application/vnd.openxmlformats-officedocument.themeOverride+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heme/themeOverride43.xml" ContentType="application/vnd.openxmlformats-officedocument.themeOverride+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heme/themeOverride44.xml" ContentType="application/vnd.openxmlformats-officedocument.themeOverride+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heme/themeOverride45.xml" ContentType="application/vnd.openxmlformats-officedocument.themeOverrid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heme/themeOverride46.xml" ContentType="application/vnd.openxmlformats-officedocument.themeOverride+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heme/themeOverride47.xml" ContentType="application/vnd.openxmlformats-officedocument.themeOverride+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heme/themeOverride48.xml" ContentType="application/vnd.openxmlformats-officedocument.themeOverride+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heme/themeOverride49.xml" ContentType="application/vnd.openxmlformats-officedocument.themeOverride+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heme/themeOverride50.xml" ContentType="application/vnd.openxmlformats-officedocument.themeOverride+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heme/themeOverride51.xml" ContentType="application/vnd.openxmlformats-officedocument.themeOverride+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heme/themeOverride52.xml" ContentType="application/vnd.openxmlformats-officedocument.themeOverride+xml"/>
  <Override PartName="/ppt/tags/tag339.xml" ContentType="application/vnd.openxmlformats-officedocument.presentationml.tags+xml"/>
  <Override PartName="/ppt/tags/tag340.xml" ContentType="application/vnd.openxmlformats-officedocument.presentationml.tags+xml"/>
  <Override PartName="/ppt/theme/themeOverride53.xml" ContentType="application/vnd.openxmlformats-officedocument.themeOverride+xml"/>
  <Override PartName="/ppt/tags/tag341.xml" ContentType="application/vnd.openxmlformats-officedocument.presentationml.tags+xml"/>
  <Override PartName="/ppt/tags/tag342.xml" ContentType="application/vnd.openxmlformats-officedocument.presentationml.tags+xml"/>
  <Override PartName="/ppt/theme/themeOverride54.xml" ContentType="application/vnd.openxmlformats-officedocument.themeOverride+xml"/>
  <Override PartName="/ppt/tags/tag343.xml" ContentType="application/vnd.openxmlformats-officedocument.presentationml.tags+xml"/>
  <Override PartName="/ppt/tags/tag344.xml" ContentType="application/vnd.openxmlformats-officedocument.presentationml.tags+xml"/>
  <Override PartName="/ppt/theme/themeOverride55.xml" ContentType="application/vnd.openxmlformats-officedocument.themeOverride+xml"/>
  <Override PartName="/ppt/tags/tag345.xml" ContentType="application/vnd.openxmlformats-officedocument.presentationml.tags+xml"/>
  <Override PartName="/ppt/tags/tag346.xml" ContentType="application/vnd.openxmlformats-officedocument.presentationml.tags+xml"/>
  <Override PartName="/ppt/theme/themeOverride56.xml" ContentType="application/vnd.openxmlformats-officedocument.themeOverride+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3.xml" ContentType="application/vnd.openxmlformats-officedocument.theme+xml"/>
  <Override PartName="/ppt/tags/tag731.xml" ContentType="application/vnd.openxmlformats-officedocument.presentationml.tags+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4.xml" ContentType="application/vnd.openxmlformats-officedocument.theme+xml"/>
  <Override PartName="/ppt/tags/tag732.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73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42" r:id="rId4"/>
    <p:sldMasterId id="2147483821" r:id="rId5"/>
    <p:sldMasterId id="2147484057" r:id="rId6"/>
    <p:sldMasterId id="2147484106" r:id="rId7"/>
  </p:sldMasterIdLst>
  <p:notesMasterIdLst>
    <p:notesMasterId r:id="rId12"/>
  </p:notesMasterIdLst>
  <p:handoutMasterIdLst>
    <p:handoutMasterId r:id="rId13"/>
  </p:handoutMasterIdLst>
  <p:sldIdLst>
    <p:sldId id="279" r:id="rId8"/>
    <p:sldId id="291" r:id="rId9"/>
    <p:sldId id="292" r:id="rId10"/>
    <p:sldId id="28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AA2B2A-8B56-D36F-E4D3-C1F02B2B352D}" name="Jessica Crawford" initials="JC" userId="S::jcrawford@gavi.org::732e840f-ebdf-4562-80d0-30e3614b127b" providerId="AD"/>
  <p188:author id="{587A6A65-6C7A-4681-AE0D-E64ECC403D65}" name="Edna Harimenshi" initials="EH" userId="S::eharimenshi@gavi.org::db577543-895d-414a-bbdd-6c70a917ffec" providerId="AD"/>
  <p188:author id="{B9877EED-FF32-C904-195E-015469E98E69}" name="Tarcile Mballa" initials="TM" userId="S::tmballa@gavi.org::7d9c0e76-ed67-41fc-9490-165f653a7b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FFF"/>
    <a:srgbClr val="002E5D"/>
    <a:srgbClr val="E6E6E6"/>
    <a:srgbClr val="00A1DF"/>
    <a:srgbClr val="F89B1D"/>
    <a:srgbClr val="DB4835"/>
    <a:srgbClr val="F87C56"/>
    <a:srgbClr val="C4F5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88257" autoAdjust="0"/>
  </p:normalViewPr>
  <p:slideViewPr>
    <p:cSldViewPr snapToGrid="0">
      <p:cViewPr varScale="1">
        <p:scale>
          <a:sx n="48" d="100"/>
          <a:sy n="48" d="100"/>
        </p:scale>
        <p:origin x="1332" y="44"/>
      </p:cViewPr>
      <p:guideLst>
        <p:guide pos="3840"/>
        <p:guide orient="horz" pos="216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handoutMaster" Target="handoutMasters/handout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EAE5B8-1887-744D-B3C4-E3B6006B5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a:extLst>
              <a:ext uri="{FF2B5EF4-FFF2-40B4-BE49-F238E27FC236}">
                <a16:creationId xmlns:a16="http://schemas.microsoft.com/office/drawing/2014/main" id="{64E8A97F-06D7-884B-8B46-968602B43C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455DCC0-6116-C243-966D-E1A927F582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C2D543-721A-CF4A-A41A-C589B71FF5FE}" type="slidenum">
              <a:rPr lang="en-GB" smtClean="0"/>
              <a:t>‹#›</a:t>
            </a:fld>
            <a:endParaRPr lang="en-GB"/>
          </a:p>
        </p:txBody>
      </p:sp>
    </p:spTree>
    <p:extLst>
      <p:ext uri="{BB962C8B-B14F-4D97-AF65-F5344CB8AC3E}">
        <p14:creationId xmlns:p14="http://schemas.microsoft.com/office/powerpoint/2010/main" val="4278790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B02DF4-D578-9E44-A905-1D4F1D9996EB}" type="datetimeFigureOut">
              <a:rPr lang="en-GB" smtClean="0"/>
              <a:t>16/01/2025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B49A3-D38C-2F4A-9EF6-13EF087A7D7F}" type="slidenum">
              <a:rPr lang="en-GB" smtClean="0"/>
              <a:t>‹#›</a:t>
            </a:fld>
            <a:endParaRPr lang="en-GB"/>
          </a:p>
        </p:txBody>
      </p:sp>
    </p:spTree>
    <p:extLst>
      <p:ext uri="{BB962C8B-B14F-4D97-AF65-F5344CB8AC3E}">
        <p14:creationId xmlns:p14="http://schemas.microsoft.com/office/powerpoint/2010/main" val="455590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1784F-16E5-F97D-0525-93BA7FEB66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5FC1B3-CEE0-10B2-4F8D-D70DA2D2AF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5709B-AB90-30B3-9202-E8D4C97633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5E93E98-D4D4-326A-8817-69CFB6BDCD6C}"/>
              </a:ext>
            </a:extLst>
          </p:cNvPr>
          <p:cNvSpPr>
            <a:spLocks noGrp="1"/>
          </p:cNvSpPr>
          <p:nvPr>
            <p:ph type="sldNum" sz="quarter" idx="5"/>
          </p:nvPr>
        </p:nvSpPr>
        <p:spPr/>
        <p:txBody>
          <a:bodyPr/>
          <a:lstStyle/>
          <a:p>
            <a:fld id="{4C5B49A3-D38C-2F4A-9EF6-13EF087A7D7F}" type="slidenum">
              <a:rPr lang="en-GB" smtClean="0"/>
              <a:t>2</a:t>
            </a:fld>
            <a:endParaRPr lang="en-GB"/>
          </a:p>
        </p:txBody>
      </p:sp>
    </p:spTree>
    <p:extLst>
      <p:ext uri="{BB962C8B-B14F-4D97-AF65-F5344CB8AC3E}">
        <p14:creationId xmlns:p14="http://schemas.microsoft.com/office/powerpoint/2010/main" val="3109885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0EF7B-3355-C80C-7F17-6A3686F139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469989-C46A-F23C-944A-340BD5193A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7CB737-FE16-24B6-DA99-775A9058225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0752651-7D02-C825-3D4C-F0D74FF5751F}"/>
              </a:ext>
            </a:extLst>
          </p:cNvPr>
          <p:cNvSpPr>
            <a:spLocks noGrp="1"/>
          </p:cNvSpPr>
          <p:nvPr>
            <p:ph type="sldNum" sz="quarter" idx="5"/>
          </p:nvPr>
        </p:nvSpPr>
        <p:spPr/>
        <p:txBody>
          <a:bodyPr/>
          <a:lstStyle/>
          <a:p>
            <a:fld id="{4C5B49A3-D38C-2F4A-9EF6-13EF087A7D7F}" type="slidenum">
              <a:rPr lang="en-GB" smtClean="0"/>
              <a:t>3</a:t>
            </a:fld>
            <a:endParaRPr lang="en-GB"/>
          </a:p>
        </p:txBody>
      </p:sp>
    </p:spTree>
    <p:extLst>
      <p:ext uri="{BB962C8B-B14F-4D97-AF65-F5344CB8AC3E}">
        <p14:creationId xmlns:p14="http://schemas.microsoft.com/office/powerpoint/2010/main" val="2636495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48841-D483-1931-0DA0-19F22604E2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3C0362-7BBF-FFE1-CBFC-A561EAEA1C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6AFA4A-A758-14C4-B42E-9E38E85AA3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FD808A-6BE8-FDAE-D5B7-A2EF80D96601}"/>
              </a:ext>
            </a:extLst>
          </p:cNvPr>
          <p:cNvSpPr>
            <a:spLocks noGrp="1"/>
          </p:cNvSpPr>
          <p:nvPr>
            <p:ph type="sldNum" sz="quarter" idx="5"/>
          </p:nvPr>
        </p:nvSpPr>
        <p:spPr/>
        <p:txBody>
          <a:bodyPr/>
          <a:lstStyle/>
          <a:p>
            <a:fld id="{4C5B49A3-D38C-2F4A-9EF6-13EF087A7D7F}" type="slidenum">
              <a:rPr lang="en-GB" smtClean="0"/>
              <a:t>4</a:t>
            </a:fld>
            <a:endParaRPr lang="en-GB"/>
          </a:p>
        </p:txBody>
      </p:sp>
    </p:spTree>
    <p:extLst>
      <p:ext uri="{BB962C8B-B14F-4D97-AF65-F5344CB8AC3E}">
        <p14:creationId xmlns:p14="http://schemas.microsoft.com/office/powerpoint/2010/main" val="3984703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image" Target="../media/image18.emf"/><Relationship Id="rId2" Type="http://schemas.openxmlformats.org/officeDocument/2006/relationships/tags" Target="../tags/tag191.xml"/><Relationship Id="rId1" Type="http://schemas.openxmlformats.org/officeDocument/2006/relationships/themeOverride" Target="../theme/themeOverride19.xml"/><Relationship Id="rId6" Type="http://schemas.openxmlformats.org/officeDocument/2006/relationships/oleObject" Target="../embeddings/oleObject56.bin"/><Relationship Id="rId5" Type="http://schemas.openxmlformats.org/officeDocument/2006/relationships/slideMaster" Target="../slideMasters/slideMaster2.xml"/><Relationship Id="rId4" Type="http://schemas.openxmlformats.org/officeDocument/2006/relationships/tags" Target="../tags/tag193.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image" Target="../media/image18.emf"/><Relationship Id="rId4" Type="http://schemas.openxmlformats.org/officeDocument/2006/relationships/oleObject" Target="../embeddings/oleObject57.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7.xml"/><Relationship Id="rId1" Type="http://schemas.openxmlformats.org/officeDocument/2006/relationships/tags" Target="../tags/tag196.xml"/><Relationship Id="rId5" Type="http://schemas.openxmlformats.org/officeDocument/2006/relationships/image" Target="../media/image18.emf"/><Relationship Id="rId4" Type="http://schemas.openxmlformats.org/officeDocument/2006/relationships/oleObject" Target="../embeddings/oleObject58.bin"/></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198.xml"/><Relationship Id="rId4" Type="http://schemas.openxmlformats.org/officeDocument/2006/relationships/image" Target="../media/image25.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199.xml"/><Relationship Id="rId4" Type="http://schemas.openxmlformats.org/officeDocument/2006/relationships/image" Target="../media/image18.emf"/></Relationships>
</file>

<file path=ppt/slideLayouts/_rels/slideLayout105.xml.rels><?xml version="1.0" encoding="UTF-8" standalone="yes"?>
<Relationships xmlns="http://schemas.openxmlformats.org/package/2006/relationships"><Relationship Id="rId3" Type="http://schemas.openxmlformats.org/officeDocument/2006/relationships/tags" Target="../tags/tag201.xml"/><Relationship Id="rId7" Type="http://schemas.openxmlformats.org/officeDocument/2006/relationships/image" Target="../media/image26.emf"/><Relationship Id="rId2" Type="http://schemas.openxmlformats.org/officeDocument/2006/relationships/tags" Target="../tags/tag200.xml"/><Relationship Id="rId1" Type="http://schemas.openxmlformats.org/officeDocument/2006/relationships/themeOverride" Target="../theme/themeOverride20.xml"/><Relationship Id="rId6" Type="http://schemas.openxmlformats.org/officeDocument/2006/relationships/oleObject" Target="../embeddings/oleObject61.bin"/><Relationship Id="rId5" Type="http://schemas.openxmlformats.org/officeDocument/2006/relationships/slideMaster" Target="../slideMasters/slideMaster2.xml"/><Relationship Id="rId4" Type="http://schemas.openxmlformats.org/officeDocument/2006/relationships/tags" Target="../tags/tag202.xml"/></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hemeOverride" Target="../theme/themeOverride21.xml"/><Relationship Id="rId6" Type="http://schemas.openxmlformats.org/officeDocument/2006/relationships/image" Target="../media/image26.emf"/><Relationship Id="rId5" Type="http://schemas.openxmlformats.org/officeDocument/2006/relationships/oleObject" Target="../embeddings/oleObject62.bin"/><Relationship Id="rId4"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hemeOverride" Target="../theme/themeOverride22.xml"/><Relationship Id="rId6" Type="http://schemas.openxmlformats.org/officeDocument/2006/relationships/image" Target="../media/image26.emf"/><Relationship Id="rId5" Type="http://schemas.openxmlformats.org/officeDocument/2006/relationships/oleObject" Target="../embeddings/oleObject63.bin"/><Relationship Id="rId4"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208.xml"/><Relationship Id="rId7" Type="http://schemas.openxmlformats.org/officeDocument/2006/relationships/image" Target="../media/image19.png"/><Relationship Id="rId2" Type="http://schemas.openxmlformats.org/officeDocument/2006/relationships/tags" Target="../tags/tag207.xml"/><Relationship Id="rId1" Type="http://schemas.openxmlformats.org/officeDocument/2006/relationships/themeOverride" Target="../theme/themeOverride23.xml"/><Relationship Id="rId6" Type="http://schemas.openxmlformats.org/officeDocument/2006/relationships/image" Target="../media/image26.emf"/><Relationship Id="rId5" Type="http://schemas.openxmlformats.org/officeDocument/2006/relationships/oleObject" Target="../embeddings/oleObject64.bin"/><Relationship Id="rId4"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0.xml"/><Relationship Id="rId1" Type="http://schemas.openxmlformats.org/officeDocument/2006/relationships/tags" Target="../tags/tag209.xml"/><Relationship Id="rId5" Type="http://schemas.openxmlformats.org/officeDocument/2006/relationships/image" Target="../media/image26.emf"/><Relationship Id="rId4" Type="http://schemas.openxmlformats.org/officeDocument/2006/relationships/oleObject" Target="../embeddings/oleObject65.bin"/></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2.xml"/><Relationship Id="rId1" Type="http://schemas.openxmlformats.org/officeDocument/2006/relationships/tags" Target="../tags/tag211.xml"/><Relationship Id="rId4" Type="http://schemas.openxmlformats.org/officeDocument/2006/relationships/image" Target="../media/image26.emf"/></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2.xml"/><Relationship Id="rId1" Type="http://schemas.openxmlformats.org/officeDocument/2006/relationships/tags" Target="../tags/tag212.xml"/><Relationship Id="rId4" Type="http://schemas.openxmlformats.org/officeDocument/2006/relationships/image" Target="../media/image26.emf"/></Relationships>
</file>

<file path=ppt/slideLayouts/_rels/slideLayout112.xml.rels><?xml version="1.0" encoding="UTF-8" standalone="yes"?>
<Relationships xmlns="http://schemas.openxmlformats.org/package/2006/relationships"><Relationship Id="rId3" Type="http://schemas.openxmlformats.org/officeDocument/2006/relationships/tags" Target="../tags/tag214.xml"/><Relationship Id="rId7" Type="http://schemas.openxmlformats.org/officeDocument/2006/relationships/image" Target="../media/image19.png"/><Relationship Id="rId2" Type="http://schemas.openxmlformats.org/officeDocument/2006/relationships/tags" Target="../tags/tag213.xml"/><Relationship Id="rId1" Type="http://schemas.openxmlformats.org/officeDocument/2006/relationships/themeOverride" Target="../theme/themeOverride24.xml"/><Relationship Id="rId6" Type="http://schemas.openxmlformats.org/officeDocument/2006/relationships/image" Target="../media/image26.emf"/><Relationship Id="rId5" Type="http://schemas.openxmlformats.org/officeDocument/2006/relationships/oleObject" Target="../embeddings/oleObject68.bin"/><Relationship Id="rId4"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216.xml"/><Relationship Id="rId7" Type="http://schemas.openxmlformats.org/officeDocument/2006/relationships/image" Target="../media/image20.png"/><Relationship Id="rId2" Type="http://schemas.openxmlformats.org/officeDocument/2006/relationships/tags" Target="../tags/tag215.xml"/><Relationship Id="rId1" Type="http://schemas.openxmlformats.org/officeDocument/2006/relationships/themeOverride" Target="../theme/themeOverride25.xml"/><Relationship Id="rId6" Type="http://schemas.openxmlformats.org/officeDocument/2006/relationships/image" Target="../media/image26.emf"/><Relationship Id="rId5" Type="http://schemas.openxmlformats.org/officeDocument/2006/relationships/oleObject" Target="../embeddings/oleObject69.bin"/><Relationship Id="rId4"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image" Target="../media/image18.emf"/><Relationship Id="rId5" Type="http://schemas.openxmlformats.org/officeDocument/2006/relationships/oleObject" Target="../embeddings/oleObject70.bin"/><Relationship Id="rId4"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221.xml"/><Relationship Id="rId7" Type="http://schemas.openxmlformats.org/officeDocument/2006/relationships/image" Target="../media/image18.emf"/><Relationship Id="rId2" Type="http://schemas.openxmlformats.org/officeDocument/2006/relationships/tags" Target="../tags/tag220.xml"/><Relationship Id="rId1" Type="http://schemas.openxmlformats.org/officeDocument/2006/relationships/themeOverride" Target="../theme/themeOverride26.xml"/><Relationship Id="rId6" Type="http://schemas.openxmlformats.org/officeDocument/2006/relationships/oleObject" Target="../embeddings/oleObject71.bin"/><Relationship Id="rId5" Type="http://schemas.openxmlformats.org/officeDocument/2006/relationships/slideMaster" Target="../slideMasters/slideMaster2.xml"/><Relationship Id="rId4" Type="http://schemas.openxmlformats.org/officeDocument/2006/relationships/tags" Target="../tags/tag222.xml"/></Relationships>
</file>

<file path=ppt/slideLayouts/_rels/slideLayout1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24.xml"/><Relationship Id="rId7" Type="http://schemas.openxmlformats.org/officeDocument/2006/relationships/image" Target="../media/image18.emf"/><Relationship Id="rId2" Type="http://schemas.openxmlformats.org/officeDocument/2006/relationships/tags" Target="../tags/tag223.xml"/><Relationship Id="rId1" Type="http://schemas.openxmlformats.org/officeDocument/2006/relationships/themeOverride" Target="../theme/themeOverride27.xml"/><Relationship Id="rId6" Type="http://schemas.openxmlformats.org/officeDocument/2006/relationships/oleObject" Target="../embeddings/oleObject72.bin"/><Relationship Id="rId5" Type="http://schemas.openxmlformats.org/officeDocument/2006/relationships/slideMaster" Target="../slideMasters/slideMaster2.xml"/><Relationship Id="rId4" Type="http://schemas.openxmlformats.org/officeDocument/2006/relationships/tags" Target="../tags/tag225.xml"/></Relationships>
</file>

<file path=ppt/slideLayouts/_rels/slideLayout11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227.xml"/><Relationship Id="rId7" Type="http://schemas.openxmlformats.org/officeDocument/2006/relationships/oleObject" Target="../embeddings/oleObject73.bin"/><Relationship Id="rId2" Type="http://schemas.openxmlformats.org/officeDocument/2006/relationships/tags" Target="../tags/tag226.xml"/><Relationship Id="rId1" Type="http://schemas.openxmlformats.org/officeDocument/2006/relationships/themeOverride" Target="../theme/themeOverride28.xml"/><Relationship Id="rId6" Type="http://schemas.openxmlformats.org/officeDocument/2006/relationships/slideMaster" Target="../slideMasters/slideMaster2.xml"/><Relationship Id="rId5" Type="http://schemas.openxmlformats.org/officeDocument/2006/relationships/tags" Target="../tags/tag229.xml"/><Relationship Id="rId4" Type="http://schemas.openxmlformats.org/officeDocument/2006/relationships/tags" Target="../tags/tag228.xml"/><Relationship Id="rId9" Type="http://schemas.openxmlformats.org/officeDocument/2006/relationships/image" Target="../media/image19.png"/></Relationships>
</file>

<file path=ppt/slideLayouts/_rels/slideLayout1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31.xml"/><Relationship Id="rId7" Type="http://schemas.openxmlformats.org/officeDocument/2006/relationships/image" Target="../media/image18.emf"/><Relationship Id="rId2" Type="http://schemas.openxmlformats.org/officeDocument/2006/relationships/tags" Target="../tags/tag230.xml"/><Relationship Id="rId1" Type="http://schemas.openxmlformats.org/officeDocument/2006/relationships/themeOverride" Target="../theme/themeOverride29.xml"/><Relationship Id="rId6" Type="http://schemas.openxmlformats.org/officeDocument/2006/relationships/oleObject" Target="../embeddings/oleObject74.bin"/><Relationship Id="rId5" Type="http://schemas.openxmlformats.org/officeDocument/2006/relationships/slideMaster" Target="../slideMasters/slideMaster2.xml"/><Relationship Id="rId4" Type="http://schemas.openxmlformats.org/officeDocument/2006/relationships/tags" Target="../tags/tag232.xml"/></Relationships>
</file>

<file path=ppt/slideLayouts/_rels/slideLayout1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34.xml"/><Relationship Id="rId7" Type="http://schemas.openxmlformats.org/officeDocument/2006/relationships/image" Target="../media/image18.emf"/><Relationship Id="rId2" Type="http://schemas.openxmlformats.org/officeDocument/2006/relationships/tags" Target="../tags/tag233.xml"/><Relationship Id="rId1" Type="http://schemas.openxmlformats.org/officeDocument/2006/relationships/themeOverride" Target="../theme/themeOverride30.xml"/><Relationship Id="rId6" Type="http://schemas.openxmlformats.org/officeDocument/2006/relationships/oleObject" Target="../embeddings/oleObject75.bin"/><Relationship Id="rId5" Type="http://schemas.openxmlformats.org/officeDocument/2006/relationships/slideMaster" Target="../slideMasters/slideMaster2.xml"/><Relationship Id="rId4" Type="http://schemas.openxmlformats.org/officeDocument/2006/relationships/tags" Target="../tags/tag23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37.xml"/><Relationship Id="rId7" Type="http://schemas.openxmlformats.org/officeDocument/2006/relationships/image" Target="../media/image18.emf"/><Relationship Id="rId2" Type="http://schemas.openxmlformats.org/officeDocument/2006/relationships/tags" Target="../tags/tag236.xml"/><Relationship Id="rId1" Type="http://schemas.openxmlformats.org/officeDocument/2006/relationships/themeOverride" Target="../theme/themeOverride31.xml"/><Relationship Id="rId6" Type="http://schemas.openxmlformats.org/officeDocument/2006/relationships/oleObject" Target="../embeddings/oleObject76.bin"/><Relationship Id="rId5" Type="http://schemas.openxmlformats.org/officeDocument/2006/relationships/slideMaster" Target="../slideMasters/slideMaster2.xml"/><Relationship Id="rId4" Type="http://schemas.openxmlformats.org/officeDocument/2006/relationships/tags" Target="../tags/tag238.xml"/></Relationships>
</file>

<file path=ppt/slideLayouts/_rels/slideLayout1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240.xml"/><Relationship Id="rId7" Type="http://schemas.openxmlformats.org/officeDocument/2006/relationships/image" Target="../media/image18.emf"/><Relationship Id="rId2" Type="http://schemas.openxmlformats.org/officeDocument/2006/relationships/tags" Target="../tags/tag239.xml"/><Relationship Id="rId1" Type="http://schemas.openxmlformats.org/officeDocument/2006/relationships/themeOverride" Target="../theme/themeOverride32.xml"/><Relationship Id="rId6" Type="http://schemas.openxmlformats.org/officeDocument/2006/relationships/oleObject" Target="../embeddings/oleObject77.bin"/><Relationship Id="rId5" Type="http://schemas.openxmlformats.org/officeDocument/2006/relationships/slideMaster" Target="../slideMasters/slideMaster2.xml"/><Relationship Id="rId4" Type="http://schemas.openxmlformats.org/officeDocument/2006/relationships/tags" Target="../tags/tag241.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244.xml"/><Relationship Id="rId7" Type="http://schemas.openxmlformats.org/officeDocument/2006/relationships/image" Target="../media/image21.png"/><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image" Target="../media/image18.emf"/><Relationship Id="rId5" Type="http://schemas.openxmlformats.org/officeDocument/2006/relationships/oleObject" Target="../embeddings/oleObject78.bin"/><Relationship Id="rId4"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46.xml"/><Relationship Id="rId7" Type="http://schemas.openxmlformats.org/officeDocument/2006/relationships/image" Target="../media/image22.emf"/><Relationship Id="rId2" Type="http://schemas.openxmlformats.org/officeDocument/2006/relationships/tags" Target="../tags/tag245.xml"/><Relationship Id="rId1" Type="http://schemas.openxmlformats.org/officeDocument/2006/relationships/themeOverride" Target="../theme/themeOverride33.xml"/><Relationship Id="rId6" Type="http://schemas.openxmlformats.org/officeDocument/2006/relationships/oleObject" Target="../embeddings/oleObject79.bin"/><Relationship Id="rId5" Type="http://schemas.openxmlformats.org/officeDocument/2006/relationships/slideMaster" Target="../slideMasters/slideMaster2.xml"/><Relationship Id="rId4" Type="http://schemas.openxmlformats.org/officeDocument/2006/relationships/tags" Target="../tags/tag247.xml"/></Relationships>
</file>

<file path=ppt/slideLayouts/_rels/slideLayout124.xml.rels><?xml version="1.0" encoding="UTF-8" standalone="yes"?>
<Relationships xmlns="http://schemas.openxmlformats.org/package/2006/relationships"><Relationship Id="rId3" Type="http://schemas.openxmlformats.org/officeDocument/2006/relationships/tags" Target="../tags/tag250.xml"/><Relationship Id="rId7" Type="http://schemas.openxmlformats.org/officeDocument/2006/relationships/image" Target="../media/image21.png"/><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image" Target="../media/image18.emf"/><Relationship Id="rId5" Type="http://schemas.openxmlformats.org/officeDocument/2006/relationships/oleObject" Target="../embeddings/oleObject80.bin"/><Relationship Id="rId4"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252.xml"/><Relationship Id="rId7" Type="http://schemas.openxmlformats.org/officeDocument/2006/relationships/oleObject" Target="../embeddings/oleObject81.bin"/><Relationship Id="rId2" Type="http://schemas.openxmlformats.org/officeDocument/2006/relationships/tags" Target="../tags/tag251.xml"/><Relationship Id="rId1" Type="http://schemas.openxmlformats.org/officeDocument/2006/relationships/themeOverride" Target="../theme/themeOverride34.xml"/><Relationship Id="rId6" Type="http://schemas.openxmlformats.org/officeDocument/2006/relationships/slideMaster" Target="../slideMasters/slideMaster2.xml"/><Relationship Id="rId5" Type="http://schemas.openxmlformats.org/officeDocument/2006/relationships/tags" Target="../tags/tag254.xml"/><Relationship Id="rId4" Type="http://schemas.openxmlformats.org/officeDocument/2006/relationships/tags" Target="../tags/tag253.xml"/><Relationship Id="rId9" Type="http://schemas.openxmlformats.org/officeDocument/2006/relationships/image" Target="../media/image20.png"/></Relationships>
</file>

<file path=ppt/slideLayouts/_rels/slideLayout1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57.xml"/><Relationship Id="rId7" Type="http://schemas.openxmlformats.org/officeDocument/2006/relationships/image" Target="../media/image18.emf"/><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oleObject" Target="../embeddings/oleObject82.bin"/><Relationship Id="rId5" Type="http://schemas.openxmlformats.org/officeDocument/2006/relationships/slideMaster" Target="../slideMasters/slideMaster2.xml"/><Relationship Id="rId4" Type="http://schemas.openxmlformats.org/officeDocument/2006/relationships/tags" Target="../tags/tag258.xml"/></Relationships>
</file>

<file path=ppt/slideLayouts/_rels/slideLayout12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260.xml"/><Relationship Id="rId7" Type="http://schemas.openxmlformats.org/officeDocument/2006/relationships/oleObject" Target="../embeddings/oleObject83.bin"/><Relationship Id="rId2" Type="http://schemas.openxmlformats.org/officeDocument/2006/relationships/tags" Target="../tags/tag259.xml"/><Relationship Id="rId1" Type="http://schemas.openxmlformats.org/officeDocument/2006/relationships/themeOverride" Target="../theme/themeOverride35.xml"/><Relationship Id="rId6" Type="http://schemas.openxmlformats.org/officeDocument/2006/relationships/slideMaster" Target="../slideMasters/slideMaster2.xml"/><Relationship Id="rId5" Type="http://schemas.openxmlformats.org/officeDocument/2006/relationships/tags" Target="../tags/tag262.xml"/><Relationship Id="rId4" Type="http://schemas.openxmlformats.org/officeDocument/2006/relationships/tags" Target="../tags/tag261.xml"/><Relationship Id="rId9" Type="http://schemas.openxmlformats.org/officeDocument/2006/relationships/image" Target="../media/image20.png"/></Relationships>
</file>

<file path=ppt/slideLayouts/_rels/slideLayout1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65.xml"/><Relationship Id="rId7" Type="http://schemas.openxmlformats.org/officeDocument/2006/relationships/image" Target="../media/image18.emf"/><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oleObject" Target="../embeddings/oleObject84.bin"/><Relationship Id="rId5" Type="http://schemas.openxmlformats.org/officeDocument/2006/relationships/slideMaster" Target="../slideMasters/slideMaster2.xml"/><Relationship Id="rId4" Type="http://schemas.openxmlformats.org/officeDocument/2006/relationships/tags" Target="../tags/tag266.xml"/></Relationships>
</file>

<file path=ppt/slideLayouts/_rels/slideLayout129.xml.rels><?xml version="1.0" encoding="UTF-8" standalone="yes"?>
<Relationships xmlns="http://schemas.openxmlformats.org/package/2006/relationships"><Relationship Id="rId3" Type="http://schemas.openxmlformats.org/officeDocument/2006/relationships/tags" Target="../tags/tag268.xml"/><Relationship Id="rId7" Type="http://schemas.openxmlformats.org/officeDocument/2006/relationships/image" Target="../media/image18.emf"/><Relationship Id="rId2" Type="http://schemas.openxmlformats.org/officeDocument/2006/relationships/tags" Target="../tags/tag267.xml"/><Relationship Id="rId1" Type="http://schemas.openxmlformats.org/officeDocument/2006/relationships/themeOverride" Target="../theme/themeOverride36.xml"/><Relationship Id="rId6" Type="http://schemas.openxmlformats.org/officeDocument/2006/relationships/oleObject" Target="../embeddings/oleObject85.bin"/><Relationship Id="rId5" Type="http://schemas.openxmlformats.org/officeDocument/2006/relationships/slideMaster" Target="../slideMasters/slideMaster2.xml"/><Relationship Id="rId4" Type="http://schemas.openxmlformats.org/officeDocument/2006/relationships/tags" Target="../tags/tag269.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tags" Target="../tags/tag272.xml"/><Relationship Id="rId7" Type="http://schemas.openxmlformats.org/officeDocument/2006/relationships/image" Target="../media/image24.png"/><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image" Target="../media/image22.emf"/><Relationship Id="rId5" Type="http://schemas.openxmlformats.org/officeDocument/2006/relationships/oleObject" Target="../embeddings/oleObject86.bin"/><Relationship Id="rId4"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3" Type="http://schemas.openxmlformats.org/officeDocument/2006/relationships/tags" Target="../tags/tag274.xml"/><Relationship Id="rId7" Type="http://schemas.openxmlformats.org/officeDocument/2006/relationships/image" Target="../media/image18.emf"/><Relationship Id="rId2" Type="http://schemas.openxmlformats.org/officeDocument/2006/relationships/tags" Target="../tags/tag273.xml"/><Relationship Id="rId1" Type="http://schemas.openxmlformats.org/officeDocument/2006/relationships/themeOverride" Target="../theme/themeOverride37.xml"/><Relationship Id="rId6" Type="http://schemas.openxmlformats.org/officeDocument/2006/relationships/oleObject" Target="../embeddings/oleObject87.bin"/><Relationship Id="rId5" Type="http://schemas.openxmlformats.org/officeDocument/2006/relationships/slideMaster" Target="../slideMasters/slideMaster2.xml"/><Relationship Id="rId4" Type="http://schemas.openxmlformats.org/officeDocument/2006/relationships/tags" Target="../tags/tag275.xml"/></Relationships>
</file>

<file path=ppt/slideLayouts/_rels/slideLayout1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77.xml"/><Relationship Id="rId7" Type="http://schemas.openxmlformats.org/officeDocument/2006/relationships/image" Target="../media/image18.emf"/><Relationship Id="rId2" Type="http://schemas.openxmlformats.org/officeDocument/2006/relationships/tags" Target="../tags/tag276.xml"/><Relationship Id="rId1" Type="http://schemas.openxmlformats.org/officeDocument/2006/relationships/themeOverride" Target="../theme/themeOverride38.xml"/><Relationship Id="rId6" Type="http://schemas.openxmlformats.org/officeDocument/2006/relationships/oleObject" Target="../embeddings/oleObject88.bin"/><Relationship Id="rId5" Type="http://schemas.openxmlformats.org/officeDocument/2006/relationships/slideMaster" Target="../slideMasters/slideMaster2.xml"/><Relationship Id="rId4" Type="http://schemas.openxmlformats.org/officeDocument/2006/relationships/tags" Target="../tags/tag278.xml"/></Relationships>
</file>

<file path=ppt/slideLayouts/_rels/slideLayout13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280.xml"/><Relationship Id="rId7" Type="http://schemas.openxmlformats.org/officeDocument/2006/relationships/oleObject" Target="../embeddings/oleObject89.bin"/><Relationship Id="rId2" Type="http://schemas.openxmlformats.org/officeDocument/2006/relationships/tags" Target="../tags/tag279.xml"/><Relationship Id="rId1" Type="http://schemas.openxmlformats.org/officeDocument/2006/relationships/themeOverride" Target="../theme/themeOverride39.xml"/><Relationship Id="rId6" Type="http://schemas.openxmlformats.org/officeDocument/2006/relationships/slideMaster" Target="../slideMasters/slideMaster2.xml"/><Relationship Id="rId5" Type="http://schemas.openxmlformats.org/officeDocument/2006/relationships/tags" Target="../tags/tag282.xml"/><Relationship Id="rId4" Type="http://schemas.openxmlformats.org/officeDocument/2006/relationships/tags" Target="../tags/tag281.xml"/><Relationship Id="rId9" Type="http://schemas.openxmlformats.org/officeDocument/2006/relationships/image" Target="../media/image19.png"/></Relationships>
</file>

<file path=ppt/slideLayouts/_rels/slideLayout13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284.xml"/><Relationship Id="rId7" Type="http://schemas.openxmlformats.org/officeDocument/2006/relationships/oleObject" Target="../embeddings/oleObject90.bin"/><Relationship Id="rId2" Type="http://schemas.openxmlformats.org/officeDocument/2006/relationships/tags" Target="../tags/tag283.xml"/><Relationship Id="rId1" Type="http://schemas.openxmlformats.org/officeDocument/2006/relationships/themeOverride" Target="../theme/themeOverride40.xml"/><Relationship Id="rId6" Type="http://schemas.openxmlformats.org/officeDocument/2006/relationships/slideMaster" Target="../slideMasters/slideMaster2.xml"/><Relationship Id="rId5" Type="http://schemas.openxmlformats.org/officeDocument/2006/relationships/tags" Target="../tags/tag286.xml"/><Relationship Id="rId4" Type="http://schemas.openxmlformats.org/officeDocument/2006/relationships/tags" Target="../tags/tag285.xml"/><Relationship Id="rId9" Type="http://schemas.openxmlformats.org/officeDocument/2006/relationships/image" Target="../media/image19.png"/></Relationships>
</file>

<file path=ppt/slideLayouts/_rels/slideLayout1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88.xml"/><Relationship Id="rId7" Type="http://schemas.openxmlformats.org/officeDocument/2006/relationships/image" Target="../media/image18.emf"/><Relationship Id="rId2" Type="http://schemas.openxmlformats.org/officeDocument/2006/relationships/tags" Target="../tags/tag287.xml"/><Relationship Id="rId1" Type="http://schemas.openxmlformats.org/officeDocument/2006/relationships/themeOverride" Target="../theme/themeOverride41.xml"/><Relationship Id="rId6" Type="http://schemas.openxmlformats.org/officeDocument/2006/relationships/oleObject" Target="../embeddings/oleObject91.bin"/><Relationship Id="rId5" Type="http://schemas.openxmlformats.org/officeDocument/2006/relationships/slideMaster" Target="../slideMasters/slideMaster2.xml"/><Relationship Id="rId4" Type="http://schemas.openxmlformats.org/officeDocument/2006/relationships/tags" Target="../tags/tag289.xml"/></Relationships>
</file>

<file path=ppt/slideLayouts/_rels/slideLayout13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91.xml"/><Relationship Id="rId7" Type="http://schemas.openxmlformats.org/officeDocument/2006/relationships/image" Target="../media/image18.emf"/><Relationship Id="rId2" Type="http://schemas.openxmlformats.org/officeDocument/2006/relationships/tags" Target="../tags/tag290.xml"/><Relationship Id="rId1" Type="http://schemas.openxmlformats.org/officeDocument/2006/relationships/themeOverride" Target="../theme/themeOverride42.xml"/><Relationship Id="rId6" Type="http://schemas.openxmlformats.org/officeDocument/2006/relationships/oleObject" Target="../embeddings/oleObject92.bin"/><Relationship Id="rId5" Type="http://schemas.openxmlformats.org/officeDocument/2006/relationships/slideMaster" Target="../slideMasters/slideMaster2.xml"/><Relationship Id="rId4" Type="http://schemas.openxmlformats.org/officeDocument/2006/relationships/tags" Target="../tags/tag292.xml"/></Relationships>
</file>

<file path=ppt/slideLayouts/_rels/slideLayout13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94.xml"/><Relationship Id="rId7" Type="http://schemas.openxmlformats.org/officeDocument/2006/relationships/image" Target="../media/image18.emf"/><Relationship Id="rId2" Type="http://schemas.openxmlformats.org/officeDocument/2006/relationships/tags" Target="../tags/tag293.xml"/><Relationship Id="rId1" Type="http://schemas.openxmlformats.org/officeDocument/2006/relationships/themeOverride" Target="../theme/themeOverride43.xml"/><Relationship Id="rId6" Type="http://schemas.openxmlformats.org/officeDocument/2006/relationships/oleObject" Target="../embeddings/oleObject93.bin"/><Relationship Id="rId5" Type="http://schemas.openxmlformats.org/officeDocument/2006/relationships/slideMaster" Target="../slideMasters/slideMaster2.xml"/><Relationship Id="rId4" Type="http://schemas.openxmlformats.org/officeDocument/2006/relationships/tags" Target="../tags/tag295.xml"/></Relationships>
</file>

<file path=ppt/slideLayouts/_rels/slideLayout13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297.xml"/><Relationship Id="rId7" Type="http://schemas.openxmlformats.org/officeDocument/2006/relationships/image" Target="../media/image22.emf"/><Relationship Id="rId2" Type="http://schemas.openxmlformats.org/officeDocument/2006/relationships/tags" Target="../tags/tag296.xml"/><Relationship Id="rId1" Type="http://schemas.openxmlformats.org/officeDocument/2006/relationships/themeOverride" Target="../theme/themeOverride44.xml"/><Relationship Id="rId6" Type="http://schemas.openxmlformats.org/officeDocument/2006/relationships/oleObject" Target="../embeddings/oleObject94.bin"/><Relationship Id="rId5" Type="http://schemas.openxmlformats.org/officeDocument/2006/relationships/slideMaster" Target="../slideMasters/slideMaster2.xml"/><Relationship Id="rId4" Type="http://schemas.openxmlformats.org/officeDocument/2006/relationships/tags" Target="../tags/tag298.xml"/></Relationships>
</file>

<file path=ppt/slideLayouts/_rels/slideLayout139.xml.rels><?xml version="1.0" encoding="UTF-8" standalone="yes"?>
<Relationships xmlns="http://schemas.openxmlformats.org/package/2006/relationships"><Relationship Id="rId3" Type="http://schemas.openxmlformats.org/officeDocument/2006/relationships/tags" Target="../tags/tag301.xml"/><Relationship Id="rId7" Type="http://schemas.openxmlformats.org/officeDocument/2006/relationships/image" Target="../media/image21.png"/><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image" Target="../media/image18.emf"/><Relationship Id="rId5" Type="http://schemas.openxmlformats.org/officeDocument/2006/relationships/oleObject" Target="../embeddings/oleObject95.bin"/><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303.xml"/><Relationship Id="rId7" Type="http://schemas.openxmlformats.org/officeDocument/2006/relationships/image" Target="../media/image18.emf"/><Relationship Id="rId2" Type="http://schemas.openxmlformats.org/officeDocument/2006/relationships/tags" Target="../tags/tag302.xml"/><Relationship Id="rId1" Type="http://schemas.openxmlformats.org/officeDocument/2006/relationships/themeOverride" Target="../theme/themeOverride45.xml"/><Relationship Id="rId6" Type="http://schemas.openxmlformats.org/officeDocument/2006/relationships/oleObject" Target="../embeddings/oleObject96.bin"/><Relationship Id="rId5" Type="http://schemas.openxmlformats.org/officeDocument/2006/relationships/slideMaster" Target="../slideMasters/slideMaster2.xml"/><Relationship Id="rId4" Type="http://schemas.openxmlformats.org/officeDocument/2006/relationships/tags" Target="../tags/tag304.xml"/></Relationships>
</file>

<file path=ppt/slideLayouts/_rels/slideLayout141.xml.rels><?xml version="1.0" encoding="UTF-8" standalone="yes"?>
<Relationships xmlns="http://schemas.openxmlformats.org/package/2006/relationships"><Relationship Id="rId3" Type="http://schemas.openxmlformats.org/officeDocument/2006/relationships/tags" Target="../tags/tag307.xml"/><Relationship Id="rId7" Type="http://schemas.openxmlformats.org/officeDocument/2006/relationships/image" Target="../media/image21.png"/><Relationship Id="rId2" Type="http://schemas.openxmlformats.org/officeDocument/2006/relationships/tags" Target="../tags/tag306.xml"/><Relationship Id="rId1" Type="http://schemas.openxmlformats.org/officeDocument/2006/relationships/tags" Target="../tags/tag305.xml"/><Relationship Id="rId6" Type="http://schemas.openxmlformats.org/officeDocument/2006/relationships/image" Target="../media/image18.emf"/><Relationship Id="rId5" Type="http://schemas.openxmlformats.org/officeDocument/2006/relationships/oleObject" Target="../embeddings/oleObject97.bin"/><Relationship Id="rId4"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309.xml"/><Relationship Id="rId7" Type="http://schemas.openxmlformats.org/officeDocument/2006/relationships/oleObject" Target="../embeddings/oleObject98.bin"/><Relationship Id="rId2" Type="http://schemas.openxmlformats.org/officeDocument/2006/relationships/tags" Target="../tags/tag308.xml"/><Relationship Id="rId1" Type="http://schemas.openxmlformats.org/officeDocument/2006/relationships/themeOverride" Target="../theme/themeOverride46.xml"/><Relationship Id="rId6" Type="http://schemas.openxmlformats.org/officeDocument/2006/relationships/slideMaster" Target="../slideMasters/slideMaster2.xml"/><Relationship Id="rId5" Type="http://schemas.openxmlformats.org/officeDocument/2006/relationships/tags" Target="../tags/tag311.xml"/><Relationship Id="rId4" Type="http://schemas.openxmlformats.org/officeDocument/2006/relationships/tags" Target="../tags/tag310.xml"/><Relationship Id="rId9" Type="http://schemas.openxmlformats.org/officeDocument/2006/relationships/image" Target="../media/image20.png"/></Relationships>
</file>

<file path=ppt/slideLayouts/_rels/slideLayout14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14.xml"/><Relationship Id="rId7" Type="http://schemas.openxmlformats.org/officeDocument/2006/relationships/image" Target="../media/image18.emf"/><Relationship Id="rId2" Type="http://schemas.openxmlformats.org/officeDocument/2006/relationships/tags" Target="../tags/tag313.xml"/><Relationship Id="rId1" Type="http://schemas.openxmlformats.org/officeDocument/2006/relationships/tags" Target="../tags/tag312.xml"/><Relationship Id="rId6" Type="http://schemas.openxmlformats.org/officeDocument/2006/relationships/oleObject" Target="../embeddings/oleObject99.bin"/><Relationship Id="rId5" Type="http://schemas.openxmlformats.org/officeDocument/2006/relationships/slideMaster" Target="../slideMasters/slideMaster2.xml"/><Relationship Id="rId4" Type="http://schemas.openxmlformats.org/officeDocument/2006/relationships/tags" Target="../tags/tag315.xml"/></Relationships>
</file>

<file path=ppt/slideLayouts/_rels/slideLayout14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317.xml"/><Relationship Id="rId7" Type="http://schemas.openxmlformats.org/officeDocument/2006/relationships/oleObject" Target="../embeddings/oleObject100.bin"/><Relationship Id="rId2" Type="http://schemas.openxmlformats.org/officeDocument/2006/relationships/tags" Target="../tags/tag316.xml"/><Relationship Id="rId1" Type="http://schemas.openxmlformats.org/officeDocument/2006/relationships/themeOverride" Target="../theme/themeOverride47.xml"/><Relationship Id="rId6" Type="http://schemas.openxmlformats.org/officeDocument/2006/relationships/slideMaster" Target="../slideMasters/slideMaster2.xml"/><Relationship Id="rId5" Type="http://schemas.openxmlformats.org/officeDocument/2006/relationships/tags" Target="../tags/tag319.xml"/><Relationship Id="rId4" Type="http://schemas.openxmlformats.org/officeDocument/2006/relationships/tags" Target="../tags/tag318.xml"/><Relationship Id="rId9" Type="http://schemas.openxmlformats.org/officeDocument/2006/relationships/image" Target="../media/image20.png"/></Relationships>
</file>

<file path=ppt/slideLayouts/_rels/slideLayout14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22.xml"/><Relationship Id="rId7" Type="http://schemas.openxmlformats.org/officeDocument/2006/relationships/image" Target="../media/image18.emf"/><Relationship Id="rId2" Type="http://schemas.openxmlformats.org/officeDocument/2006/relationships/tags" Target="../tags/tag321.xml"/><Relationship Id="rId1" Type="http://schemas.openxmlformats.org/officeDocument/2006/relationships/tags" Target="../tags/tag320.xml"/><Relationship Id="rId6" Type="http://schemas.openxmlformats.org/officeDocument/2006/relationships/oleObject" Target="../embeddings/oleObject101.bin"/><Relationship Id="rId5" Type="http://schemas.openxmlformats.org/officeDocument/2006/relationships/slideMaster" Target="../slideMasters/slideMaster2.xml"/><Relationship Id="rId4" Type="http://schemas.openxmlformats.org/officeDocument/2006/relationships/tags" Target="../tags/tag323.xml"/></Relationships>
</file>

<file path=ppt/slideLayouts/_rels/slideLayout146.xml.rels><?xml version="1.0" encoding="UTF-8" standalone="yes"?>
<Relationships xmlns="http://schemas.openxmlformats.org/package/2006/relationships"><Relationship Id="rId3" Type="http://schemas.openxmlformats.org/officeDocument/2006/relationships/tags" Target="../tags/tag325.xml"/><Relationship Id="rId7" Type="http://schemas.openxmlformats.org/officeDocument/2006/relationships/image" Target="../media/image18.emf"/><Relationship Id="rId2" Type="http://schemas.openxmlformats.org/officeDocument/2006/relationships/tags" Target="../tags/tag324.xml"/><Relationship Id="rId1" Type="http://schemas.openxmlformats.org/officeDocument/2006/relationships/themeOverride" Target="../theme/themeOverride48.xml"/><Relationship Id="rId6" Type="http://schemas.openxmlformats.org/officeDocument/2006/relationships/oleObject" Target="../embeddings/oleObject102.bin"/><Relationship Id="rId5" Type="http://schemas.openxmlformats.org/officeDocument/2006/relationships/slideMaster" Target="../slideMasters/slideMaster2.xml"/><Relationship Id="rId4" Type="http://schemas.openxmlformats.org/officeDocument/2006/relationships/tags" Target="../tags/tag326.xml"/></Relationships>
</file>

<file path=ppt/slideLayouts/_rels/slideLayout147.xml.rels><?xml version="1.0" encoding="UTF-8" standalone="yes"?>
<Relationships xmlns="http://schemas.openxmlformats.org/package/2006/relationships"><Relationship Id="rId3" Type="http://schemas.openxmlformats.org/officeDocument/2006/relationships/tags" Target="../tags/tag329.xml"/><Relationship Id="rId7" Type="http://schemas.openxmlformats.org/officeDocument/2006/relationships/image" Target="../media/image24.png"/><Relationship Id="rId2" Type="http://schemas.openxmlformats.org/officeDocument/2006/relationships/tags" Target="../tags/tag328.xml"/><Relationship Id="rId1" Type="http://schemas.openxmlformats.org/officeDocument/2006/relationships/tags" Target="../tags/tag327.xml"/><Relationship Id="rId6" Type="http://schemas.openxmlformats.org/officeDocument/2006/relationships/image" Target="../media/image25.emf"/><Relationship Id="rId5" Type="http://schemas.openxmlformats.org/officeDocument/2006/relationships/oleObject" Target="../embeddings/oleObject103.bin"/><Relationship Id="rId4"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31.xml"/><Relationship Id="rId7" Type="http://schemas.openxmlformats.org/officeDocument/2006/relationships/image" Target="../media/image18.emf"/><Relationship Id="rId2" Type="http://schemas.openxmlformats.org/officeDocument/2006/relationships/tags" Target="../tags/tag330.xml"/><Relationship Id="rId1" Type="http://schemas.openxmlformats.org/officeDocument/2006/relationships/themeOverride" Target="../theme/themeOverride49.xml"/><Relationship Id="rId6" Type="http://schemas.openxmlformats.org/officeDocument/2006/relationships/oleObject" Target="../embeddings/oleObject104.bin"/><Relationship Id="rId5" Type="http://schemas.openxmlformats.org/officeDocument/2006/relationships/slideMaster" Target="../slideMasters/slideMaster2.xml"/><Relationship Id="rId4" Type="http://schemas.openxmlformats.org/officeDocument/2006/relationships/tags" Target="../tags/tag332.xml"/></Relationships>
</file>

<file path=ppt/slideLayouts/_rels/slideLayout149.xml.rels><?xml version="1.0" encoding="UTF-8" standalone="yes"?>
<Relationships xmlns="http://schemas.openxmlformats.org/package/2006/relationships"><Relationship Id="rId3" Type="http://schemas.openxmlformats.org/officeDocument/2006/relationships/tags" Target="../tags/tag334.xml"/><Relationship Id="rId7" Type="http://schemas.openxmlformats.org/officeDocument/2006/relationships/image" Target="../media/image18.emf"/><Relationship Id="rId2" Type="http://schemas.openxmlformats.org/officeDocument/2006/relationships/tags" Target="../tags/tag333.xml"/><Relationship Id="rId1" Type="http://schemas.openxmlformats.org/officeDocument/2006/relationships/themeOverride" Target="../theme/themeOverride50.xml"/><Relationship Id="rId6" Type="http://schemas.openxmlformats.org/officeDocument/2006/relationships/oleObject" Target="../embeddings/oleObject105.bin"/><Relationship Id="rId5" Type="http://schemas.openxmlformats.org/officeDocument/2006/relationships/slideMaster" Target="../slideMasters/slideMaster2.xml"/><Relationship Id="rId4" Type="http://schemas.openxmlformats.org/officeDocument/2006/relationships/tags" Target="../tags/tag33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tags" Target="../tags/tag337.xml"/><Relationship Id="rId7" Type="http://schemas.openxmlformats.org/officeDocument/2006/relationships/image" Target="../media/image26.emf"/><Relationship Id="rId2" Type="http://schemas.openxmlformats.org/officeDocument/2006/relationships/tags" Target="../tags/tag336.xml"/><Relationship Id="rId1" Type="http://schemas.openxmlformats.org/officeDocument/2006/relationships/themeOverride" Target="../theme/themeOverride51.xml"/><Relationship Id="rId6" Type="http://schemas.openxmlformats.org/officeDocument/2006/relationships/oleObject" Target="../embeddings/oleObject106.bin"/><Relationship Id="rId5" Type="http://schemas.openxmlformats.org/officeDocument/2006/relationships/slideMaster" Target="../slideMasters/slideMaster2.xml"/><Relationship Id="rId4" Type="http://schemas.openxmlformats.org/officeDocument/2006/relationships/tags" Target="../tags/tag338.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340.xml"/><Relationship Id="rId2" Type="http://schemas.openxmlformats.org/officeDocument/2006/relationships/tags" Target="../tags/tag339.xml"/><Relationship Id="rId1" Type="http://schemas.openxmlformats.org/officeDocument/2006/relationships/themeOverride" Target="../theme/themeOverride52.xml"/><Relationship Id="rId6" Type="http://schemas.openxmlformats.org/officeDocument/2006/relationships/image" Target="../media/image26.emf"/><Relationship Id="rId5" Type="http://schemas.openxmlformats.org/officeDocument/2006/relationships/oleObject" Target="../embeddings/oleObject107.bin"/><Relationship Id="rId4"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themeOverride" Target="../theme/themeOverride53.xml"/><Relationship Id="rId6" Type="http://schemas.openxmlformats.org/officeDocument/2006/relationships/image" Target="../media/image26.emf"/><Relationship Id="rId5" Type="http://schemas.openxmlformats.org/officeDocument/2006/relationships/oleObject" Target="../embeddings/oleObject108.bin"/><Relationship Id="rId4"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344.xml"/><Relationship Id="rId7" Type="http://schemas.openxmlformats.org/officeDocument/2006/relationships/image" Target="../media/image19.png"/><Relationship Id="rId2" Type="http://schemas.openxmlformats.org/officeDocument/2006/relationships/tags" Target="../tags/tag343.xml"/><Relationship Id="rId1" Type="http://schemas.openxmlformats.org/officeDocument/2006/relationships/themeOverride" Target="../theme/themeOverride54.xml"/><Relationship Id="rId6" Type="http://schemas.openxmlformats.org/officeDocument/2006/relationships/image" Target="../media/image26.emf"/><Relationship Id="rId5" Type="http://schemas.openxmlformats.org/officeDocument/2006/relationships/oleObject" Target="../embeddings/oleObject109.bin"/><Relationship Id="rId4"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346.xml"/><Relationship Id="rId7" Type="http://schemas.openxmlformats.org/officeDocument/2006/relationships/image" Target="../media/image19.png"/><Relationship Id="rId2" Type="http://schemas.openxmlformats.org/officeDocument/2006/relationships/tags" Target="../tags/tag345.xml"/><Relationship Id="rId1" Type="http://schemas.openxmlformats.org/officeDocument/2006/relationships/themeOverride" Target="../theme/themeOverride55.xml"/><Relationship Id="rId6" Type="http://schemas.openxmlformats.org/officeDocument/2006/relationships/image" Target="../media/image26.emf"/><Relationship Id="rId5" Type="http://schemas.openxmlformats.org/officeDocument/2006/relationships/oleObject" Target="../embeddings/oleObject110.bin"/><Relationship Id="rId4"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348.xml"/><Relationship Id="rId7" Type="http://schemas.openxmlformats.org/officeDocument/2006/relationships/image" Target="../media/image20.png"/><Relationship Id="rId2" Type="http://schemas.openxmlformats.org/officeDocument/2006/relationships/tags" Target="../tags/tag347.xml"/><Relationship Id="rId1" Type="http://schemas.openxmlformats.org/officeDocument/2006/relationships/themeOverride" Target="../theme/themeOverride56.xml"/><Relationship Id="rId6" Type="http://schemas.openxmlformats.org/officeDocument/2006/relationships/image" Target="../media/image26.emf"/><Relationship Id="rId5" Type="http://schemas.openxmlformats.org/officeDocument/2006/relationships/oleObject" Target="../embeddings/oleObject111.bin"/><Relationship Id="rId4"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351.xml"/><Relationship Id="rId7" Type="http://schemas.openxmlformats.org/officeDocument/2006/relationships/tags" Target="../tags/tag355.xml"/><Relationship Id="rId2" Type="http://schemas.openxmlformats.org/officeDocument/2006/relationships/tags" Target="../tags/tag350.xml"/><Relationship Id="rId1" Type="http://schemas.openxmlformats.org/officeDocument/2006/relationships/tags" Target="../tags/tag349.xml"/><Relationship Id="rId6" Type="http://schemas.openxmlformats.org/officeDocument/2006/relationships/tags" Target="../tags/tag354.xml"/><Relationship Id="rId5" Type="http://schemas.openxmlformats.org/officeDocument/2006/relationships/tags" Target="../tags/tag353.xml"/><Relationship Id="rId10" Type="http://schemas.openxmlformats.org/officeDocument/2006/relationships/image" Target="../media/image17.emf"/><Relationship Id="rId4" Type="http://schemas.openxmlformats.org/officeDocument/2006/relationships/tags" Target="../tags/tag352.xml"/><Relationship Id="rId9" Type="http://schemas.openxmlformats.org/officeDocument/2006/relationships/oleObject" Target="../embeddings/oleObject112.bin"/></Relationships>
</file>

<file path=ppt/slideLayouts/_rels/slideLayout157.xml.rels><?xml version="1.0" encoding="UTF-8" standalone="yes"?>
<Relationships xmlns="http://schemas.openxmlformats.org/package/2006/relationships"><Relationship Id="rId8" Type="http://schemas.openxmlformats.org/officeDocument/2006/relationships/oleObject" Target="../embeddings/oleObject113.bin"/><Relationship Id="rId3" Type="http://schemas.openxmlformats.org/officeDocument/2006/relationships/tags" Target="../tags/tag358.xml"/><Relationship Id="rId7" Type="http://schemas.openxmlformats.org/officeDocument/2006/relationships/slideMaster" Target="../slideMasters/slideMaster2.xml"/><Relationship Id="rId2" Type="http://schemas.openxmlformats.org/officeDocument/2006/relationships/tags" Target="../tags/tag357.xml"/><Relationship Id="rId1" Type="http://schemas.openxmlformats.org/officeDocument/2006/relationships/tags" Target="../tags/tag356.xml"/><Relationship Id="rId6" Type="http://schemas.openxmlformats.org/officeDocument/2006/relationships/tags" Target="../tags/tag361.xml"/><Relationship Id="rId5" Type="http://schemas.openxmlformats.org/officeDocument/2006/relationships/tags" Target="../tags/tag360.xml"/><Relationship Id="rId4" Type="http://schemas.openxmlformats.org/officeDocument/2006/relationships/tags" Target="../tags/tag359.xml"/><Relationship Id="rId9" Type="http://schemas.openxmlformats.org/officeDocument/2006/relationships/image" Target="../media/image1.emf"/></Relationships>
</file>

<file path=ppt/slideLayouts/_rels/slideLayout158.xml.rels><?xml version="1.0" encoding="UTF-8" standalone="yes"?>
<Relationships xmlns="http://schemas.openxmlformats.org/package/2006/relationships"><Relationship Id="rId8" Type="http://schemas.openxmlformats.org/officeDocument/2006/relationships/oleObject" Target="../embeddings/oleObject114.bin"/><Relationship Id="rId3" Type="http://schemas.openxmlformats.org/officeDocument/2006/relationships/tags" Target="../tags/tag364.xml"/><Relationship Id="rId7" Type="http://schemas.openxmlformats.org/officeDocument/2006/relationships/slideMaster" Target="../slideMasters/slideMaster2.xml"/><Relationship Id="rId2" Type="http://schemas.openxmlformats.org/officeDocument/2006/relationships/tags" Target="../tags/tag363.xml"/><Relationship Id="rId1" Type="http://schemas.openxmlformats.org/officeDocument/2006/relationships/tags" Target="../tags/tag362.xml"/><Relationship Id="rId6" Type="http://schemas.openxmlformats.org/officeDocument/2006/relationships/tags" Target="../tags/tag367.xml"/><Relationship Id="rId5" Type="http://schemas.openxmlformats.org/officeDocument/2006/relationships/tags" Target="../tags/tag366.xml"/><Relationship Id="rId4" Type="http://schemas.openxmlformats.org/officeDocument/2006/relationships/tags" Target="../tags/tag365.xml"/><Relationship Id="rId9" Type="http://schemas.openxmlformats.org/officeDocument/2006/relationships/image" Target="../media/image1.emf"/></Relationships>
</file>

<file path=ppt/slideLayouts/_rels/slideLayout159.xml.rels><?xml version="1.0" encoding="UTF-8" standalone="yes"?>
<Relationships xmlns="http://schemas.openxmlformats.org/package/2006/relationships"><Relationship Id="rId8" Type="http://schemas.openxmlformats.org/officeDocument/2006/relationships/oleObject" Target="../embeddings/oleObject115.bin"/><Relationship Id="rId3" Type="http://schemas.openxmlformats.org/officeDocument/2006/relationships/tags" Target="../tags/tag370.xml"/><Relationship Id="rId7" Type="http://schemas.openxmlformats.org/officeDocument/2006/relationships/slideMaster" Target="../slideMasters/slideMaster2.xml"/><Relationship Id="rId2" Type="http://schemas.openxmlformats.org/officeDocument/2006/relationships/tags" Target="../tags/tag369.xml"/><Relationship Id="rId1" Type="http://schemas.openxmlformats.org/officeDocument/2006/relationships/tags" Target="../tags/tag368.xml"/><Relationship Id="rId6" Type="http://schemas.openxmlformats.org/officeDocument/2006/relationships/tags" Target="../tags/tag373.xml"/><Relationship Id="rId5" Type="http://schemas.openxmlformats.org/officeDocument/2006/relationships/tags" Target="../tags/tag372.xml"/><Relationship Id="rId4" Type="http://schemas.openxmlformats.org/officeDocument/2006/relationships/tags" Target="../tags/tag371.xml"/><Relationship Id="rId9"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376.xml"/><Relationship Id="rId7" Type="http://schemas.openxmlformats.org/officeDocument/2006/relationships/tags" Target="../tags/tag380.xml"/><Relationship Id="rId2" Type="http://schemas.openxmlformats.org/officeDocument/2006/relationships/tags" Target="../tags/tag375.xml"/><Relationship Id="rId1" Type="http://schemas.openxmlformats.org/officeDocument/2006/relationships/tags" Target="../tags/tag374.xml"/><Relationship Id="rId6" Type="http://schemas.openxmlformats.org/officeDocument/2006/relationships/tags" Target="../tags/tag379.xml"/><Relationship Id="rId5" Type="http://schemas.openxmlformats.org/officeDocument/2006/relationships/tags" Target="../tags/tag378.xml"/><Relationship Id="rId10" Type="http://schemas.openxmlformats.org/officeDocument/2006/relationships/image" Target="../media/image1.emf"/><Relationship Id="rId4" Type="http://schemas.openxmlformats.org/officeDocument/2006/relationships/tags" Target="../tags/tag377.xml"/><Relationship Id="rId9" Type="http://schemas.openxmlformats.org/officeDocument/2006/relationships/oleObject" Target="../embeddings/oleObject116.bin"/></Relationships>
</file>

<file path=ppt/slideLayouts/_rels/slideLayout161.xml.rels><?xml version="1.0" encoding="UTF-8" standalone="yes"?>
<Relationships xmlns="http://schemas.openxmlformats.org/package/2006/relationships"><Relationship Id="rId8" Type="http://schemas.openxmlformats.org/officeDocument/2006/relationships/tags" Target="../tags/tag388.xml"/><Relationship Id="rId3" Type="http://schemas.openxmlformats.org/officeDocument/2006/relationships/tags" Target="../tags/tag383.xml"/><Relationship Id="rId7" Type="http://schemas.openxmlformats.org/officeDocument/2006/relationships/tags" Target="../tags/tag387.xml"/><Relationship Id="rId2" Type="http://schemas.openxmlformats.org/officeDocument/2006/relationships/tags" Target="../tags/tag382.xml"/><Relationship Id="rId1" Type="http://schemas.openxmlformats.org/officeDocument/2006/relationships/tags" Target="../tags/tag381.xml"/><Relationship Id="rId6" Type="http://schemas.openxmlformats.org/officeDocument/2006/relationships/tags" Target="../tags/tag386.xml"/><Relationship Id="rId11" Type="http://schemas.openxmlformats.org/officeDocument/2006/relationships/image" Target="../media/image17.emf"/><Relationship Id="rId5" Type="http://schemas.openxmlformats.org/officeDocument/2006/relationships/tags" Target="../tags/tag385.xml"/><Relationship Id="rId10" Type="http://schemas.openxmlformats.org/officeDocument/2006/relationships/oleObject" Target="../embeddings/oleObject117.bin"/><Relationship Id="rId4" Type="http://schemas.openxmlformats.org/officeDocument/2006/relationships/tags" Target="../tags/tag384.xml"/><Relationship Id="rId9"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8" Type="http://schemas.openxmlformats.org/officeDocument/2006/relationships/tags" Target="../tags/tag396.xml"/><Relationship Id="rId3" Type="http://schemas.openxmlformats.org/officeDocument/2006/relationships/tags" Target="../tags/tag391.xml"/><Relationship Id="rId7" Type="http://schemas.openxmlformats.org/officeDocument/2006/relationships/tags" Target="../tags/tag395.xml"/><Relationship Id="rId2" Type="http://schemas.openxmlformats.org/officeDocument/2006/relationships/tags" Target="../tags/tag390.xml"/><Relationship Id="rId1" Type="http://schemas.openxmlformats.org/officeDocument/2006/relationships/tags" Target="../tags/tag389.xml"/><Relationship Id="rId6" Type="http://schemas.openxmlformats.org/officeDocument/2006/relationships/tags" Target="../tags/tag394.xml"/><Relationship Id="rId11" Type="http://schemas.openxmlformats.org/officeDocument/2006/relationships/image" Target="../media/image17.emf"/><Relationship Id="rId5" Type="http://schemas.openxmlformats.org/officeDocument/2006/relationships/tags" Target="../tags/tag393.xml"/><Relationship Id="rId10" Type="http://schemas.openxmlformats.org/officeDocument/2006/relationships/oleObject" Target="../embeddings/oleObject118.bin"/><Relationship Id="rId4" Type="http://schemas.openxmlformats.org/officeDocument/2006/relationships/tags" Target="../tags/tag392.xml"/><Relationship Id="rId9"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8" Type="http://schemas.openxmlformats.org/officeDocument/2006/relationships/tags" Target="../tags/tag404.xml"/><Relationship Id="rId3" Type="http://schemas.openxmlformats.org/officeDocument/2006/relationships/tags" Target="../tags/tag399.xml"/><Relationship Id="rId7" Type="http://schemas.openxmlformats.org/officeDocument/2006/relationships/tags" Target="../tags/tag403.xml"/><Relationship Id="rId2" Type="http://schemas.openxmlformats.org/officeDocument/2006/relationships/tags" Target="../tags/tag398.xml"/><Relationship Id="rId1" Type="http://schemas.openxmlformats.org/officeDocument/2006/relationships/tags" Target="../tags/tag397.xml"/><Relationship Id="rId6" Type="http://schemas.openxmlformats.org/officeDocument/2006/relationships/tags" Target="../tags/tag402.xml"/><Relationship Id="rId11" Type="http://schemas.openxmlformats.org/officeDocument/2006/relationships/image" Target="../media/image17.emf"/><Relationship Id="rId5" Type="http://schemas.openxmlformats.org/officeDocument/2006/relationships/tags" Target="../tags/tag401.xml"/><Relationship Id="rId10" Type="http://schemas.openxmlformats.org/officeDocument/2006/relationships/oleObject" Target="../embeddings/oleObject119.bin"/><Relationship Id="rId4" Type="http://schemas.openxmlformats.org/officeDocument/2006/relationships/tags" Target="../tags/tag400.xml"/><Relationship Id="rId9"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8" Type="http://schemas.openxmlformats.org/officeDocument/2006/relationships/tags" Target="../tags/tag412.xml"/><Relationship Id="rId3" Type="http://schemas.openxmlformats.org/officeDocument/2006/relationships/tags" Target="../tags/tag407.xml"/><Relationship Id="rId7" Type="http://schemas.openxmlformats.org/officeDocument/2006/relationships/tags" Target="../tags/tag411.xml"/><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tags" Target="../tags/tag410.xml"/><Relationship Id="rId11" Type="http://schemas.openxmlformats.org/officeDocument/2006/relationships/image" Target="../media/image27.emf"/><Relationship Id="rId5" Type="http://schemas.openxmlformats.org/officeDocument/2006/relationships/tags" Target="../tags/tag409.xml"/><Relationship Id="rId10" Type="http://schemas.openxmlformats.org/officeDocument/2006/relationships/oleObject" Target="../embeddings/oleObject120.bin"/><Relationship Id="rId4" Type="http://schemas.openxmlformats.org/officeDocument/2006/relationships/tags" Target="../tags/tag408.xml"/><Relationship Id="rId9"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8" Type="http://schemas.openxmlformats.org/officeDocument/2006/relationships/tags" Target="../tags/tag420.xml"/><Relationship Id="rId3" Type="http://schemas.openxmlformats.org/officeDocument/2006/relationships/tags" Target="../tags/tag415.xml"/><Relationship Id="rId7" Type="http://schemas.openxmlformats.org/officeDocument/2006/relationships/tags" Target="../tags/tag419.xml"/><Relationship Id="rId2" Type="http://schemas.openxmlformats.org/officeDocument/2006/relationships/tags" Target="../tags/tag414.xml"/><Relationship Id="rId1" Type="http://schemas.openxmlformats.org/officeDocument/2006/relationships/tags" Target="../tags/tag413.xml"/><Relationship Id="rId6" Type="http://schemas.openxmlformats.org/officeDocument/2006/relationships/tags" Target="../tags/tag418.xml"/><Relationship Id="rId11" Type="http://schemas.openxmlformats.org/officeDocument/2006/relationships/image" Target="../media/image17.emf"/><Relationship Id="rId5" Type="http://schemas.openxmlformats.org/officeDocument/2006/relationships/tags" Target="../tags/tag417.xml"/><Relationship Id="rId10" Type="http://schemas.openxmlformats.org/officeDocument/2006/relationships/oleObject" Target="../embeddings/oleObject121.bin"/><Relationship Id="rId4" Type="http://schemas.openxmlformats.org/officeDocument/2006/relationships/tags" Target="../tags/tag416.xml"/><Relationship Id="rId9"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8" Type="http://schemas.openxmlformats.org/officeDocument/2006/relationships/oleObject" Target="../embeddings/oleObject122.bin"/><Relationship Id="rId3" Type="http://schemas.openxmlformats.org/officeDocument/2006/relationships/tags" Target="../tags/tag423.xml"/><Relationship Id="rId7" Type="http://schemas.openxmlformats.org/officeDocument/2006/relationships/slideMaster" Target="../slideMasters/slideMaster2.xml"/><Relationship Id="rId2" Type="http://schemas.openxmlformats.org/officeDocument/2006/relationships/tags" Target="../tags/tag422.xml"/><Relationship Id="rId1" Type="http://schemas.openxmlformats.org/officeDocument/2006/relationships/tags" Target="../tags/tag421.xml"/><Relationship Id="rId6" Type="http://schemas.openxmlformats.org/officeDocument/2006/relationships/tags" Target="../tags/tag426.xml"/><Relationship Id="rId5" Type="http://schemas.openxmlformats.org/officeDocument/2006/relationships/tags" Target="../tags/tag425.xml"/><Relationship Id="rId4" Type="http://schemas.openxmlformats.org/officeDocument/2006/relationships/tags" Target="../tags/tag424.xml"/><Relationship Id="rId9" Type="http://schemas.openxmlformats.org/officeDocument/2006/relationships/image" Target="../media/image1.emf"/></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429.xml"/><Relationship Id="rId7" Type="http://schemas.openxmlformats.org/officeDocument/2006/relationships/image" Target="../media/image1.emf"/><Relationship Id="rId2" Type="http://schemas.openxmlformats.org/officeDocument/2006/relationships/tags" Target="../tags/tag428.xml"/><Relationship Id="rId1" Type="http://schemas.openxmlformats.org/officeDocument/2006/relationships/tags" Target="../tags/tag427.xml"/><Relationship Id="rId6" Type="http://schemas.openxmlformats.org/officeDocument/2006/relationships/oleObject" Target="../embeddings/oleObject123.bin"/><Relationship Id="rId5" Type="http://schemas.openxmlformats.org/officeDocument/2006/relationships/slideMaster" Target="../slideMasters/slideMaster2.xml"/><Relationship Id="rId4" Type="http://schemas.openxmlformats.org/officeDocument/2006/relationships/tags" Target="../tags/tag430.xml"/></Relationships>
</file>

<file path=ppt/slideLayouts/_rels/slideLayout16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433.xml"/><Relationship Id="rId7" Type="http://schemas.openxmlformats.org/officeDocument/2006/relationships/tags" Target="../tags/tag437.xml"/><Relationship Id="rId2" Type="http://schemas.openxmlformats.org/officeDocument/2006/relationships/tags" Target="../tags/tag432.xml"/><Relationship Id="rId1" Type="http://schemas.openxmlformats.org/officeDocument/2006/relationships/tags" Target="../tags/tag431.xml"/><Relationship Id="rId6" Type="http://schemas.openxmlformats.org/officeDocument/2006/relationships/tags" Target="../tags/tag436.xml"/><Relationship Id="rId5" Type="http://schemas.openxmlformats.org/officeDocument/2006/relationships/tags" Target="../tags/tag435.xml"/><Relationship Id="rId10" Type="http://schemas.openxmlformats.org/officeDocument/2006/relationships/image" Target="../media/image17.emf"/><Relationship Id="rId4" Type="http://schemas.openxmlformats.org/officeDocument/2006/relationships/tags" Target="../tags/tag434.xml"/><Relationship Id="rId9" Type="http://schemas.openxmlformats.org/officeDocument/2006/relationships/oleObject" Target="../embeddings/oleObject124.bin"/></Relationships>
</file>

<file path=ppt/slideLayouts/_rels/slideLayout169.xml.rels><?xml version="1.0" encoding="UTF-8" standalone="yes"?>
<Relationships xmlns="http://schemas.openxmlformats.org/package/2006/relationships"><Relationship Id="rId8" Type="http://schemas.openxmlformats.org/officeDocument/2006/relationships/oleObject" Target="../embeddings/oleObject125.bin"/><Relationship Id="rId3" Type="http://schemas.openxmlformats.org/officeDocument/2006/relationships/tags" Target="../tags/tag440.xml"/><Relationship Id="rId7" Type="http://schemas.openxmlformats.org/officeDocument/2006/relationships/slideMaster" Target="../slideMasters/slideMaster2.xml"/><Relationship Id="rId2" Type="http://schemas.openxmlformats.org/officeDocument/2006/relationships/tags" Target="../tags/tag439.xml"/><Relationship Id="rId1" Type="http://schemas.openxmlformats.org/officeDocument/2006/relationships/tags" Target="../tags/tag438.xml"/><Relationship Id="rId6" Type="http://schemas.openxmlformats.org/officeDocument/2006/relationships/tags" Target="../tags/tag443.xml"/><Relationship Id="rId5" Type="http://schemas.openxmlformats.org/officeDocument/2006/relationships/tags" Target="../tags/tag442.xml"/><Relationship Id="rId4" Type="http://schemas.openxmlformats.org/officeDocument/2006/relationships/tags" Target="../tags/tag441.xml"/><Relationship Id="rId9"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170.xml.rels><?xml version="1.0" encoding="UTF-8" standalone="yes"?>
<Relationships xmlns="http://schemas.openxmlformats.org/package/2006/relationships"><Relationship Id="rId8" Type="http://schemas.openxmlformats.org/officeDocument/2006/relationships/oleObject" Target="../embeddings/oleObject126.bin"/><Relationship Id="rId3" Type="http://schemas.openxmlformats.org/officeDocument/2006/relationships/tags" Target="../tags/tag446.xml"/><Relationship Id="rId7" Type="http://schemas.openxmlformats.org/officeDocument/2006/relationships/slideMaster" Target="../slideMasters/slideMaster2.xml"/><Relationship Id="rId2" Type="http://schemas.openxmlformats.org/officeDocument/2006/relationships/tags" Target="../tags/tag445.xml"/><Relationship Id="rId1" Type="http://schemas.openxmlformats.org/officeDocument/2006/relationships/tags" Target="../tags/tag444.xml"/><Relationship Id="rId6" Type="http://schemas.openxmlformats.org/officeDocument/2006/relationships/tags" Target="../tags/tag449.xml"/><Relationship Id="rId5" Type="http://schemas.openxmlformats.org/officeDocument/2006/relationships/tags" Target="../tags/tag448.xml"/><Relationship Id="rId4" Type="http://schemas.openxmlformats.org/officeDocument/2006/relationships/tags" Target="../tags/tag447.xml"/><Relationship Id="rId9" Type="http://schemas.openxmlformats.org/officeDocument/2006/relationships/image" Target="../media/image1.emf"/></Relationships>
</file>

<file path=ppt/slideLayouts/_rels/slideLayout171.xml.rels><?xml version="1.0" encoding="UTF-8" standalone="yes"?>
<Relationships xmlns="http://schemas.openxmlformats.org/package/2006/relationships"><Relationship Id="rId8" Type="http://schemas.openxmlformats.org/officeDocument/2006/relationships/oleObject" Target="../embeddings/oleObject127.bin"/><Relationship Id="rId3" Type="http://schemas.openxmlformats.org/officeDocument/2006/relationships/tags" Target="../tags/tag452.xml"/><Relationship Id="rId7" Type="http://schemas.openxmlformats.org/officeDocument/2006/relationships/slideMaster" Target="../slideMasters/slideMaster2.xml"/><Relationship Id="rId2" Type="http://schemas.openxmlformats.org/officeDocument/2006/relationships/tags" Target="../tags/tag451.xml"/><Relationship Id="rId1" Type="http://schemas.openxmlformats.org/officeDocument/2006/relationships/tags" Target="../tags/tag450.xml"/><Relationship Id="rId6" Type="http://schemas.openxmlformats.org/officeDocument/2006/relationships/tags" Target="../tags/tag455.xml"/><Relationship Id="rId5" Type="http://schemas.openxmlformats.org/officeDocument/2006/relationships/tags" Target="../tags/tag454.xml"/><Relationship Id="rId4" Type="http://schemas.openxmlformats.org/officeDocument/2006/relationships/tags" Target="../tags/tag453.xml"/><Relationship Id="rId9" Type="http://schemas.openxmlformats.org/officeDocument/2006/relationships/image" Target="../media/image1.emf"/></Relationships>
</file>

<file path=ppt/slideLayouts/_rels/slideLayout17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458.xml"/><Relationship Id="rId7" Type="http://schemas.openxmlformats.org/officeDocument/2006/relationships/tags" Target="../tags/tag462.xml"/><Relationship Id="rId2" Type="http://schemas.openxmlformats.org/officeDocument/2006/relationships/tags" Target="../tags/tag457.xml"/><Relationship Id="rId1" Type="http://schemas.openxmlformats.org/officeDocument/2006/relationships/tags" Target="../tags/tag456.xml"/><Relationship Id="rId6" Type="http://schemas.openxmlformats.org/officeDocument/2006/relationships/tags" Target="../tags/tag461.xml"/><Relationship Id="rId5" Type="http://schemas.openxmlformats.org/officeDocument/2006/relationships/tags" Target="../tags/tag460.xml"/><Relationship Id="rId10" Type="http://schemas.openxmlformats.org/officeDocument/2006/relationships/image" Target="../media/image1.emf"/><Relationship Id="rId4" Type="http://schemas.openxmlformats.org/officeDocument/2006/relationships/tags" Target="../tags/tag459.xml"/><Relationship Id="rId9" Type="http://schemas.openxmlformats.org/officeDocument/2006/relationships/oleObject" Target="../embeddings/oleObject128.bin"/></Relationships>
</file>

<file path=ppt/slideLayouts/_rels/slideLayout173.xml.rels><?xml version="1.0" encoding="UTF-8" standalone="yes"?>
<Relationships xmlns="http://schemas.openxmlformats.org/package/2006/relationships"><Relationship Id="rId8" Type="http://schemas.openxmlformats.org/officeDocument/2006/relationships/tags" Target="../tags/tag470.xml"/><Relationship Id="rId3" Type="http://schemas.openxmlformats.org/officeDocument/2006/relationships/tags" Target="../tags/tag465.xml"/><Relationship Id="rId7" Type="http://schemas.openxmlformats.org/officeDocument/2006/relationships/tags" Target="../tags/tag469.xml"/><Relationship Id="rId2" Type="http://schemas.openxmlformats.org/officeDocument/2006/relationships/tags" Target="../tags/tag464.xml"/><Relationship Id="rId1" Type="http://schemas.openxmlformats.org/officeDocument/2006/relationships/tags" Target="../tags/tag463.xml"/><Relationship Id="rId6" Type="http://schemas.openxmlformats.org/officeDocument/2006/relationships/tags" Target="../tags/tag468.xml"/><Relationship Id="rId11" Type="http://schemas.openxmlformats.org/officeDocument/2006/relationships/image" Target="../media/image17.emf"/><Relationship Id="rId5" Type="http://schemas.openxmlformats.org/officeDocument/2006/relationships/tags" Target="../tags/tag467.xml"/><Relationship Id="rId10" Type="http://schemas.openxmlformats.org/officeDocument/2006/relationships/oleObject" Target="../embeddings/oleObject129.bin"/><Relationship Id="rId4" Type="http://schemas.openxmlformats.org/officeDocument/2006/relationships/tags" Target="../tags/tag466.xml"/><Relationship Id="rId9"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8" Type="http://schemas.openxmlformats.org/officeDocument/2006/relationships/tags" Target="../tags/tag478.xml"/><Relationship Id="rId3" Type="http://schemas.openxmlformats.org/officeDocument/2006/relationships/tags" Target="../tags/tag473.xml"/><Relationship Id="rId7" Type="http://schemas.openxmlformats.org/officeDocument/2006/relationships/tags" Target="../tags/tag477.xml"/><Relationship Id="rId2" Type="http://schemas.openxmlformats.org/officeDocument/2006/relationships/tags" Target="../tags/tag472.xml"/><Relationship Id="rId1" Type="http://schemas.openxmlformats.org/officeDocument/2006/relationships/tags" Target="../tags/tag471.xml"/><Relationship Id="rId6" Type="http://schemas.openxmlformats.org/officeDocument/2006/relationships/tags" Target="../tags/tag476.xml"/><Relationship Id="rId11" Type="http://schemas.openxmlformats.org/officeDocument/2006/relationships/image" Target="../media/image17.emf"/><Relationship Id="rId5" Type="http://schemas.openxmlformats.org/officeDocument/2006/relationships/tags" Target="../tags/tag475.xml"/><Relationship Id="rId10" Type="http://schemas.openxmlformats.org/officeDocument/2006/relationships/oleObject" Target="../embeddings/oleObject130.bin"/><Relationship Id="rId4" Type="http://schemas.openxmlformats.org/officeDocument/2006/relationships/tags" Target="../tags/tag474.xml"/><Relationship Id="rId9"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8" Type="http://schemas.openxmlformats.org/officeDocument/2006/relationships/tags" Target="../tags/tag486.xml"/><Relationship Id="rId3" Type="http://schemas.openxmlformats.org/officeDocument/2006/relationships/tags" Target="../tags/tag481.xml"/><Relationship Id="rId7" Type="http://schemas.openxmlformats.org/officeDocument/2006/relationships/tags" Target="../tags/tag485.xml"/><Relationship Id="rId2" Type="http://schemas.openxmlformats.org/officeDocument/2006/relationships/tags" Target="../tags/tag480.xml"/><Relationship Id="rId1" Type="http://schemas.openxmlformats.org/officeDocument/2006/relationships/tags" Target="../tags/tag479.xml"/><Relationship Id="rId6" Type="http://schemas.openxmlformats.org/officeDocument/2006/relationships/tags" Target="../tags/tag484.xml"/><Relationship Id="rId11" Type="http://schemas.openxmlformats.org/officeDocument/2006/relationships/image" Target="../media/image1.emf"/><Relationship Id="rId5" Type="http://schemas.openxmlformats.org/officeDocument/2006/relationships/tags" Target="../tags/tag483.xml"/><Relationship Id="rId10" Type="http://schemas.openxmlformats.org/officeDocument/2006/relationships/oleObject" Target="../embeddings/oleObject131.bin"/><Relationship Id="rId4" Type="http://schemas.openxmlformats.org/officeDocument/2006/relationships/tags" Target="../tags/tag482.xml"/><Relationship Id="rId9"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8" Type="http://schemas.openxmlformats.org/officeDocument/2006/relationships/tags" Target="../tags/tag494.xml"/><Relationship Id="rId3" Type="http://schemas.openxmlformats.org/officeDocument/2006/relationships/tags" Target="../tags/tag489.xml"/><Relationship Id="rId7" Type="http://schemas.openxmlformats.org/officeDocument/2006/relationships/tags" Target="../tags/tag493.xml"/><Relationship Id="rId2" Type="http://schemas.openxmlformats.org/officeDocument/2006/relationships/tags" Target="../tags/tag488.xml"/><Relationship Id="rId1" Type="http://schemas.openxmlformats.org/officeDocument/2006/relationships/tags" Target="../tags/tag487.xml"/><Relationship Id="rId6" Type="http://schemas.openxmlformats.org/officeDocument/2006/relationships/tags" Target="../tags/tag492.xml"/><Relationship Id="rId11" Type="http://schemas.openxmlformats.org/officeDocument/2006/relationships/image" Target="../media/image17.emf"/><Relationship Id="rId5" Type="http://schemas.openxmlformats.org/officeDocument/2006/relationships/tags" Target="../tags/tag491.xml"/><Relationship Id="rId10" Type="http://schemas.openxmlformats.org/officeDocument/2006/relationships/oleObject" Target="../embeddings/oleObject132.bin"/><Relationship Id="rId4" Type="http://schemas.openxmlformats.org/officeDocument/2006/relationships/tags" Target="../tags/tag490.xml"/><Relationship Id="rId9"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497.xml"/><Relationship Id="rId7" Type="http://schemas.openxmlformats.org/officeDocument/2006/relationships/tags" Target="../tags/tag501.xml"/><Relationship Id="rId2" Type="http://schemas.openxmlformats.org/officeDocument/2006/relationships/tags" Target="../tags/tag496.xml"/><Relationship Id="rId1" Type="http://schemas.openxmlformats.org/officeDocument/2006/relationships/tags" Target="../tags/tag495.xml"/><Relationship Id="rId6" Type="http://schemas.openxmlformats.org/officeDocument/2006/relationships/tags" Target="../tags/tag500.xml"/><Relationship Id="rId5" Type="http://schemas.openxmlformats.org/officeDocument/2006/relationships/tags" Target="../tags/tag499.xml"/><Relationship Id="rId10" Type="http://schemas.openxmlformats.org/officeDocument/2006/relationships/image" Target="../media/image1.emf"/><Relationship Id="rId4" Type="http://schemas.openxmlformats.org/officeDocument/2006/relationships/tags" Target="../tags/tag498.xml"/><Relationship Id="rId9" Type="http://schemas.openxmlformats.org/officeDocument/2006/relationships/oleObject" Target="../embeddings/oleObject133.bin"/></Relationships>
</file>

<file path=ppt/slideLayouts/_rels/slideLayout178.xml.rels><?xml version="1.0" encoding="UTF-8" standalone="yes"?>
<Relationships xmlns="http://schemas.openxmlformats.org/package/2006/relationships"><Relationship Id="rId8" Type="http://schemas.openxmlformats.org/officeDocument/2006/relationships/tags" Target="../tags/tag509.xml"/><Relationship Id="rId3" Type="http://schemas.openxmlformats.org/officeDocument/2006/relationships/tags" Target="../tags/tag504.xml"/><Relationship Id="rId7" Type="http://schemas.openxmlformats.org/officeDocument/2006/relationships/tags" Target="../tags/tag508.xml"/><Relationship Id="rId2" Type="http://schemas.openxmlformats.org/officeDocument/2006/relationships/tags" Target="../tags/tag503.xml"/><Relationship Id="rId1" Type="http://schemas.openxmlformats.org/officeDocument/2006/relationships/tags" Target="../tags/tag502.xml"/><Relationship Id="rId6" Type="http://schemas.openxmlformats.org/officeDocument/2006/relationships/tags" Target="../tags/tag507.xml"/><Relationship Id="rId11" Type="http://schemas.openxmlformats.org/officeDocument/2006/relationships/image" Target="../media/image1.emf"/><Relationship Id="rId5" Type="http://schemas.openxmlformats.org/officeDocument/2006/relationships/tags" Target="../tags/tag506.xml"/><Relationship Id="rId10" Type="http://schemas.openxmlformats.org/officeDocument/2006/relationships/oleObject" Target="../embeddings/oleObject134.bin"/><Relationship Id="rId4" Type="http://schemas.openxmlformats.org/officeDocument/2006/relationships/tags" Target="../tags/tag505.xml"/><Relationship Id="rId9"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8" Type="http://schemas.openxmlformats.org/officeDocument/2006/relationships/tags" Target="../tags/tag517.xml"/><Relationship Id="rId3" Type="http://schemas.openxmlformats.org/officeDocument/2006/relationships/tags" Target="../tags/tag512.xml"/><Relationship Id="rId7" Type="http://schemas.openxmlformats.org/officeDocument/2006/relationships/tags" Target="../tags/tag516.xml"/><Relationship Id="rId2" Type="http://schemas.openxmlformats.org/officeDocument/2006/relationships/tags" Target="../tags/tag511.xml"/><Relationship Id="rId1" Type="http://schemas.openxmlformats.org/officeDocument/2006/relationships/tags" Target="../tags/tag510.xml"/><Relationship Id="rId6" Type="http://schemas.openxmlformats.org/officeDocument/2006/relationships/tags" Target="../tags/tag515.xml"/><Relationship Id="rId11" Type="http://schemas.openxmlformats.org/officeDocument/2006/relationships/image" Target="../media/image17.emf"/><Relationship Id="rId5" Type="http://schemas.openxmlformats.org/officeDocument/2006/relationships/tags" Target="../tags/tag514.xml"/><Relationship Id="rId10" Type="http://schemas.openxmlformats.org/officeDocument/2006/relationships/oleObject" Target="../embeddings/oleObject135.bin"/><Relationship Id="rId4" Type="http://schemas.openxmlformats.org/officeDocument/2006/relationships/tags" Target="../tags/tag513.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8" Type="http://schemas.openxmlformats.org/officeDocument/2006/relationships/tags" Target="../tags/tag525.xml"/><Relationship Id="rId3" Type="http://schemas.openxmlformats.org/officeDocument/2006/relationships/tags" Target="../tags/tag520.xml"/><Relationship Id="rId7" Type="http://schemas.openxmlformats.org/officeDocument/2006/relationships/tags" Target="../tags/tag524.xml"/><Relationship Id="rId2" Type="http://schemas.openxmlformats.org/officeDocument/2006/relationships/tags" Target="../tags/tag519.xml"/><Relationship Id="rId1" Type="http://schemas.openxmlformats.org/officeDocument/2006/relationships/tags" Target="../tags/tag518.xml"/><Relationship Id="rId6" Type="http://schemas.openxmlformats.org/officeDocument/2006/relationships/tags" Target="../tags/tag523.xml"/><Relationship Id="rId11" Type="http://schemas.openxmlformats.org/officeDocument/2006/relationships/image" Target="../media/image1.emf"/><Relationship Id="rId5" Type="http://schemas.openxmlformats.org/officeDocument/2006/relationships/tags" Target="../tags/tag522.xml"/><Relationship Id="rId10" Type="http://schemas.openxmlformats.org/officeDocument/2006/relationships/oleObject" Target="../embeddings/oleObject136.bin"/><Relationship Id="rId4" Type="http://schemas.openxmlformats.org/officeDocument/2006/relationships/tags" Target="../tags/tag521.xml"/><Relationship Id="rId9"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8" Type="http://schemas.openxmlformats.org/officeDocument/2006/relationships/oleObject" Target="../embeddings/oleObject137.bin"/><Relationship Id="rId3" Type="http://schemas.openxmlformats.org/officeDocument/2006/relationships/tags" Target="../tags/tag528.xml"/><Relationship Id="rId7" Type="http://schemas.openxmlformats.org/officeDocument/2006/relationships/slideMaster" Target="../slideMasters/slideMaster2.xml"/><Relationship Id="rId2" Type="http://schemas.openxmlformats.org/officeDocument/2006/relationships/tags" Target="../tags/tag527.xml"/><Relationship Id="rId1" Type="http://schemas.openxmlformats.org/officeDocument/2006/relationships/tags" Target="../tags/tag526.xml"/><Relationship Id="rId6" Type="http://schemas.openxmlformats.org/officeDocument/2006/relationships/tags" Target="../tags/tag531.xml"/><Relationship Id="rId5" Type="http://schemas.openxmlformats.org/officeDocument/2006/relationships/tags" Target="../tags/tag530.xml"/><Relationship Id="rId4" Type="http://schemas.openxmlformats.org/officeDocument/2006/relationships/tags" Target="../tags/tag529.xml"/><Relationship Id="rId9" Type="http://schemas.openxmlformats.org/officeDocument/2006/relationships/image" Target="../media/image1.emf"/></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534.xml"/><Relationship Id="rId7" Type="http://schemas.openxmlformats.org/officeDocument/2006/relationships/image" Target="../media/image1.emf"/><Relationship Id="rId2" Type="http://schemas.openxmlformats.org/officeDocument/2006/relationships/tags" Target="../tags/tag533.xml"/><Relationship Id="rId1" Type="http://schemas.openxmlformats.org/officeDocument/2006/relationships/tags" Target="../tags/tag532.xml"/><Relationship Id="rId6" Type="http://schemas.openxmlformats.org/officeDocument/2006/relationships/oleObject" Target="../embeddings/oleObject138.bin"/><Relationship Id="rId5" Type="http://schemas.openxmlformats.org/officeDocument/2006/relationships/slideMaster" Target="../slideMasters/slideMaster2.xml"/><Relationship Id="rId4" Type="http://schemas.openxmlformats.org/officeDocument/2006/relationships/tags" Target="../tags/tag535.xml"/></Relationships>
</file>

<file path=ppt/slideLayouts/_rels/slideLayout18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538.xml"/><Relationship Id="rId7" Type="http://schemas.openxmlformats.org/officeDocument/2006/relationships/tags" Target="../tags/tag542.xml"/><Relationship Id="rId2" Type="http://schemas.openxmlformats.org/officeDocument/2006/relationships/tags" Target="../tags/tag537.xml"/><Relationship Id="rId1" Type="http://schemas.openxmlformats.org/officeDocument/2006/relationships/tags" Target="../tags/tag536.xml"/><Relationship Id="rId6" Type="http://schemas.openxmlformats.org/officeDocument/2006/relationships/tags" Target="../tags/tag541.xml"/><Relationship Id="rId5" Type="http://schemas.openxmlformats.org/officeDocument/2006/relationships/tags" Target="../tags/tag540.xml"/><Relationship Id="rId10" Type="http://schemas.openxmlformats.org/officeDocument/2006/relationships/image" Target="../media/image17.emf"/><Relationship Id="rId4" Type="http://schemas.openxmlformats.org/officeDocument/2006/relationships/tags" Target="../tags/tag539.xml"/><Relationship Id="rId9" Type="http://schemas.openxmlformats.org/officeDocument/2006/relationships/oleObject" Target="../embeddings/oleObject139.bin"/></Relationships>
</file>

<file path=ppt/slideLayouts/_rels/slideLayout184.xml.rels><?xml version="1.0" encoding="UTF-8" standalone="yes"?>
<Relationships xmlns="http://schemas.openxmlformats.org/package/2006/relationships"><Relationship Id="rId8" Type="http://schemas.openxmlformats.org/officeDocument/2006/relationships/oleObject" Target="../embeddings/oleObject140.bin"/><Relationship Id="rId3" Type="http://schemas.openxmlformats.org/officeDocument/2006/relationships/tags" Target="../tags/tag545.xml"/><Relationship Id="rId7" Type="http://schemas.openxmlformats.org/officeDocument/2006/relationships/slideMaster" Target="../slideMasters/slideMaster2.xml"/><Relationship Id="rId2" Type="http://schemas.openxmlformats.org/officeDocument/2006/relationships/tags" Target="../tags/tag544.xml"/><Relationship Id="rId1" Type="http://schemas.openxmlformats.org/officeDocument/2006/relationships/tags" Target="../tags/tag543.xml"/><Relationship Id="rId6" Type="http://schemas.openxmlformats.org/officeDocument/2006/relationships/tags" Target="../tags/tag548.xml"/><Relationship Id="rId5" Type="http://schemas.openxmlformats.org/officeDocument/2006/relationships/tags" Target="../tags/tag547.xml"/><Relationship Id="rId4" Type="http://schemas.openxmlformats.org/officeDocument/2006/relationships/tags" Target="../tags/tag546.xml"/><Relationship Id="rId9" Type="http://schemas.openxmlformats.org/officeDocument/2006/relationships/image" Target="../media/image1.emf"/></Relationships>
</file>

<file path=ppt/slideLayouts/_rels/slideLayout185.xml.rels><?xml version="1.0" encoding="UTF-8" standalone="yes"?>
<Relationships xmlns="http://schemas.openxmlformats.org/package/2006/relationships"><Relationship Id="rId8" Type="http://schemas.openxmlformats.org/officeDocument/2006/relationships/oleObject" Target="../embeddings/oleObject141.bin"/><Relationship Id="rId3" Type="http://schemas.openxmlformats.org/officeDocument/2006/relationships/tags" Target="../tags/tag551.xml"/><Relationship Id="rId7" Type="http://schemas.openxmlformats.org/officeDocument/2006/relationships/slideMaster" Target="../slideMasters/slideMaster2.xml"/><Relationship Id="rId2" Type="http://schemas.openxmlformats.org/officeDocument/2006/relationships/tags" Target="../tags/tag550.xml"/><Relationship Id="rId1" Type="http://schemas.openxmlformats.org/officeDocument/2006/relationships/tags" Target="../tags/tag549.xml"/><Relationship Id="rId6" Type="http://schemas.openxmlformats.org/officeDocument/2006/relationships/tags" Target="../tags/tag554.xml"/><Relationship Id="rId5" Type="http://schemas.openxmlformats.org/officeDocument/2006/relationships/tags" Target="../tags/tag553.xml"/><Relationship Id="rId4" Type="http://schemas.openxmlformats.org/officeDocument/2006/relationships/tags" Target="../tags/tag552.xml"/><Relationship Id="rId9" Type="http://schemas.openxmlformats.org/officeDocument/2006/relationships/image" Target="../media/image1.emf"/></Relationships>
</file>

<file path=ppt/slideLayouts/_rels/slideLayout186.xml.rels><?xml version="1.0" encoding="UTF-8" standalone="yes"?>
<Relationships xmlns="http://schemas.openxmlformats.org/package/2006/relationships"><Relationship Id="rId8" Type="http://schemas.openxmlformats.org/officeDocument/2006/relationships/oleObject" Target="../embeddings/oleObject142.bin"/><Relationship Id="rId3" Type="http://schemas.openxmlformats.org/officeDocument/2006/relationships/tags" Target="../tags/tag557.xml"/><Relationship Id="rId7" Type="http://schemas.openxmlformats.org/officeDocument/2006/relationships/slideMaster" Target="../slideMasters/slideMaster2.xml"/><Relationship Id="rId2" Type="http://schemas.openxmlformats.org/officeDocument/2006/relationships/tags" Target="../tags/tag556.xml"/><Relationship Id="rId1" Type="http://schemas.openxmlformats.org/officeDocument/2006/relationships/tags" Target="../tags/tag555.xml"/><Relationship Id="rId6" Type="http://schemas.openxmlformats.org/officeDocument/2006/relationships/tags" Target="../tags/tag560.xml"/><Relationship Id="rId5" Type="http://schemas.openxmlformats.org/officeDocument/2006/relationships/tags" Target="../tags/tag559.xml"/><Relationship Id="rId4" Type="http://schemas.openxmlformats.org/officeDocument/2006/relationships/tags" Target="../tags/tag558.xml"/><Relationship Id="rId9" Type="http://schemas.openxmlformats.org/officeDocument/2006/relationships/image" Target="../media/image1.emf"/></Relationships>
</file>

<file path=ppt/slideLayouts/_rels/slideLayout18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563.xml"/><Relationship Id="rId7" Type="http://schemas.openxmlformats.org/officeDocument/2006/relationships/tags" Target="../tags/tag567.xml"/><Relationship Id="rId2" Type="http://schemas.openxmlformats.org/officeDocument/2006/relationships/tags" Target="../tags/tag562.xml"/><Relationship Id="rId1" Type="http://schemas.openxmlformats.org/officeDocument/2006/relationships/tags" Target="../tags/tag561.xml"/><Relationship Id="rId6" Type="http://schemas.openxmlformats.org/officeDocument/2006/relationships/tags" Target="../tags/tag566.xml"/><Relationship Id="rId5" Type="http://schemas.openxmlformats.org/officeDocument/2006/relationships/tags" Target="../tags/tag565.xml"/><Relationship Id="rId10" Type="http://schemas.openxmlformats.org/officeDocument/2006/relationships/image" Target="../media/image1.emf"/><Relationship Id="rId4" Type="http://schemas.openxmlformats.org/officeDocument/2006/relationships/tags" Target="../tags/tag564.xml"/><Relationship Id="rId9" Type="http://schemas.openxmlformats.org/officeDocument/2006/relationships/oleObject" Target="../embeddings/oleObject143.bin"/></Relationships>
</file>

<file path=ppt/slideLayouts/_rels/slideLayout188.xml.rels><?xml version="1.0" encoding="UTF-8" standalone="yes"?>
<Relationships xmlns="http://schemas.openxmlformats.org/package/2006/relationships"><Relationship Id="rId8" Type="http://schemas.openxmlformats.org/officeDocument/2006/relationships/tags" Target="../tags/tag575.xml"/><Relationship Id="rId3" Type="http://schemas.openxmlformats.org/officeDocument/2006/relationships/tags" Target="../tags/tag570.xml"/><Relationship Id="rId7" Type="http://schemas.openxmlformats.org/officeDocument/2006/relationships/tags" Target="../tags/tag574.xml"/><Relationship Id="rId2" Type="http://schemas.openxmlformats.org/officeDocument/2006/relationships/tags" Target="../tags/tag569.xml"/><Relationship Id="rId1" Type="http://schemas.openxmlformats.org/officeDocument/2006/relationships/tags" Target="../tags/tag568.xml"/><Relationship Id="rId6" Type="http://schemas.openxmlformats.org/officeDocument/2006/relationships/tags" Target="../tags/tag573.xml"/><Relationship Id="rId11" Type="http://schemas.openxmlformats.org/officeDocument/2006/relationships/image" Target="../media/image17.emf"/><Relationship Id="rId5" Type="http://schemas.openxmlformats.org/officeDocument/2006/relationships/tags" Target="../tags/tag572.xml"/><Relationship Id="rId10" Type="http://schemas.openxmlformats.org/officeDocument/2006/relationships/oleObject" Target="../embeddings/oleObject144.bin"/><Relationship Id="rId4" Type="http://schemas.openxmlformats.org/officeDocument/2006/relationships/tags" Target="../tags/tag571.xml"/><Relationship Id="rId9"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8" Type="http://schemas.openxmlformats.org/officeDocument/2006/relationships/tags" Target="../tags/tag583.xml"/><Relationship Id="rId3" Type="http://schemas.openxmlformats.org/officeDocument/2006/relationships/tags" Target="../tags/tag578.xml"/><Relationship Id="rId7" Type="http://schemas.openxmlformats.org/officeDocument/2006/relationships/tags" Target="../tags/tag582.xml"/><Relationship Id="rId2" Type="http://schemas.openxmlformats.org/officeDocument/2006/relationships/tags" Target="../tags/tag577.xml"/><Relationship Id="rId1" Type="http://schemas.openxmlformats.org/officeDocument/2006/relationships/tags" Target="../tags/tag576.xml"/><Relationship Id="rId6" Type="http://schemas.openxmlformats.org/officeDocument/2006/relationships/tags" Target="../tags/tag581.xml"/><Relationship Id="rId11" Type="http://schemas.openxmlformats.org/officeDocument/2006/relationships/image" Target="../media/image17.emf"/><Relationship Id="rId5" Type="http://schemas.openxmlformats.org/officeDocument/2006/relationships/tags" Target="../tags/tag580.xml"/><Relationship Id="rId10" Type="http://schemas.openxmlformats.org/officeDocument/2006/relationships/oleObject" Target="../embeddings/oleObject145.bin"/><Relationship Id="rId4" Type="http://schemas.openxmlformats.org/officeDocument/2006/relationships/tags" Target="../tags/tag579.xml"/><Relationship Id="rId9"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8" Type="http://schemas.openxmlformats.org/officeDocument/2006/relationships/tags" Target="../tags/tag591.xml"/><Relationship Id="rId3" Type="http://schemas.openxmlformats.org/officeDocument/2006/relationships/tags" Target="../tags/tag586.xml"/><Relationship Id="rId7" Type="http://schemas.openxmlformats.org/officeDocument/2006/relationships/tags" Target="../tags/tag590.xml"/><Relationship Id="rId2" Type="http://schemas.openxmlformats.org/officeDocument/2006/relationships/tags" Target="../tags/tag585.xml"/><Relationship Id="rId1" Type="http://schemas.openxmlformats.org/officeDocument/2006/relationships/tags" Target="../tags/tag584.xml"/><Relationship Id="rId6" Type="http://schemas.openxmlformats.org/officeDocument/2006/relationships/tags" Target="../tags/tag589.xml"/><Relationship Id="rId11" Type="http://schemas.openxmlformats.org/officeDocument/2006/relationships/image" Target="../media/image17.emf"/><Relationship Id="rId5" Type="http://schemas.openxmlformats.org/officeDocument/2006/relationships/tags" Target="../tags/tag588.xml"/><Relationship Id="rId10" Type="http://schemas.openxmlformats.org/officeDocument/2006/relationships/oleObject" Target="../embeddings/oleObject146.bin"/><Relationship Id="rId4" Type="http://schemas.openxmlformats.org/officeDocument/2006/relationships/tags" Target="../tags/tag587.xml"/><Relationship Id="rId9"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8" Type="http://schemas.openxmlformats.org/officeDocument/2006/relationships/tags" Target="../tags/tag599.xml"/><Relationship Id="rId3" Type="http://schemas.openxmlformats.org/officeDocument/2006/relationships/tags" Target="../tags/tag594.xml"/><Relationship Id="rId7" Type="http://schemas.openxmlformats.org/officeDocument/2006/relationships/tags" Target="../tags/tag598.xml"/><Relationship Id="rId2" Type="http://schemas.openxmlformats.org/officeDocument/2006/relationships/tags" Target="../tags/tag593.xml"/><Relationship Id="rId1" Type="http://schemas.openxmlformats.org/officeDocument/2006/relationships/tags" Target="../tags/tag592.xml"/><Relationship Id="rId6" Type="http://schemas.openxmlformats.org/officeDocument/2006/relationships/tags" Target="../tags/tag597.xml"/><Relationship Id="rId11" Type="http://schemas.openxmlformats.org/officeDocument/2006/relationships/image" Target="../media/image27.emf"/><Relationship Id="rId5" Type="http://schemas.openxmlformats.org/officeDocument/2006/relationships/tags" Target="../tags/tag596.xml"/><Relationship Id="rId10" Type="http://schemas.openxmlformats.org/officeDocument/2006/relationships/oleObject" Target="../embeddings/oleObject147.bin"/><Relationship Id="rId4" Type="http://schemas.openxmlformats.org/officeDocument/2006/relationships/tags" Target="../tags/tag595.xml"/><Relationship Id="rId9"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8" Type="http://schemas.openxmlformats.org/officeDocument/2006/relationships/tags" Target="../tags/tag607.xml"/><Relationship Id="rId3" Type="http://schemas.openxmlformats.org/officeDocument/2006/relationships/tags" Target="../tags/tag602.xml"/><Relationship Id="rId7" Type="http://schemas.openxmlformats.org/officeDocument/2006/relationships/tags" Target="../tags/tag606.xml"/><Relationship Id="rId2" Type="http://schemas.openxmlformats.org/officeDocument/2006/relationships/tags" Target="../tags/tag601.xml"/><Relationship Id="rId1" Type="http://schemas.openxmlformats.org/officeDocument/2006/relationships/tags" Target="../tags/tag600.xml"/><Relationship Id="rId6" Type="http://schemas.openxmlformats.org/officeDocument/2006/relationships/tags" Target="../tags/tag605.xml"/><Relationship Id="rId11" Type="http://schemas.openxmlformats.org/officeDocument/2006/relationships/image" Target="../media/image17.emf"/><Relationship Id="rId5" Type="http://schemas.openxmlformats.org/officeDocument/2006/relationships/tags" Target="../tags/tag604.xml"/><Relationship Id="rId10" Type="http://schemas.openxmlformats.org/officeDocument/2006/relationships/oleObject" Target="../embeddings/oleObject148.bin"/><Relationship Id="rId4" Type="http://schemas.openxmlformats.org/officeDocument/2006/relationships/tags" Target="../tags/tag603.xml"/><Relationship Id="rId9"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8" Type="http://schemas.openxmlformats.org/officeDocument/2006/relationships/oleObject" Target="../embeddings/oleObject149.bin"/><Relationship Id="rId3" Type="http://schemas.openxmlformats.org/officeDocument/2006/relationships/tags" Target="../tags/tag610.xml"/><Relationship Id="rId7" Type="http://schemas.openxmlformats.org/officeDocument/2006/relationships/slideMaster" Target="../slideMasters/slideMaster2.xml"/><Relationship Id="rId2" Type="http://schemas.openxmlformats.org/officeDocument/2006/relationships/tags" Target="../tags/tag609.xml"/><Relationship Id="rId1" Type="http://schemas.openxmlformats.org/officeDocument/2006/relationships/tags" Target="../tags/tag608.xml"/><Relationship Id="rId6" Type="http://schemas.openxmlformats.org/officeDocument/2006/relationships/tags" Target="../tags/tag613.xml"/><Relationship Id="rId5" Type="http://schemas.openxmlformats.org/officeDocument/2006/relationships/tags" Target="../tags/tag612.xml"/><Relationship Id="rId4" Type="http://schemas.openxmlformats.org/officeDocument/2006/relationships/tags" Target="../tags/tag611.xml"/><Relationship Id="rId9" Type="http://schemas.openxmlformats.org/officeDocument/2006/relationships/image" Target="../media/image1.emf"/></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616.xml"/><Relationship Id="rId7" Type="http://schemas.openxmlformats.org/officeDocument/2006/relationships/image" Target="../media/image1.emf"/><Relationship Id="rId2" Type="http://schemas.openxmlformats.org/officeDocument/2006/relationships/tags" Target="../tags/tag615.xml"/><Relationship Id="rId1" Type="http://schemas.openxmlformats.org/officeDocument/2006/relationships/tags" Target="../tags/tag614.xml"/><Relationship Id="rId6" Type="http://schemas.openxmlformats.org/officeDocument/2006/relationships/oleObject" Target="../embeddings/oleObject150.bin"/><Relationship Id="rId5" Type="http://schemas.openxmlformats.org/officeDocument/2006/relationships/slideMaster" Target="../slideMasters/slideMaster2.xml"/><Relationship Id="rId4" Type="http://schemas.openxmlformats.org/officeDocument/2006/relationships/tags" Target="../tags/tag617.xml"/></Relationships>
</file>

<file path=ppt/slideLayouts/_rels/slideLayout19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620.xml"/><Relationship Id="rId7" Type="http://schemas.openxmlformats.org/officeDocument/2006/relationships/tags" Target="../tags/tag624.xml"/><Relationship Id="rId2" Type="http://schemas.openxmlformats.org/officeDocument/2006/relationships/tags" Target="../tags/tag619.xml"/><Relationship Id="rId1" Type="http://schemas.openxmlformats.org/officeDocument/2006/relationships/tags" Target="../tags/tag618.xml"/><Relationship Id="rId6" Type="http://schemas.openxmlformats.org/officeDocument/2006/relationships/tags" Target="../tags/tag623.xml"/><Relationship Id="rId5" Type="http://schemas.openxmlformats.org/officeDocument/2006/relationships/tags" Target="../tags/tag622.xml"/><Relationship Id="rId10" Type="http://schemas.openxmlformats.org/officeDocument/2006/relationships/image" Target="../media/image17.emf"/><Relationship Id="rId4" Type="http://schemas.openxmlformats.org/officeDocument/2006/relationships/tags" Target="../tags/tag621.xml"/><Relationship Id="rId9" Type="http://schemas.openxmlformats.org/officeDocument/2006/relationships/oleObject" Target="../embeddings/oleObject151.bin"/></Relationships>
</file>

<file path=ppt/slideLayouts/_rels/slideLayout196.xml.rels><?xml version="1.0" encoding="UTF-8" standalone="yes"?>
<Relationships xmlns="http://schemas.openxmlformats.org/package/2006/relationships"><Relationship Id="rId8" Type="http://schemas.openxmlformats.org/officeDocument/2006/relationships/oleObject" Target="../embeddings/oleObject152.bin"/><Relationship Id="rId3" Type="http://schemas.openxmlformats.org/officeDocument/2006/relationships/tags" Target="../tags/tag627.xml"/><Relationship Id="rId7" Type="http://schemas.openxmlformats.org/officeDocument/2006/relationships/slideMaster" Target="../slideMasters/slideMaster2.xml"/><Relationship Id="rId2" Type="http://schemas.openxmlformats.org/officeDocument/2006/relationships/tags" Target="../tags/tag626.xml"/><Relationship Id="rId1" Type="http://schemas.openxmlformats.org/officeDocument/2006/relationships/tags" Target="../tags/tag625.xml"/><Relationship Id="rId6" Type="http://schemas.openxmlformats.org/officeDocument/2006/relationships/tags" Target="../tags/tag630.xml"/><Relationship Id="rId5" Type="http://schemas.openxmlformats.org/officeDocument/2006/relationships/tags" Target="../tags/tag629.xml"/><Relationship Id="rId4" Type="http://schemas.openxmlformats.org/officeDocument/2006/relationships/tags" Target="../tags/tag628.xml"/><Relationship Id="rId9" Type="http://schemas.openxmlformats.org/officeDocument/2006/relationships/image" Target="../media/image1.emf"/></Relationships>
</file>

<file path=ppt/slideLayouts/_rels/slideLayout197.xml.rels><?xml version="1.0" encoding="UTF-8" standalone="yes"?>
<Relationships xmlns="http://schemas.openxmlformats.org/package/2006/relationships"><Relationship Id="rId8" Type="http://schemas.openxmlformats.org/officeDocument/2006/relationships/oleObject" Target="../embeddings/oleObject153.bin"/><Relationship Id="rId3" Type="http://schemas.openxmlformats.org/officeDocument/2006/relationships/tags" Target="../tags/tag633.xml"/><Relationship Id="rId7" Type="http://schemas.openxmlformats.org/officeDocument/2006/relationships/slideMaster" Target="../slideMasters/slideMaster2.xml"/><Relationship Id="rId2" Type="http://schemas.openxmlformats.org/officeDocument/2006/relationships/tags" Target="../tags/tag632.xml"/><Relationship Id="rId1" Type="http://schemas.openxmlformats.org/officeDocument/2006/relationships/tags" Target="../tags/tag631.xml"/><Relationship Id="rId6" Type="http://schemas.openxmlformats.org/officeDocument/2006/relationships/tags" Target="../tags/tag636.xml"/><Relationship Id="rId5" Type="http://schemas.openxmlformats.org/officeDocument/2006/relationships/tags" Target="../tags/tag635.xml"/><Relationship Id="rId4" Type="http://schemas.openxmlformats.org/officeDocument/2006/relationships/tags" Target="../tags/tag634.xml"/><Relationship Id="rId9" Type="http://schemas.openxmlformats.org/officeDocument/2006/relationships/image" Target="../media/image1.emf"/></Relationships>
</file>

<file path=ppt/slideLayouts/_rels/slideLayout198.xml.rels><?xml version="1.0" encoding="UTF-8" standalone="yes"?>
<Relationships xmlns="http://schemas.openxmlformats.org/package/2006/relationships"><Relationship Id="rId8" Type="http://schemas.openxmlformats.org/officeDocument/2006/relationships/oleObject" Target="../embeddings/oleObject154.bin"/><Relationship Id="rId3" Type="http://schemas.openxmlformats.org/officeDocument/2006/relationships/tags" Target="../tags/tag639.xml"/><Relationship Id="rId7" Type="http://schemas.openxmlformats.org/officeDocument/2006/relationships/slideMaster" Target="../slideMasters/slideMaster2.xml"/><Relationship Id="rId2" Type="http://schemas.openxmlformats.org/officeDocument/2006/relationships/tags" Target="../tags/tag638.xml"/><Relationship Id="rId1" Type="http://schemas.openxmlformats.org/officeDocument/2006/relationships/tags" Target="../tags/tag637.xml"/><Relationship Id="rId6" Type="http://schemas.openxmlformats.org/officeDocument/2006/relationships/tags" Target="../tags/tag642.xml"/><Relationship Id="rId5" Type="http://schemas.openxmlformats.org/officeDocument/2006/relationships/tags" Target="../tags/tag641.xml"/><Relationship Id="rId4" Type="http://schemas.openxmlformats.org/officeDocument/2006/relationships/tags" Target="../tags/tag640.xml"/><Relationship Id="rId9" Type="http://schemas.openxmlformats.org/officeDocument/2006/relationships/image" Target="../media/image1.emf"/></Relationships>
</file>

<file path=ppt/slideLayouts/_rels/slideLayout19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645.xml"/><Relationship Id="rId7" Type="http://schemas.openxmlformats.org/officeDocument/2006/relationships/tags" Target="../tags/tag649.xml"/><Relationship Id="rId2" Type="http://schemas.openxmlformats.org/officeDocument/2006/relationships/tags" Target="../tags/tag644.xml"/><Relationship Id="rId1" Type="http://schemas.openxmlformats.org/officeDocument/2006/relationships/tags" Target="../tags/tag643.xml"/><Relationship Id="rId6" Type="http://schemas.openxmlformats.org/officeDocument/2006/relationships/tags" Target="../tags/tag648.xml"/><Relationship Id="rId5" Type="http://schemas.openxmlformats.org/officeDocument/2006/relationships/tags" Target="../tags/tag647.xml"/><Relationship Id="rId10" Type="http://schemas.openxmlformats.org/officeDocument/2006/relationships/image" Target="../media/image1.emf"/><Relationship Id="rId4" Type="http://schemas.openxmlformats.org/officeDocument/2006/relationships/tags" Target="../tags/tag646.xml"/><Relationship Id="rId9" Type="http://schemas.openxmlformats.org/officeDocument/2006/relationships/oleObject" Target="../embeddings/oleObject155.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8" Type="http://schemas.openxmlformats.org/officeDocument/2006/relationships/tags" Target="../tags/tag657.xml"/><Relationship Id="rId3" Type="http://schemas.openxmlformats.org/officeDocument/2006/relationships/tags" Target="../tags/tag652.xml"/><Relationship Id="rId7" Type="http://schemas.openxmlformats.org/officeDocument/2006/relationships/tags" Target="../tags/tag656.xml"/><Relationship Id="rId2" Type="http://schemas.openxmlformats.org/officeDocument/2006/relationships/tags" Target="../tags/tag651.xml"/><Relationship Id="rId1" Type="http://schemas.openxmlformats.org/officeDocument/2006/relationships/tags" Target="../tags/tag650.xml"/><Relationship Id="rId6" Type="http://schemas.openxmlformats.org/officeDocument/2006/relationships/tags" Target="../tags/tag655.xml"/><Relationship Id="rId11" Type="http://schemas.openxmlformats.org/officeDocument/2006/relationships/image" Target="../media/image17.emf"/><Relationship Id="rId5" Type="http://schemas.openxmlformats.org/officeDocument/2006/relationships/tags" Target="../tags/tag654.xml"/><Relationship Id="rId10" Type="http://schemas.openxmlformats.org/officeDocument/2006/relationships/oleObject" Target="../embeddings/oleObject156.bin"/><Relationship Id="rId4" Type="http://schemas.openxmlformats.org/officeDocument/2006/relationships/tags" Target="../tags/tag653.xml"/><Relationship Id="rId9"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8" Type="http://schemas.openxmlformats.org/officeDocument/2006/relationships/tags" Target="../tags/tag665.xml"/><Relationship Id="rId3" Type="http://schemas.openxmlformats.org/officeDocument/2006/relationships/tags" Target="../tags/tag660.xml"/><Relationship Id="rId7" Type="http://schemas.openxmlformats.org/officeDocument/2006/relationships/tags" Target="../tags/tag664.xml"/><Relationship Id="rId2" Type="http://schemas.openxmlformats.org/officeDocument/2006/relationships/tags" Target="../tags/tag659.xml"/><Relationship Id="rId1" Type="http://schemas.openxmlformats.org/officeDocument/2006/relationships/tags" Target="../tags/tag658.xml"/><Relationship Id="rId6" Type="http://schemas.openxmlformats.org/officeDocument/2006/relationships/tags" Target="../tags/tag663.xml"/><Relationship Id="rId11" Type="http://schemas.openxmlformats.org/officeDocument/2006/relationships/image" Target="../media/image17.emf"/><Relationship Id="rId5" Type="http://schemas.openxmlformats.org/officeDocument/2006/relationships/tags" Target="../tags/tag662.xml"/><Relationship Id="rId10" Type="http://schemas.openxmlformats.org/officeDocument/2006/relationships/oleObject" Target="../embeddings/oleObject157.bin"/><Relationship Id="rId4" Type="http://schemas.openxmlformats.org/officeDocument/2006/relationships/tags" Target="../tags/tag661.xml"/><Relationship Id="rId9"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8" Type="http://schemas.openxmlformats.org/officeDocument/2006/relationships/tags" Target="../tags/tag673.xml"/><Relationship Id="rId3" Type="http://schemas.openxmlformats.org/officeDocument/2006/relationships/tags" Target="../tags/tag668.xml"/><Relationship Id="rId7" Type="http://schemas.openxmlformats.org/officeDocument/2006/relationships/tags" Target="../tags/tag672.xml"/><Relationship Id="rId2" Type="http://schemas.openxmlformats.org/officeDocument/2006/relationships/tags" Target="../tags/tag667.xml"/><Relationship Id="rId1" Type="http://schemas.openxmlformats.org/officeDocument/2006/relationships/tags" Target="../tags/tag666.xml"/><Relationship Id="rId6" Type="http://schemas.openxmlformats.org/officeDocument/2006/relationships/tags" Target="../tags/tag671.xml"/><Relationship Id="rId11" Type="http://schemas.openxmlformats.org/officeDocument/2006/relationships/image" Target="../media/image1.emf"/><Relationship Id="rId5" Type="http://schemas.openxmlformats.org/officeDocument/2006/relationships/tags" Target="../tags/tag670.xml"/><Relationship Id="rId10" Type="http://schemas.openxmlformats.org/officeDocument/2006/relationships/oleObject" Target="../embeddings/oleObject158.bin"/><Relationship Id="rId4" Type="http://schemas.openxmlformats.org/officeDocument/2006/relationships/tags" Target="../tags/tag669.xml"/><Relationship Id="rId9"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8" Type="http://schemas.openxmlformats.org/officeDocument/2006/relationships/tags" Target="../tags/tag681.xml"/><Relationship Id="rId3" Type="http://schemas.openxmlformats.org/officeDocument/2006/relationships/tags" Target="../tags/tag676.xml"/><Relationship Id="rId7" Type="http://schemas.openxmlformats.org/officeDocument/2006/relationships/tags" Target="../tags/tag680.xml"/><Relationship Id="rId2" Type="http://schemas.openxmlformats.org/officeDocument/2006/relationships/tags" Target="../tags/tag675.xml"/><Relationship Id="rId1" Type="http://schemas.openxmlformats.org/officeDocument/2006/relationships/tags" Target="../tags/tag674.xml"/><Relationship Id="rId6" Type="http://schemas.openxmlformats.org/officeDocument/2006/relationships/tags" Target="../tags/tag679.xml"/><Relationship Id="rId11" Type="http://schemas.openxmlformats.org/officeDocument/2006/relationships/image" Target="../media/image17.emf"/><Relationship Id="rId5" Type="http://schemas.openxmlformats.org/officeDocument/2006/relationships/tags" Target="../tags/tag678.xml"/><Relationship Id="rId10" Type="http://schemas.openxmlformats.org/officeDocument/2006/relationships/oleObject" Target="../embeddings/oleObject159.bin"/><Relationship Id="rId4" Type="http://schemas.openxmlformats.org/officeDocument/2006/relationships/tags" Target="../tags/tag677.xml"/><Relationship Id="rId9"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684.xml"/><Relationship Id="rId7" Type="http://schemas.openxmlformats.org/officeDocument/2006/relationships/tags" Target="../tags/tag688.xml"/><Relationship Id="rId2" Type="http://schemas.openxmlformats.org/officeDocument/2006/relationships/tags" Target="../tags/tag683.xml"/><Relationship Id="rId1" Type="http://schemas.openxmlformats.org/officeDocument/2006/relationships/tags" Target="../tags/tag682.xml"/><Relationship Id="rId6" Type="http://schemas.openxmlformats.org/officeDocument/2006/relationships/tags" Target="../tags/tag687.xml"/><Relationship Id="rId5" Type="http://schemas.openxmlformats.org/officeDocument/2006/relationships/tags" Target="../tags/tag686.xml"/><Relationship Id="rId10" Type="http://schemas.openxmlformats.org/officeDocument/2006/relationships/image" Target="../media/image1.emf"/><Relationship Id="rId4" Type="http://schemas.openxmlformats.org/officeDocument/2006/relationships/tags" Target="../tags/tag685.xml"/><Relationship Id="rId9" Type="http://schemas.openxmlformats.org/officeDocument/2006/relationships/oleObject" Target="../embeddings/oleObject160.bin"/></Relationships>
</file>

<file path=ppt/slideLayouts/_rels/slideLayout205.xml.rels><?xml version="1.0" encoding="UTF-8" standalone="yes"?>
<Relationships xmlns="http://schemas.openxmlformats.org/package/2006/relationships"><Relationship Id="rId8" Type="http://schemas.openxmlformats.org/officeDocument/2006/relationships/tags" Target="../tags/tag696.xml"/><Relationship Id="rId3" Type="http://schemas.openxmlformats.org/officeDocument/2006/relationships/tags" Target="../tags/tag691.xml"/><Relationship Id="rId7" Type="http://schemas.openxmlformats.org/officeDocument/2006/relationships/tags" Target="../tags/tag695.xml"/><Relationship Id="rId2" Type="http://schemas.openxmlformats.org/officeDocument/2006/relationships/tags" Target="../tags/tag690.xml"/><Relationship Id="rId1" Type="http://schemas.openxmlformats.org/officeDocument/2006/relationships/tags" Target="../tags/tag689.xml"/><Relationship Id="rId6" Type="http://schemas.openxmlformats.org/officeDocument/2006/relationships/tags" Target="../tags/tag694.xml"/><Relationship Id="rId11" Type="http://schemas.openxmlformats.org/officeDocument/2006/relationships/image" Target="../media/image1.emf"/><Relationship Id="rId5" Type="http://schemas.openxmlformats.org/officeDocument/2006/relationships/tags" Target="../tags/tag693.xml"/><Relationship Id="rId10" Type="http://schemas.openxmlformats.org/officeDocument/2006/relationships/oleObject" Target="../embeddings/oleObject161.bin"/><Relationship Id="rId4" Type="http://schemas.openxmlformats.org/officeDocument/2006/relationships/tags" Target="../tags/tag692.xml"/><Relationship Id="rId9"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8" Type="http://schemas.openxmlformats.org/officeDocument/2006/relationships/tags" Target="../tags/tag704.xml"/><Relationship Id="rId3" Type="http://schemas.openxmlformats.org/officeDocument/2006/relationships/tags" Target="../tags/tag699.xml"/><Relationship Id="rId7" Type="http://schemas.openxmlformats.org/officeDocument/2006/relationships/tags" Target="../tags/tag703.xml"/><Relationship Id="rId2" Type="http://schemas.openxmlformats.org/officeDocument/2006/relationships/tags" Target="../tags/tag698.xml"/><Relationship Id="rId1" Type="http://schemas.openxmlformats.org/officeDocument/2006/relationships/tags" Target="../tags/tag697.xml"/><Relationship Id="rId6" Type="http://schemas.openxmlformats.org/officeDocument/2006/relationships/tags" Target="../tags/tag702.xml"/><Relationship Id="rId11" Type="http://schemas.openxmlformats.org/officeDocument/2006/relationships/image" Target="../media/image17.emf"/><Relationship Id="rId5" Type="http://schemas.openxmlformats.org/officeDocument/2006/relationships/tags" Target="../tags/tag701.xml"/><Relationship Id="rId10" Type="http://schemas.openxmlformats.org/officeDocument/2006/relationships/oleObject" Target="../embeddings/oleObject162.bin"/><Relationship Id="rId4" Type="http://schemas.openxmlformats.org/officeDocument/2006/relationships/tags" Target="../tags/tag700.xml"/><Relationship Id="rId9"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8" Type="http://schemas.openxmlformats.org/officeDocument/2006/relationships/tags" Target="../tags/tag712.xml"/><Relationship Id="rId3" Type="http://schemas.openxmlformats.org/officeDocument/2006/relationships/tags" Target="../tags/tag707.xml"/><Relationship Id="rId7" Type="http://schemas.openxmlformats.org/officeDocument/2006/relationships/tags" Target="../tags/tag711.xml"/><Relationship Id="rId2" Type="http://schemas.openxmlformats.org/officeDocument/2006/relationships/tags" Target="../tags/tag706.xml"/><Relationship Id="rId1" Type="http://schemas.openxmlformats.org/officeDocument/2006/relationships/tags" Target="../tags/tag705.xml"/><Relationship Id="rId6" Type="http://schemas.openxmlformats.org/officeDocument/2006/relationships/tags" Target="../tags/tag710.xml"/><Relationship Id="rId11" Type="http://schemas.openxmlformats.org/officeDocument/2006/relationships/image" Target="../media/image1.emf"/><Relationship Id="rId5" Type="http://schemas.openxmlformats.org/officeDocument/2006/relationships/tags" Target="../tags/tag709.xml"/><Relationship Id="rId10" Type="http://schemas.openxmlformats.org/officeDocument/2006/relationships/oleObject" Target="../embeddings/oleObject163.bin"/><Relationship Id="rId4" Type="http://schemas.openxmlformats.org/officeDocument/2006/relationships/tags" Target="../tags/tag708.xml"/><Relationship Id="rId9"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8" Type="http://schemas.openxmlformats.org/officeDocument/2006/relationships/oleObject" Target="../embeddings/oleObject164.bin"/><Relationship Id="rId3" Type="http://schemas.openxmlformats.org/officeDocument/2006/relationships/tags" Target="../tags/tag715.xml"/><Relationship Id="rId7" Type="http://schemas.openxmlformats.org/officeDocument/2006/relationships/slideMaster" Target="../slideMasters/slideMaster2.xml"/><Relationship Id="rId2" Type="http://schemas.openxmlformats.org/officeDocument/2006/relationships/tags" Target="../tags/tag714.xml"/><Relationship Id="rId1" Type="http://schemas.openxmlformats.org/officeDocument/2006/relationships/tags" Target="../tags/tag713.xml"/><Relationship Id="rId6" Type="http://schemas.openxmlformats.org/officeDocument/2006/relationships/tags" Target="../tags/tag718.xml"/><Relationship Id="rId5" Type="http://schemas.openxmlformats.org/officeDocument/2006/relationships/tags" Target="../tags/tag717.xml"/><Relationship Id="rId4" Type="http://schemas.openxmlformats.org/officeDocument/2006/relationships/tags" Target="../tags/tag716.xml"/><Relationship Id="rId9" Type="http://schemas.openxmlformats.org/officeDocument/2006/relationships/image" Target="../media/image1.emf"/></Relationships>
</file>

<file path=ppt/slideLayouts/_rels/slideLayout209.xml.rels><?xml version="1.0" encoding="UTF-8" standalone="yes"?>
<Relationships xmlns="http://schemas.openxmlformats.org/package/2006/relationships"><Relationship Id="rId3" Type="http://schemas.openxmlformats.org/officeDocument/2006/relationships/tags" Target="../tags/tag721.xml"/><Relationship Id="rId7" Type="http://schemas.openxmlformats.org/officeDocument/2006/relationships/image" Target="../media/image1.emf"/><Relationship Id="rId2" Type="http://schemas.openxmlformats.org/officeDocument/2006/relationships/tags" Target="../tags/tag720.xml"/><Relationship Id="rId1" Type="http://schemas.openxmlformats.org/officeDocument/2006/relationships/tags" Target="../tags/tag719.xml"/><Relationship Id="rId6" Type="http://schemas.openxmlformats.org/officeDocument/2006/relationships/oleObject" Target="../embeddings/oleObject165.bin"/><Relationship Id="rId5" Type="http://schemas.openxmlformats.org/officeDocument/2006/relationships/slideMaster" Target="../slideMasters/slideMaster2.xml"/><Relationship Id="rId4" Type="http://schemas.openxmlformats.org/officeDocument/2006/relationships/tags" Target="../tags/tag7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725.xml"/><Relationship Id="rId7" Type="http://schemas.openxmlformats.org/officeDocument/2006/relationships/tags" Target="../tags/tag729.xml"/><Relationship Id="rId2" Type="http://schemas.openxmlformats.org/officeDocument/2006/relationships/tags" Target="../tags/tag724.xml"/><Relationship Id="rId1" Type="http://schemas.openxmlformats.org/officeDocument/2006/relationships/tags" Target="../tags/tag723.xml"/><Relationship Id="rId6" Type="http://schemas.openxmlformats.org/officeDocument/2006/relationships/tags" Target="../tags/tag728.xml"/><Relationship Id="rId5" Type="http://schemas.openxmlformats.org/officeDocument/2006/relationships/tags" Target="../tags/tag727.xml"/><Relationship Id="rId10" Type="http://schemas.openxmlformats.org/officeDocument/2006/relationships/image" Target="../media/image17.emf"/><Relationship Id="rId4" Type="http://schemas.openxmlformats.org/officeDocument/2006/relationships/tags" Target="../tags/tag726.xml"/><Relationship Id="rId9" Type="http://schemas.openxmlformats.org/officeDocument/2006/relationships/oleObject" Target="../embeddings/oleObject166.bin"/></Relationships>
</file>

<file path=ppt/slideLayouts/_rels/slideLayout211.xml.rels><?xml version="1.0" encoding="UTF-8" standalone="yes"?>
<Relationships xmlns="http://schemas.openxmlformats.org/package/2006/relationships"><Relationship Id="rId3" Type="http://schemas.openxmlformats.org/officeDocument/2006/relationships/oleObject" Target="../embeddings/oleObject167.bin"/><Relationship Id="rId2" Type="http://schemas.openxmlformats.org/officeDocument/2006/relationships/slideMaster" Target="../slideMasters/slideMaster2.xml"/><Relationship Id="rId1" Type="http://schemas.openxmlformats.org/officeDocument/2006/relationships/tags" Target="../tags/tag730.xml"/><Relationship Id="rId4" Type="http://schemas.openxmlformats.org/officeDocument/2006/relationships/image" Target="../media/image28.emf"/></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0.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31.svg"/></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9.svg"/><Relationship Id="rId7" Type="http://schemas.openxmlformats.org/officeDocument/2006/relationships/image" Target="../media/image34.sv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11" Type="http://schemas.openxmlformats.org/officeDocument/2006/relationships/image" Target="../media/image36.svg"/><Relationship Id="rId5" Type="http://schemas.openxmlformats.org/officeDocument/2006/relationships/image" Target="../media/image33.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35.svg"/></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38.svg"/></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43.svg"/></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45.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4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5.xml"/><Relationship Id="rId7"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8.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8.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8.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8.emf"/><Relationship Id="rId5" Type="http://schemas.openxmlformats.org/officeDocument/2006/relationships/oleObject" Target="../embeddings/oleObject7.bin"/><Relationship Id="rId4"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8.emf"/><Relationship Id="rId5" Type="http://schemas.openxmlformats.org/officeDocument/2006/relationships/oleObject" Target="../embeddings/oleObject8.bin"/><Relationship Id="rId4"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19.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8.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49.xml"/><Relationship Id="rId7" Type="http://schemas.openxmlformats.org/officeDocument/2006/relationships/image" Target="../media/image18.emf"/><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oleObject" Target="../embeddings/oleObject10.bin"/><Relationship Id="rId5" Type="http://schemas.openxmlformats.org/officeDocument/2006/relationships/slideMaster" Target="../slideMasters/slideMaster2.xml"/><Relationship Id="rId4" Type="http://schemas.openxmlformats.org/officeDocument/2006/relationships/tags" Target="../tags/tag50.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19.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8.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19.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8.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19.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18.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61.xml"/><Relationship Id="rId7" Type="http://schemas.openxmlformats.org/officeDocument/2006/relationships/image" Target="../media/image18.emf"/><Relationship Id="rId2" Type="http://schemas.openxmlformats.org/officeDocument/2006/relationships/tags" Target="../tags/tag60.xml"/><Relationship Id="rId1" Type="http://schemas.openxmlformats.org/officeDocument/2006/relationships/themeOverride" Target="../theme/themeOverride1.xml"/><Relationship Id="rId6" Type="http://schemas.openxmlformats.org/officeDocument/2006/relationships/oleObject" Target="../embeddings/oleObject14.bin"/><Relationship Id="rId5" Type="http://schemas.openxmlformats.org/officeDocument/2006/relationships/slideMaster" Target="../slideMasters/slideMaster2.xml"/><Relationship Id="rId4" Type="http://schemas.openxmlformats.org/officeDocument/2006/relationships/tags" Target="../tags/tag62.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21.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8.emf"/><Relationship Id="rId5" Type="http://schemas.openxmlformats.org/officeDocument/2006/relationships/oleObject" Target="../embeddings/oleObject15.bin"/><Relationship Id="rId4"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67.xml"/><Relationship Id="rId7" Type="http://schemas.openxmlformats.org/officeDocument/2006/relationships/image" Target="../media/image22.emf"/><Relationship Id="rId2" Type="http://schemas.openxmlformats.org/officeDocument/2006/relationships/tags" Target="../tags/tag66.xml"/><Relationship Id="rId1" Type="http://schemas.openxmlformats.org/officeDocument/2006/relationships/themeOverride" Target="../theme/themeOverride2.xml"/><Relationship Id="rId6" Type="http://schemas.openxmlformats.org/officeDocument/2006/relationships/oleObject" Target="../embeddings/oleObject16.bin"/><Relationship Id="rId5" Type="http://schemas.openxmlformats.org/officeDocument/2006/relationships/slideMaster" Target="../slideMasters/slideMaster2.xml"/><Relationship Id="rId4" Type="http://schemas.openxmlformats.org/officeDocument/2006/relationships/tags" Target="../tags/tag68.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21.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8.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73.xml"/><Relationship Id="rId7" Type="http://schemas.openxmlformats.org/officeDocument/2006/relationships/oleObject" Target="../embeddings/oleObject18.bin"/><Relationship Id="rId2" Type="http://schemas.openxmlformats.org/officeDocument/2006/relationships/tags" Target="../tags/tag72.xml"/><Relationship Id="rId1" Type="http://schemas.openxmlformats.org/officeDocument/2006/relationships/themeOverride" Target="../theme/themeOverride3.xml"/><Relationship Id="rId6" Type="http://schemas.openxmlformats.org/officeDocument/2006/relationships/slideMaster" Target="../slideMasters/slideMaster2.xml"/><Relationship Id="rId5" Type="http://schemas.openxmlformats.org/officeDocument/2006/relationships/tags" Target="../tags/tag75.xml"/><Relationship Id="rId4" Type="http://schemas.openxmlformats.org/officeDocument/2006/relationships/tags" Target="../tags/tag74.xml"/><Relationship Id="rId9" Type="http://schemas.openxmlformats.org/officeDocument/2006/relationships/image" Target="../media/image20.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78.xml"/><Relationship Id="rId7" Type="http://schemas.openxmlformats.org/officeDocument/2006/relationships/image" Target="../media/image18.emf"/><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oleObject" Target="../embeddings/oleObject19.bin"/><Relationship Id="rId5" Type="http://schemas.openxmlformats.org/officeDocument/2006/relationships/slideMaster" Target="../slideMasters/slideMaster2.xml"/><Relationship Id="rId4" Type="http://schemas.openxmlformats.org/officeDocument/2006/relationships/tags" Target="../tags/tag79.xml"/></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81.xml"/><Relationship Id="rId7" Type="http://schemas.openxmlformats.org/officeDocument/2006/relationships/oleObject" Target="../embeddings/oleObject20.bin"/><Relationship Id="rId2" Type="http://schemas.openxmlformats.org/officeDocument/2006/relationships/tags" Target="../tags/tag80.xml"/><Relationship Id="rId1" Type="http://schemas.openxmlformats.org/officeDocument/2006/relationships/themeOverride" Target="../theme/themeOverride4.xml"/><Relationship Id="rId6" Type="http://schemas.openxmlformats.org/officeDocument/2006/relationships/slideMaster" Target="../slideMasters/slideMaster2.xml"/><Relationship Id="rId5" Type="http://schemas.openxmlformats.org/officeDocument/2006/relationships/tags" Target="../tags/tag83.xml"/><Relationship Id="rId4" Type="http://schemas.openxmlformats.org/officeDocument/2006/relationships/tags" Target="../tags/tag82.xml"/><Relationship Id="rId9" Type="http://schemas.openxmlformats.org/officeDocument/2006/relationships/image" Target="../media/image20.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86.xml"/><Relationship Id="rId7" Type="http://schemas.openxmlformats.org/officeDocument/2006/relationships/image" Target="../media/image18.emf"/><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oleObject" Target="../embeddings/oleObject21.bin"/><Relationship Id="rId5" Type="http://schemas.openxmlformats.org/officeDocument/2006/relationships/slideMaster" Target="../slideMasters/slideMaster2.xml"/><Relationship Id="rId4" Type="http://schemas.openxmlformats.org/officeDocument/2006/relationships/tags" Target="../tags/tag87.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18.emf"/><Relationship Id="rId2" Type="http://schemas.openxmlformats.org/officeDocument/2006/relationships/tags" Target="../tags/tag88.xml"/><Relationship Id="rId1" Type="http://schemas.openxmlformats.org/officeDocument/2006/relationships/themeOverride" Target="../theme/themeOverride5.xml"/><Relationship Id="rId6" Type="http://schemas.openxmlformats.org/officeDocument/2006/relationships/oleObject" Target="../embeddings/oleObject22.bin"/><Relationship Id="rId5" Type="http://schemas.openxmlformats.org/officeDocument/2006/relationships/slideMaster" Target="../slideMasters/slideMaster2.xml"/><Relationship Id="rId4" Type="http://schemas.openxmlformats.org/officeDocument/2006/relationships/tags" Target="../tags/tag90.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18.emf"/><Relationship Id="rId5" Type="http://schemas.openxmlformats.org/officeDocument/2006/relationships/oleObject" Target="../embeddings/oleObject23.bin"/><Relationship Id="rId4"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24.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22.emf"/><Relationship Id="rId5" Type="http://schemas.openxmlformats.org/officeDocument/2006/relationships/oleObject" Target="../embeddings/oleObject24.bin"/><Relationship Id="rId4"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image" Target="../media/image18.emf"/><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oleObject" Target="../embeddings/oleObject25.bin"/><Relationship Id="rId5" Type="http://schemas.openxmlformats.org/officeDocument/2006/relationships/slideMaster" Target="../slideMasters/slideMaster2.xml"/><Relationship Id="rId4" Type="http://schemas.openxmlformats.org/officeDocument/2006/relationships/tags" Target="../tags/tag100.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image" Target="../media/image18.emf"/><Relationship Id="rId4" Type="http://schemas.openxmlformats.org/officeDocument/2006/relationships/oleObject" Target="../embeddings/oleObject26.bin"/></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image" Target="../media/image18.emf"/><Relationship Id="rId2" Type="http://schemas.openxmlformats.org/officeDocument/2006/relationships/tags" Target="../tags/tag103.xml"/><Relationship Id="rId1" Type="http://schemas.openxmlformats.org/officeDocument/2006/relationships/themeOverride" Target="../theme/themeOverride6.xml"/><Relationship Id="rId6" Type="http://schemas.openxmlformats.org/officeDocument/2006/relationships/oleObject" Target="../embeddings/oleObject27.bin"/><Relationship Id="rId5" Type="http://schemas.openxmlformats.org/officeDocument/2006/relationships/slideMaster" Target="../slideMasters/slideMaster2.xml"/><Relationship Id="rId4" Type="http://schemas.openxmlformats.org/officeDocument/2006/relationships/tags" Target="../tags/tag105.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18.emf"/><Relationship Id="rId4" Type="http://schemas.openxmlformats.org/officeDocument/2006/relationships/oleObject" Target="../embeddings/oleObject28.bin"/></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108.xml"/><Relationship Id="rId4" Type="http://schemas.openxmlformats.org/officeDocument/2006/relationships/image" Target="../media/image25.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109.xml"/><Relationship Id="rId4" Type="http://schemas.openxmlformats.org/officeDocument/2006/relationships/image" Target="../media/image18.emf"/></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112.xml"/><Relationship Id="rId7" Type="http://schemas.openxmlformats.org/officeDocument/2006/relationships/oleObject" Target="../embeddings/oleObject31.bin"/><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2.xml"/><Relationship Id="rId5" Type="http://schemas.openxmlformats.org/officeDocument/2006/relationships/tags" Target="../tags/tag114.xml"/><Relationship Id="rId4" Type="http://schemas.openxmlformats.org/officeDocument/2006/relationships/tags" Target="../tags/tag113.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18.emf"/><Relationship Id="rId5" Type="http://schemas.openxmlformats.org/officeDocument/2006/relationships/oleObject" Target="../embeddings/oleObject32.bin"/><Relationship Id="rId4"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18.emf"/><Relationship Id="rId5" Type="http://schemas.openxmlformats.org/officeDocument/2006/relationships/oleObject" Target="../embeddings/oleObject33.bin"/><Relationship Id="rId4"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image" Target="../media/image18.emf"/><Relationship Id="rId5" Type="http://schemas.openxmlformats.org/officeDocument/2006/relationships/oleObject" Target="../embeddings/oleObject34.bin"/><Relationship Id="rId4"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image" Target="../media/image18.emf"/><Relationship Id="rId4" Type="http://schemas.openxmlformats.org/officeDocument/2006/relationships/oleObject" Target="../embeddings/oleObject35.bin"/></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image" Target="../media/image18.emf"/><Relationship Id="rId4" Type="http://schemas.openxmlformats.org/officeDocument/2006/relationships/oleObject" Target="../embeddings/oleObject36.bin"/></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29.xml"/><Relationship Id="rId7" Type="http://schemas.openxmlformats.org/officeDocument/2006/relationships/image" Target="../media/image18.emf"/><Relationship Id="rId2" Type="http://schemas.openxmlformats.org/officeDocument/2006/relationships/tags" Target="../tags/tag128.xml"/><Relationship Id="rId1" Type="http://schemas.openxmlformats.org/officeDocument/2006/relationships/themeOverride" Target="../theme/themeOverride7.xml"/><Relationship Id="rId6" Type="http://schemas.openxmlformats.org/officeDocument/2006/relationships/oleObject" Target="../embeddings/oleObject37.bin"/><Relationship Id="rId5" Type="http://schemas.openxmlformats.org/officeDocument/2006/relationships/slideMaster" Target="../slideMasters/slideMaster2.xml"/><Relationship Id="rId4" Type="http://schemas.openxmlformats.org/officeDocument/2006/relationships/tags" Target="../tags/tag130.xml"/></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132.xml"/><Relationship Id="rId7" Type="http://schemas.openxmlformats.org/officeDocument/2006/relationships/oleObject" Target="../embeddings/oleObject38.bin"/><Relationship Id="rId2" Type="http://schemas.openxmlformats.org/officeDocument/2006/relationships/tags" Target="../tags/tag131.xml"/><Relationship Id="rId1" Type="http://schemas.openxmlformats.org/officeDocument/2006/relationships/themeOverride" Target="../theme/themeOverride8.xml"/><Relationship Id="rId6" Type="http://schemas.openxmlformats.org/officeDocument/2006/relationships/slideMaster" Target="../slideMasters/slideMaster2.xml"/><Relationship Id="rId5" Type="http://schemas.openxmlformats.org/officeDocument/2006/relationships/tags" Target="../tags/tag134.xml"/><Relationship Id="rId4" Type="http://schemas.openxmlformats.org/officeDocument/2006/relationships/tags" Target="../tags/tag133.xml"/><Relationship Id="rId9" Type="http://schemas.openxmlformats.org/officeDocument/2006/relationships/image" Target="../media/image19.png"/></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136.xml"/><Relationship Id="rId7" Type="http://schemas.openxmlformats.org/officeDocument/2006/relationships/oleObject" Target="../embeddings/oleObject39.bin"/><Relationship Id="rId2" Type="http://schemas.openxmlformats.org/officeDocument/2006/relationships/tags" Target="../tags/tag135.xml"/><Relationship Id="rId1" Type="http://schemas.openxmlformats.org/officeDocument/2006/relationships/themeOverride" Target="../theme/themeOverride9.xml"/><Relationship Id="rId6" Type="http://schemas.openxmlformats.org/officeDocument/2006/relationships/slideMaster" Target="../slideMasters/slideMaster2.xml"/><Relationship Id="rId5" Type="http://schemas.openxmlformats.org/officeDocument/2006/relationships/tags" Target="../tags/tag138.xml"/><Relationship Id="rId4" Type="http://schemas.openxmlformats.org/officeDocument/2006/relationships/tags" Target="../tags/tag137.xml"/><Relationship Id="rId9" Type="http://schemas.openxmlformats.org/officeDocument/2006/relationships/image" Target="../media/image19.pn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40.xml"/><Relationship Id="rId7" Type="http://schemas.openxmlformats.org/officeDocument/2006/relationships/image" Target="../media/image18.emf"/><Relationship Id="rId2" Type="http://schemas.openxmlformats.org/officeDocument/2006/relationships/tags" Target="../tags/tag139.xml"/><Relationship Id="rId1" Type="http://schemas.openxmlformats.org/officeDocument/2006/relationships/themeOverride" Target="../theme/themeOverride10.xml"/><Relationship Id="rId6" Type="http://schemas.openxmlformats.org/officeDocument/2006/relationships/oleObject" Target="../embeddings/oleObject40.bin"/><Relationship Id="rId5" Type="http://schemas.openxmlformats.org/officeDocument/2006/relationships/slideMaster" Target="../slideMasters/slideMaster2.xml"/><Relationship Id="rId4" Type="http://schemas.openxmlformats.org/officeDocument/2006/relationships/tags" Target="../tags/tag141.xml"/></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43.xml"/><Relationship Id="rId7" Type="http://schemas.openxmlformats.org/officeDocument/2006/relationships/image" Target="../media/image18.emf"/><Relationship Id="rId2" Type="http://schemas.openxmlformats.org/officeDocument/2006/relationships/tags" Target="../tags/tag142.xml"/><Relationship Id="rId1" Type="http://schemas.openxmlformats.org/officeDocument/2006/relationships/themeOverride" Target="../theme/themeOverride11.xml"/><Relationship Id="rId6" Type="http://schemas.openxmlformats.org/officeDocument/2006/relationships/oleObject" Target="../embeddings/oleObject41.bin"/><Relationship Id="rId5" Type="http://schemas.openxmlformats.org/officeDocument/2006/relationships/slideMaster" Target="../slideMasters/slideMaster2.xml"/><Relationship Id="rId4" Type="http://schemas.openxmlformats.org/officeDocument/2006/relationships/tags" Target="../tags/tag144.xml"/></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46.xml"/><Relationship Id="rId7" Type="http://schemas.openxmlformats.org/officeDocument/2006/relationships/image" Target="../media/image18.emf"/><Relationship Id="rId2" Type="http://schemas.openxmlformats.org/officeDocument/2006/relationships/tags" Target="../tags/tag145.xml"/><Relationship Id="rId1" Type="http://schemas.openxmlformats.org/officeDocument/2006/relationships/themeOverride" Target="../theme/themeOverride12.xml"/><Relationship Id="rId6" Type="http://schemas.openxmlformats.org/officeDocument/2006/relationships/oleObject" Target="../embeddings/oleObject42.bin"/><Relationship Id="rId5" Type="http://schemas.openxmlformats.org/officeDocument/2006/relationships/slideMaster" Target="../slideMasters/slideMaster2.xml"/><Relationship Id="rId4" Type="http://schemas.openxmlformats.org/officeDocument/2006/relationships/tags" Target="../tags/tag147.xml"/></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49.xml"/><Relationship Id="rId7" Type="http://schemas.openxmlformats.org/officeDocument/2006/relationships/image" Target="../media/image22.emf"/><Relationship Id="rId2" Type="http://schemas.openxmlformats.org/officeDocument/2006/relationships/tags" Target="../tags/tag148.xml"/><Relationship Id="rId1" Type="http://schemas.openxmlformats.org/officeDocument/2006/relationships/themeOverride" Target="../theme/themeOverride13.xml"/><Relationship Id="rId6" Type="http://schemas.openxmlformats.org/officeDocument/2006/relationships/oleObject" Target="../embeddings/oleObject43.bin"/><Relationship Id="rId5" Type="http://schemas.openxmlformats.org/officeDocument/2006/relationships/slideMaster" Target="../slideMasters/slideMaster2.xml"/><Relationship Id="rId4" Type="http://schemas.openxmlformats.org/officeDocument/2006/relationships/tags" Target="../tags/tag150.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153.xml"/><Relationship Id="rId7" Type="http://schemas.openxmlformats.org/officeDocument/2006/relationships/image" Target="../media/image21.pn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image" Target="../media/image18.emf"/><Relationship Id="rId5" Type="http://schemas.openxmlformats.org/officeDocument/2006/relationships/oleObject" Target="../embeddings/oleObject44.bin"/><Relationship Id="rId4"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55.xml"/><Relationship Id="rId7" Type="http://schemas.openxmlformats.org/officeDocument/2006/relationships/image" Target="../media/image18.emf"/><Relationship Id="rId2" Type="http://schemas.openxmlformats.org/officeDocument/2006/relationships/tags" Target="../tags/tag154.xml"/><Relationship Id="rId1" Type="http://schemas.openxmlformats.org/officeDocument/2006/relationships/themeOverride" Target="../theme/themeOverride14.xml"/><Relationship Id="rId6" Type="http://schemas.openxmlformats.org/officeDocument/2006/relationships/oleObject" Target="../embeddings/oleObject45.bin"/><Relationship Id="rId5" Type="http://schemas.openxmlformats.org/officeDocument/2006/relationships/slideMaster" Target="../slideMasters/slideMaster2.xml"/><Relationship Id="rId4" Type="http://schemas.openxmlformats.org/officeDocument/2006/relationships/tags" Target="../tags/tag15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image" Target="../media/image21.pn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18.emf"/><Relationship Id="rId5" Type="http://schemas.openxmlformats.org/officeDocument/2006/relationships/oleObject" Target="../embeddings/oleObject46.bin"/><Relationship Id="rId4"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161.xml"/><Relationship Id="rId7" Type="http://schemas.openxmlformats.org/officeDocument/2006/relationships/oleObject" Target="../embeddings/oleObject47.bin"/><Relationship Id="rId2" Type="http://schemas.openxmlformats.org/officeDocument/2006/relationships/tags" Target="../tags/tag160.xml"/><Relationship Id="rId1" Type="http://schemas.openxmlformats.org/officeDocument/2006/relationships/themeOverride" Target="../theme/themeOverride15.xml"/><Relationship Id="rId6" Type="http://schemas.openxmlformats.org/officeDocument/2006/relationships/slideMaster" Target="../slideMasters/slideMaster2.xml"/><Relationship Id="rId5" Type="http://schemas.openxmlformats.org/officeDocument/2006/relationships/tags" Target="../tags/tag163.xml"/><Relationship Id="rId4" Type="http://schemas.openxmlformats.org/officeDocument/2006/relationships/tags" Target="../tags/tag162.xml"/><Relationship Id="rId9" Type="http://schemas.openxmlformats.org/officeDocument/2006/relationships/image" Target="../media/image20.png"/></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66.xml"/><Relationship Id="rId7" Type="http://schemas.openxmlformats.org/officeDocument/2006/relationships/image" Target="../media/image18.emf"/><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oleObject" Target="../embeddings/oleObject48.bin"/><Relationship Id="rId5" Type="http://schemas.openxmlformats.org/officeDocument/2006/relationships/slideMaster" Target="../slideMasters/slideMaster2.xml"/><Relationship Id="rId4" Type="http://schemas.openxmlformats.org/officeDocument/2006/relationships/tags" Target="../tags/tag167.xml"/></Relationships>
</file>

<file path=ppt/slideLayouts/_rels/slideLayout9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169.xml"/><Relationship Id="rId7" Type="http://schemas.openxmlformats.org/officeDocument/2006/relationships/oleObject" Target="../embeddings/oleObject49.bin"/><Relationship Id="rId2" Type="http://schemas.openxmlformats.org/officeDocument/2006/relationships/tags" Target="../tags/tag168.xml"/><Relationship Id="rId1" Type="http://schemas.openxmlformats.org/officeDocument/2006/relationships/themeOverride" Target="../theme/themeOverride16.xml"/><Relationship Id="rId6" Type="http://schemas.openxmlformats.org/officeDocument/2006/relationships/slideMaster" Target="../slideMasters/slideMaster2.xml"/><Relationship Id="rId5" Type="http://schemas.openxmlformats.org/officeDocument/2006/relationships/tags" Target="../tags/tag171.xml"/><Relationship Id="rId4" Type="http://schemas.openxmlformats.org/officeDocument/2006/relationships/tags" Target="../tags/tag170.xml"/><Relationship Id="rId9" Type="http://schemas.openxmlformats.org/officeDocument/2006/relationships/image" Target="../media/image20.png"/></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74.xml"/><Relationship Id="rId7" Type="http://schemas.openxmlformats.org/officeDocument/2006/relationships/image" Target="../media/image18.emf"/><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oleObject" Target="../embeddings/oleObject50.bin"/><Relationship Id="rId5" Type="http://schemas.openxmlformats.org/officeDocument/2006/relationships/slideMaster" Target="../slideMasters/slideMaster2.xml"/><Relationship Id="rId4" Type="http://schemas.openxmlformats.org/officeDocument/2006/relationships/tags" Target="../tags/tag175.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177.xml"/><Relationship Id="rId7" Type="http://schemas.openxmlformats.org/officeDocument/2006/relationships/image" Target="../media/image18.emf"/><Relationship Id="rId2" Type="http://schemas.openxmlformats.org/officeDocument/2006/relationships/tags" Target="../tags/tag176.xml"/><Relationship Id="rId1" Type="http://schemas.openxmlformats.org/officeDocument/2006/relationships/themeOverride" Target="../theme/themeOverride17.xml"/><Relationship Id="rId6" Type="http://schemas.openxmlformats.org/officeDocument/2006/relationships/oleObject" Target="../embeddings/oleObject51.bin"/><Relationship Id="rId5" Type="http://schemas.openxmlformats.org/officeDocument/2006/relationships/slideMaster" Target="../slideMasters/slideMaster2.xml"/><Relationship Id="rId4" Type="http://schemas.openxmlformats.org/officeDocument/2006/relationships/tags" Target="../tags/tag178.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image" Target="../media/image18.emf"/><Relationship Id="rId4" Type="http://schemas.openxmlformats.org/officeDocument/2006/relationships/oleObject" Target="../embeddings/oleObject52.bin"/></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183.xml"/><Relationship Id="rId7" Type="http://schemas.openxmlformats.org/officeDocument/2006/relationships/image" Target="../media/image24.png"/><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image" Target="../media/image25.emf"/><Relationship Id="rId5" Type="http://schemas.openxmlformats.org/officeDocument/2006/relationships/oleObject" Target="../embeddings/oleObject53.bin"/><Relationship Id="rId4"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186.xml"/><Relationship Id="rId7" Type="http://schemas.openxmlformats.org/officeDocument/2006/relationships/image" Target="../media/image18.emf"/><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oleObject" Target="../embeddings/oleObject54.bin"/><Relationship Id="rId5" Type="http://schemas.openxmlformats.org/officeDocument/2006/relationships/slideMaster" Target="../slideMasters/slideMaster2.xml"/><Relationship Id="rId4" Type="http://schemas.openxmlformats.org/officeDocument/2006/relationships/tags" Target="../tags/tag187.xml"/></Relationships>
</file>

<file path=ppt/slideLayouts/_rels/slideLayout9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89.xml"/><Relationship Id="rId7" Type="http://schemas.openxmlformats.org/officeDocument/2006/relationships/image" Target="../media/image18.emf"/><Relationship Id="rId2" Type="http://schemas.openxmlformats.org/officeDocument/2006/relationships/tags" Target="../tags/tag188.xml"/><Relationship Id="rId1" Type="http://schemas.openxmlformats.org/officeDocument/2006/relationships/themeOverride" Target="../theme/themeOverride18.xml"/><Relationship Id="rId6" Type="http://schemas.openxmlformats.org/officeDocument/2006/relationships/oleObject" Target="../embeddings/oleObject55.bin"/><Relationship Id="rId5" Type="http://schemas.openxmlformats.org/officeDocument/2006/relationships/slideMaster" Target="../slideMasters/slideMaster2.xml"/><Relationship Id="rId4" Type="http://schemas.openxmlformats.org/officeDocument/2006/relationships/tags" Target="../tags/tag19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875232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x Text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9" name="Rounded Rectangle 28">
            <a:extLst>
              <a:ext uri="{FF2B5EF4-FFF2-40B4-BE49-F238E27FC236}">
                <a16:creationId xmlns:a16="http://schemas.microsoft.com/office/drawing/2014/main" id="{034B91B1-8758-0946-BB4D-13DA0D9CFAE1}"/>
              </a:ext>
            </a:extLst>
          </p:cNvPr>
          <p:cNvSpPr/>
          <p:nvPr userDrawn="1"/>
        </p:nvSpPr>
        <p:spPr>
          <a:xfrm>
            <a:off x="6241145"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a:extLst>
              <a:ext uri="{FF2B5EF4-FFF2-40B4-BE49-F238E27FC236}">
                <a16:creationId xmlns:a16="http://schemas.microsoft.com/office/drawing/2014/main" id="{6FD39105-B790-2C4F-B73F-33A5D9995EDE}"/>
              </a:ext>
            </a:extLst>
          </p:cNvPr>
          <p:cNvSpPr/>
          <p:nvPr userDrawn="1"/>
        </p:nvSpPr>
        <p:spPr>
          <a:xfrm>
            <a:off x="515936"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5036457" cy="382134"/>
          </a:xfrm>
        </p:spPr>
        <p:txBody>
          <a:bodyPr/>
          <a:lstStyle>
            <a:lvl1pPr>
              <a:defRPr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40C03D58-F9E4-0944-BD0B-946EEFB24768}"/>
              </a:ext>
            </a:extLst>
          </p:cNvPr>
          <p:cNvSpPr>
            <a:spLocks noGrp="1"/>
          </p:cNvSpPr>
          <p:nvPr>
            <p:ph type="body" sz="quarter" idx="17" hasCustomPrompt="1"/>
          </p:nvPr>
        </p:nvSpPr>
        <p:spPr>
          <a:xfrm>
            <a:off x="6440376"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5" name="Text Placeholder 6">
            <a:extLst>
              <a:ext uri="{FF2B5EF4-FFF2-40B4-BE49-F238E27FC236}">
                <a16:creationId xmlns:a16="http://schemas.microsoft.com/office/drawing/2014/main" id="{80BF694F-37D7-D44B-8712-1767A33CD12F}"/>
              </a:ext>
            </a:extLst>
          </p:cNvPr>
          <p:cNvSpPr>
            <a:spLocks noGrp="1"/>
          </p:cNvSpPr>
          <p:nvPr>
            <p:ph type="body" sz="quarter" idx="18"/>
          </p:nvPr>
        </p:nvSpPr>
        <p:spPr>
          <a:xfrm>
            <a:off x="6440376"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6" name="Text Placeholder 6">
            <a:extLst>
              <a:ext uri="{FF2B5EF4-FFF2-40B4-BE49-F238E27FC236}">
                <a16:creationId xmlns:a16="http://schemas.microsoft.com/office/drawing/2014/main" id="{1C6985EF-42F3-0D40-99CA-20F5F21446FE}"/>
              </a:ext>
            </a:extLst>
          </p:cNvPr>
          <p:cNvSpPr>
            <a:spLocks noGrp="1"/>
          </p:cNvSpPr>
          <p:nvPr>
            <p:ph type="body" sz="quarter" idx="19"/>
          </p:nvPr>
        </p:nvSpPr>
        <p:spPr>
          <a:xfrm>
            <a:off x="6440376" y="1597378"/>
            <a:ext cx="5036457"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8521521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D. Blank green">
    <p:bg>
      <p:bgPr>
        <a:solidFill>
          <a:srgbClr val="082F3B"/>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4" name="TextBox 3"/>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5"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8" name="Straight Connector 7">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0129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6"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748976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5"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4268128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2E320337-4448-4A41-97CD-D612E7679AE8}"/>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a typeface="+mn-ea"/>
              <a:cs typeface="+mn-cs"/>
            </a:endParaRPr>
          </a:p>
        </p:txBody>
      </p:sp>
      <p:sp>
        <p:nvSpPr>
          <p:cNvPr id="6" name="TextBox 5">
            <a:extLst>
              <a:ext uri="{FF2B5EF4-FFF2-40B4-BE49-F238E27FC236}">
                <a16:creationId xmlns:a16="http://schemas.microsoft.com/office/drawing/2014/main" id="{F6495E0D-5D59-4033-8845-01A4DC888ABB}"/>
              </a:ext>
            </a:extLst>
          </p:cNvPr>
          <p:cNvSpPr txBox="1"/>
          <p:nvPr userDrawn="1"/>
        </p:nvSpPr>
        <p:spPr bwMode="ltGray">
          <a:xfrm>
            <a:off x="4063999" y="3152001"/>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latin typeface="+mn-lt"/>
                <a:ea typeface="+mn-ea"/>
                <a:cs typeface="+mn-cs"/>
              </a:rPr>
              <a:t>Thank you</a:t>
            </a:r>
          </a:p>
        </p:txBody>
      </p:sp>
    </p:spTree>
    <p:extLst>
      <p:ext uri="{BB962C8B-B14F-4D97-AF65-F5344CB8AC3E}">
        <p14:creationId xmlns:p14="http://schemas.microsoft.com/office/powerpoint/2010/main" val="471485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478811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2611829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2" name="TextBox 1"/>
          <p:cNvSpPr txBox="1"/>
          <p:nvPr userDrawn="1"/>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endParaRPr>
          </a:p>
        </p:txBody>
      </p:sp>
      <p:sp>
        <p:nvSpPr>
          <p:cNvPr id="10" name="TextBox 1"/>
          <p:cNvSpPr txBox="1"/>
          <p:nvPr userDrawn="1"/>
        </p:nvSpPr>
        <p:spPr>
          <a:xfrm>
            <a:off x="992129" y="1115416"/>
            <a:ext cx="2723823" cy="881780"/>
          </a:xfrm>
          <a:prstGeom prst="rect">
            <a:avLst/>
          </a:prstGeom>
          <a:noFill/>
        </p:spPr>
        <p:txBody>
          <a:bodyPr wrap="none" rtlCol="0">
            <a:spAutoFit/>
          </a:bodyPr>
          <a:lstStyle/>
          <a:p>
            <a:pPr algn="ctr" fontAlgn="auto">
              <a:lnSpc>
                <a:spcPct val="95000"/>
              </a:lnSpc>
              <a:spcBef>
                <a:spcPts val="0"/>
              </a:spcBef>
              <a:spcAft>
                <a:spcPts val="0"/>
              </a:spcAft>
            </a:pPr>
            <a:r>
              <a:rPr lang="en-US" sz="5400" b="1">
                <a:solidFill>
                  <a:schemeClr val="bg1"/>
                </a:solidFill>
                <a:latin typeface="+mn-lt"/>
                <a:ea typeface="+mn-ea"/>
                <a:cs typeface="+mn-cs"/>
              </a:rPr>
              <a:t>Agenda</a:t>
            </a:r>
          </a:p>
        </p:txBody>
      </p:sp>
      <p:sp>
        <p:nvSpPr>
          <p:cNvPr id="8"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869938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599455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
        <p:nvSpPr>
          <p:cNvPr id="6" name="Slide Number">
            <a:extLst>
              <a:ext uri="{FF2B5EF4-FFF2-40B4-BE49-F238E27FC236}">
                <a16:creationId xmlns:a16="http://schemas.microsoft.com/office/drawing/2014/main" id="{960BD9BD-BD8A-4FDC-94A5-E70570E8E716}"/>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29515828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419471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960BD9BD-BD8A-4FDC-94A5-E70570E8E716}"/>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32899834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solidFill>
          <a:srgbClr val="082F3B"/>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383074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b="1">
                <a:solidFill>
                  <a:schemeClr val="bg1"/>
                </a:solidFill>
                <a:latin typeface="+mn-lt"/>
                <a:ea typeface="+mn-ea"/>
                <a:cs typeface="+mn-cs"/>
              </a:rPr>
              <a:t>Agenda</a:t>
            </a:r>
          </a:p>
        </p:txBody>
      </p:sp>
      <p:sp>
        <p:nvSpPr>
          <p:cNvPr id="8"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7858568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1868954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8" name="Rectangle 7"/>
          <p:cNvSpPr/>
          <p:nvPr userDrawn="1"/>
        </p:nvSpPr>
        <p:spPr bwMode="invGray">
          <a:xfrm>
            <a:off x="1388145" y="4691187"/>
            <a:ext cx="929337" cy="995874"/>
          </a:xfrm>
          <a:prstGeom prst="rect">
            <a:avLst/>
          </a:prstGeom>
          <a:noFill/>
          <a:ln w="9525">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rgbClr val="082F3B"/>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11" name="TextBox 10"/>
          <p:cNvSpPr txBox="1"/>
          <p:nvPr userDrawn="1"/>
        </p:nvSpPr>
        <p:spPr>
          <a:xfrm>
            <a:off x="630000" y="907197"/>
            <a:ext cx="3448800" cy="3447288"/>
          </a:xfrm>
          <a:prstGeom prst="rect">
            <a:avLst/>
          </a:prstGeom>
          <a:noFill/>
          <a:ln>
            <a:solidFill>
              <a:srgbClr val="082F3B"/>
            </a:solidFill>
          </a:ln>
        </p:spPr>
        <p:txBody>
          <a:bodyPr wrap="square" lIns="612000" tIns="468000" rIns="0" bIns="0" rtlCol="0" anchor="t">
            <a:noAutofit/>
          </a:bodyPr>
          <a:lstStyle/>
          <a:p>
            <a:pPr>
              <a:lnSpc>
                <a:spcPct val="90000"/>
              </a:lnSpc>
              <a:spcAft>
                <a:spcPts val="600"/>
              </a:spcAft>
            </a:pPr>
            <a:endParaRPr lang="en-US" sz="5400">
              <a:solidFill>
                <a:schemeClr val="accent4"/>
              </a:solidFill>
              <a:latin typeface="+mn-lt"/>
              <a:ea typeface="+mn-ea"/>
              <a:cs typeface="+mn-cs"/>
            </a:endParaRPr>
          </a:p>
        </p:txBody>
      </p:sp>
      <p:sp>
        <p:nvSpPr>
          <p:cNvPr id="9" name="TextBox 1"/>
          <p:cNvSpPr txBox="1"/>
          <p:nvPr userDrawn="1"/>
        </p:nvSpPr>
        <p:spPr>
          <a:xfrm>
            <a:off x="992129" y="1115416"/>
            <a:ext cx="2723823"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b="1">
                <a:solidFill>
                  <a:schemeClr val="tx1"/>
                </a:solidFill>
                <a:latin typeface="+mn-lt"/>
                <a:ea typeface="+mn-ea"/>
                <a:cs typeface="+mn-cs"/>
              </a:rPr>
              <a:t>Agenda</a:t>
            </a:r>
          </a:p>
        </p:txBody>
      </p:sp>
    </p:spTree>
    <p:extLst>
      <p:ext uri="{BB962C8B-B14F-4D97-AF65-F5344CB8AC3E}">
        <p14:creationId xmlns:p14="http://schemas.microsoft.com/office/powerpoint/2010/main" val="3283912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x Text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0" name="Rounded Rectangle 29">
            <a:extLst>
              <a:ext uri="{FF2B5EF4-FFF2-40B4-BE49-F238E27FC236}">
                <a16:creationId xmlns:a16="http://schemas.microsoft.com/office/drawing/2014/main" id="{6FD39105-B790-2C4F-B73F-33A5D9995EDE}"/>
              </a:ext>
            </a:extLst>
          </p:cNvPr>
          <p:cNvSpPr/>
          <p:nvPr userDrawn="1"/>
        </p:nvSpPr>
        <p:spPr>
          <a:xfrm>
            <a:off x="515935" y="1191566"/>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321443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321443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3214437" cy="382134"/>
          </a:xfrm>
        </p:spPr>
        <p:txBody>
          <a:bodyPr/>
          <a:lstStyle>
            <a:lvl1pPr>
              <a:defRPr b="1">
                <a:solidFill>
                  <a:schemeClr val="bg2"/>
                </a:solidFill>
              </a:defRPr>
            </a:lvl1pPr>
          </a:lstStyle>
          <a:p>
            <a:pPr lvl="0"/>
            <a:r>
              <a:rPr lang="en-GB"/>
              <a:t>Click to edit Master text styles</a:t>
            </a:r>
          </a:p>
        </p:txBody>
      </p:sp>
      <p:sp>
        <p:nvSpPr>
          <p:cNvPr id="26" name="Rounded Rectangle 25">
            <a:extLst>
              <a:ext uri="{FF2B5EF4-FFF2-40B4-BE49-F238E27FC236}">
                <a16:creationId xmlns:a16="http://schemas.microsoft.com/office/drawing/2014/main" id="{A64DF4DD-379B-FE5B-85E1-F80F85D07E89}"/>
              </a:ext>
            </a:extLst>
          </p:cNvPr>
          <p:cNvSpPr/>
          <p:nvPr userDrawn="1"/>
        </p:nvSpPr>
        <p:spPr>
          <a:xfrm>
            <a:off x="4290784"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6">
            <a:extLst>
              <a:ext uri="{FF2B5EF4-FFF2-40B4-BE49-F238E27FC236}">
                <a16:creationId xmlns:a16="http://schemas.microsoft.com/office/drawing/2014/main" id="{602ADDF3-C22C-9F63-2736-9FAAEA9A1E97}"/>
              </a:ext>
            </a:extLst>
          </p:cNvPr>
          <p:cNvSpPr>
            <a:spLocks noGrp="1"/>
          </p:cNvSpPr>
          <p:nvPr>
            <p:ph type="body" sz="quarter" idx="17" hasCustomPrompt="1"/>
          </p:nvPr>
        </p:nvSpPr>
        <p:spPr>
          <a:xfrm>
            <a:off x="4490015" y="1378325"/>
            <a:ext cx="3201361"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EC84208B-5390-D845-9BFC-BBE060B525EC}"/>
              </a:ext>
            </a:extLst>
          </p:cNvPr>
          <p:cNvSpPr>
            <a:spLocks noGrp="1"/>
          </p:cNvSpPr>
          <p:nvPr>
            <p:ph type="body" sz="quarter" idx="18"/>
          </p:nvPr>
        </p:nvSpPr>
        <p:spPr>
          <a:xfrm>
            <a:off x="4490015" y="2154362"/>
            <a:ext cx="3201361"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7" name="Text Placeholder 6">
            <a:extLst>
              <a:ext uri="{FF2B5EF4-FFF2-40B4-BE49-F238E27FC236}">
                <a16:creationId xmlns:a16="http://schemas.microsoft.com/office/drawing/2014/main" id="{62DC5739-6579-EFF5-5EE5-B79F9F4E344F}"/>
              </a:ext>
            </a:extLst>
          </p:cNvPr>
          <p:cNvSpPr>
            <a:spLocks noGrp="1"/>
          </p:cNvSpPr>
          <p:nvPr>
            <p:ph type="body" sz="quarter" idx="19"/>
          </p:nvPr>
        </p:nvSpPr>
        <p:spPr>
          <a:xfrm>
            <a:off x="4490015" y="1597378"/>
            <a:ext cx="3201361" cy="382134"/>
          </a:xfrm>
        </p:spPr>
        <p:txBody>
          <a:bodyPr/>
          <a:lstStyle>
            <a:lvl1pPr>
              <a:defRPr b="1">
                <a:solidFill>
                  <a:schemeClr val="bg2"/>
                </a:solidFill>
              </a:defRPr>
            </a:lvl1pPr>
          </a:lstStyle>
          <a:p>
            <a:pPr lvl="0"/>
            <a:r>
              <a:rPr lang="en-GB"/>
              <a:t>Click to edit Master text styles</a:t>
            </a:r>
          </a:p>
        </p:txBody>
      </p:sp>
      <p:sp>
        <p:nvSpPr>
          <p:cNvPr id="38" name="Rounded Rectangle 37">
            <a:extLst>
              <a:ext uri="{FF2B5EF4-FFF2-40B4-BE49-F238E27FC236}">
                <a16:creationId xmlns:a16="http://schemas.microsoft.com/office/drawing/2014/main" id="{A0FC7906-8744-F3F8-AA4F-08ADB6E6D43E}"/>
              </a:ext>
            </a:extLst>
          </p:cNvPr>
          <p:cNvSpPr/>
          <p:nvPr userDrawn="1"/>
        </p:nvSpPr>
        <p:spPr>
          <a:xfrm>
            <a:off x="8065632"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6">
            <a:extLst>
              <a:ext uri="{FF2B5EF4-FFF2-40B4-BE49-F238E27FC236}">
                <a16:creationId xmlns:a16="http://schemas.microsoft.com/office/drawing/2014/main" id="{F3AC3934-9579-D587-96AD-27B72F22B277}"/>
              </a:ext>
            </a:extLst>
          </p:cNvPr>
          <p:cNvSpPr>
            <a:spLocks noGrp="1"/>
          </p:cNvSpPr>
          <p:nvPr>
            <p:ph type="body" sz="quarter" idx="20" hasCustomPrompt="1"/>
          </p:nvPr>
        </p:nvSpPr>
        <p:spPr>
          <a:xfrm>
            <a:off x="8264863" y="1378325"/>
            <a:ext cx="3211970"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40" name="Text Placeholder 6">
            <a:extLst>
              <a:ext uri="{FF2B5EF4-FFF2-40B4-BE49-F238E27FC236}">
                <a16:creationId xmlns:a16="http://schemas.microsoft.com/office/drawing/2014/main" id="{37A42317-1A24-1AA6-D076-0E969CCF8BE8}"/>
              </a:ext>
            </a:extLst>
          </p:cNvPr>
          <p:cNvSpPr>
            <a:spLocks noGrp="1"/>
          </p:cNvSpPr>
          <p:nvPr>
            <p:ph type="body" sz="quarter" idx="21"/>
          </p:nvPr>
        </p:nvSpPr>
        <p:spPr>
          <a:xfrm>
            <a:off x="8264863" y="2154362"/>
            <a:ext cx="3211970"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41" name="Text Placeholder 6">
            <a:extLst>
              <a:ext uri="{FF2B5EF4-FFF2-40B4-BE49-F238E27FC236}">
                <a16:creationId xmlns:a16="http://schemas.microsoft.com/office/drawing/2014/main" id="{ADCC5B80-D27A-2762-3E95-436EEE5A0DE7}"/>
              </a:ext>
            </a:extLst>
          </p:cNvPr>
          <p:cNvSpPr>
            <a:spLocks noGrp="1"/>
          </p:cNvSpPr>
          <p:nvPr>
            <p:ph type="body" sz="quarter" idx="22"/>
          </p:nvPr>
        </p:nvSpPr>
        <p:spPr>
          <a:xfrm>
            <a:off x="8264863" y="1597378"/>
            <a:ext cx="3211970"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8542310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198340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8" name="Rectangle 7"/>
          <p:cNvSpPr/>
          <p:nvPr userDrawn="1"/>
        </p:nvSpPr>
        <p:spPr bwMode="white">
          <a:xfrm>
            <a:off x="1284743" y="1428131"/>
            <a:ext cx="947672" cy="947672"/>
          </a:xfrm>
          <a:prstGeom prst="rect">
            <a:avLst/>
          </a:prstGeom>
          <a:noFill/>
          <a:ln w="9525">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Tree>
    <p:extLst>
      <p:ext uri="{BB962C8B-B14F-4D97-AF65-F5344CB8AC3E}">
        <p14:creationId xmlns:p14="http://schemas.microsoft.com/office/powerpoint/2010/main" val="2571961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1214021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chemeClr val="tx1"/>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082F3B"/>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162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solidFill>
          <a:srgbClr val="082F3B"/>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96770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b="1">
                <a:solidFill>
                  <a:schemeClr val="bg1"/>
                </a:solidFill>
                <a:latin typeface="+mn-lt"/>
                <a:ea typeface="+mn-ea"/>
                <a:cs typeface="+mn-cs"/>
              </a:rPr>
              <a:t>Agenda</a:t>
            </a:r>
          </a:p>
        </p:txBody>
      </p:sp>
      <p:sp>
        <p:nvSpPr>
          <p:cNvPr id="8"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5236222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solidFill>
          <a:srgbClr val="082F3B"/>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320739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675845"/>
            <a:ext cx="2819400" cy="1565942"/>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800" b="1">
                <a:solidFill>
                  <a:schemeClr val="tx1"/>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8" name="Slide Number">
            <a:extLst>
              <a:ext uri="{FF2B5EF4-FFF2-40B4-BE49-F238E27FC236}">
                <a16:creationId xmlns:a16="http://schemas.microsoft.com/office/drawing/2014/main" id="{960BD9BD-BD8A-4FDC-94A5-E70570E8E716}"/>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23645453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Section header box Beige">
    <p:bg bwMode="grayWhite">
      <p:bgPr>
        <a:solidFill>
          <a:srgbClr val="F2E7E2"/>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554735" y="2668041"/>
            <a:ext cx="11082528" cy="3201026"/>
          </a:xfrm>
          <a:prstGeom prst="rect">
            <a:avLst/>
          </a:prstGeom>
          <a:ln w="9525" cap="flat" cmpd="sng" algn="ctr">
            <a:solidFill>
              <a:srgbClr val="082F3B"/>
            </a:solidFill>
            <a:prstDash val="solid"/>
            <a:round/>
            <a:headEnd type="none" w="med" len="med"/>
            <a:tailEnd type="none" w="med" len="med"/>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0000"/>
                </a:solidFill>
                <a:latin typeface="+mj-lt"/>
                <a:ea typeface="+mj-ea"/>
                <a:cs typeface="+mj-cs"/>
                <a:sym typeface="Trebuchet MS" panose="020B0603020202020204" pitchFamily="34" charset="0"/>
              </a:defRPr>
            </a:lvl1pPr>
          </a:lstStyle>
          <a:p>
            <a:r>
              <a:rPr lang="en-US"/>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59" name="Rectangle 58"/>
          <p:cNvSpPr/>
          <p:nvPr userDrawn="1"/>
        </p:nvSpPr>
        <p:spPr bwMode="white">
          <a:xfrm>
            <a:off x="554736" y="1428131"/>
            <a:ext cx="947672" cy="947672"/>
          </a:xfrm>
          <a:prstGeom prst="rect">
            <a:avLst/>
          </a:prstGeom>
          <a:noFill/>
          <a:ln w="10795" cap="flat" cmpd="sng" algn="ctr">
            <a:solidFill>
              <a:srgbClr val="082F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8" name="TextBox 7"/>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9"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cxnSp>
        <p:nvCxnSpPr>
          <p:cNvPr id="15" name="Straight Connector 14">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553457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Beige">
    <p:bg bwMode="blackWhite">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554736" y="3826800"/>
            <a:ext cx="11082528" cy="2041200"/>
          </a:xfrm>
        </p:spPr>
        <p:txBody>
          <a:bodyPr vert="horz" anchor="t">
            <a:noAutofit/>
          </a:bodyPr>
          <a:lstStyle>
            <a:lvl1pPr>
              <a:defRPr sz="5400">
                <a:solidFill>
                  <a:srgbClr val="000000"/>
                </a:solidFill>
                <a:latin typeface="+mj-lt"/>
                <a:ea typeface="+mj-ea"/>
                <a:cs typeface="+mj-cs"/>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554736" y="3680016"/>
            <a:ext cx="11640466" cy="0"/>
          </a:xfrm>
          <a:prstGeom prst="line">
            <a:avLst/>
          </a:prstGeom>
          <a:ln w="19050" cap="flat" cmpd="sng" algn="ctr">
            <a:solidFill>
              <a:srgbClr val="082F3B"/>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8"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cxnSp>
        <p:nvCxnSpPr>
          <p:cNvPr id="13" name="Straight Connector 12">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7902978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White one third Beige">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554736" y="2681103"/>
            <a:ext cx="3203145" cy="1495794"/>
          </a:xfrm>
          <a:prstGeom prst="rect">
            <a:avLst/>
          </a:prstGeom>
        </p:spPr>
        <p:txBody>
          <a:bodyPr vert="horz" anchor="ctr">
            <a:noAutofit/>
          </a:bodyPr>
          <a:lstStyle>
            <a:lvl1pPr>
              <a:defRPr sz="3200">
                <a:solidFill>
                  <a:schemeClr val="tx1"/>
                </a:solidFill>
                <a:latin typeface="+mj-lt"/>
                <a:ea typeface="+mj-ea"/>
                <a:cs typeface="+mj-cs"/>
                <a:sym typeface="Trebuchet MS" panose="020B0603020202020204" pitchFamily="34" charset="0"/>
              </a:defRPr>
            </a:lvl1pPr>
          </a:lstStyle>
          <a:p>
            <a:r>
              <a:rPr lang="en-US"/>
              <a:t>Click to add title</a:t>
            </a:r>
          </a:p>
        </p:txBody>
      </p:sp>
      <p:sp>
        <p:nvSpPr>
          <p:cNvPr id="9" name="TextBox 8"/>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0"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42871954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eige highlight">
    <p:bg>
      <p:bgPr>
        <a:solidFill>
          <a:srgbClr val="F2E7E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2" name="Object 1"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9">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1"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6" y="197613"/>
            <a:ext cx="6332064" cy="523220"/>
          </a:xfrm>
          <a:prstGeom prst="rect">
            <a:avLst/>
          </a:prstGeom>
        </p:spPr>
        <p:txBody>
          <a:bodyPr vert="horz" wrap="square" lIns="0" tIns="0" rIns="0" bIns="0" rtlCol="0" anchor="t" anchorCtr="0">
            <a:spAutoFit/>
          </a:bodyPr>
          <a:lstStyle>
            <a:lvl1pPr>
              <a:defRPr sz="3400">
                <a:latin typeface="+mj-lt"/>
                <a:ea typeface="+mj-ea"/>
                <a:cs typeface="+mj-cs"/>
              </a:defRPr>
            </a:lvl1pPr>
          </a:lstStyle>
          <a:p>
            <a:pPr lvl="0"/>
            <a:r>
              <a:rPr lang="en-US"/>
              <a:t>Click to add title</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4"/>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9" name="TextBox 8"/>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7"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6171662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Beige one third">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554736" y="2681103"/>
            <a:ext cx="3203145" cy="1495794"/>
          </a:xfrm>
          <a:prstGeom prst="rect">
            <a:avLst/>
          </a:prstGeom>
        </p:spPr>
        <p:txBody>
          <a:bodyPr vert="horz" anchor="ctr">
            <a:noAutofit/>
          </a:bodyPr>
          <a:lstStyle>
            <a:lvl1pPr>
              <a:defRPr sz="3200">
                <a:solidFill>
                  <a:srgbClr val="000000"/>
                </a:solidFill>
                <a:latin typeface="+mj-lt"/>
                <a:ea typeface="+mj-ea"/>
                <a:cs typeface="+mj-cs"/>
                <a:sym typeface="Trebuchet MS" panose="020B0603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9" name="TextBox 8"/>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7" y="41597"/>
            <a:ext cx="1941395"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4024659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Beige half">
    <p:bg bwMode="grayWhite">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noAutofit/>
          </a:bodyPr>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554736" y="1785600"/>
            <a:ext cx="4463664" cy="3286800"/>
          </a:xfrm>
          <a:prstGeom prst="rect">
            <a:avLst/>
          </a:prstGeom>
          <a:noFill/>
        </p:spPr>
        <p:txBody>
          <a:bodyPr vert="horz" wrap="square" lIns="0" tIns="0" rIns="320040" bIns="0" anchor="ctr">
            <a:noAutofit/>
          </a:bodyPr>
          <a:lstStyle>
            <a:lvl1pPr>
              <a:defRPr sz="4400">
                <a:solidFill>
                  <a:srgbClr val="000000"/>
                </a:solidFill>
                <a:latin typeface="+mj-lt"/>
                <a:ea typeface="+mj-ea"/>
                <a:cs typeface="+mj-cs"/>
                <a:sym typeface="Trebuchet MS" panose="020B0603020202020204" pitchFamily="34" charset="0"/>
              </a:defRPr>
            </a:lvl1pPr>
          </a:lstStyle>
          <a:p>
            <a:r>
              <a:rPr lang="en-US"/>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5" name="TextBox 14"/>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6"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201914"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8"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3828105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326198"/>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288082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319B0B18-4860-DA36-3440-4533856C9139}"/>
              </a:ext>
            </a:extLst>
          </p:cNvPr>
          <p:cNvSpPr>
            <a:spLocks noGrp="1"/>
          </p:cNvSpPr>
          <p:nvPr>
            <p:ph type="pic" sz="quarter" idx="13"/>
          </p:nvPr>
        </p:nvSpPr>
        <p:spPr>
          <a:xfrm>
            <a:off x="515938"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1" name="Picture Placeholder 3">
            <a:extLst>
              <a:ext uri="{FF2B5EF4-FFF2-40B4-BE49-F238E27FC236}">
                <a16:creationId xmlns:a16="http://schemas.microsoft.com/office/drawing/2014/main" id="{BF99AA58-9FC0-03DF-8208-27BED5F44ED6}"/>
              </a:ext>
            </a:extLst>
          </p:cNvPr>
          <p:cNvSpPr>
            <a:spLocks noGrp="1"/>
          </p:cNvSpPr>
          <p:nvPr>
            <p:ph type="pic" sz="quarter" idx="23"/>
          </p:nvPr>
        </p:nvSpPr>
        <p:spPr>
          <a:xfrm>
            <a:off x="4458071"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2" name="Picture Placeholder 3">
            <a:extLst>
              <a:ext uri="{FF2B5EF4-FFF2-40B4-BE49-F238E27FC236}">
                <a16:creationId xmlns:a16="http://schemas.microsoft.com/office/drawing/2014/main" id="{AD148B2F-B493-BFBF-8393-261886DA3EE6}"/>
              </a:ext>
            </a:extLst>
          </p:cNvPr>
          <p:cNvSpPr>
            <a:spLocks noGrp="1"/>
          </p:cNvSpPr>
          <p:nvPr>
            <p:ph type="pic" sz="quarter" idx="24"/>
          </p:nvPr>
        </p:nvSpPr>
        <p:spPr>
          <a:xfrm>
            <a:off x="8382846"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27408634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Beige two third">
    <p:bg bwMode="grayWhite">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19783"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bwMode="blackWhite">
          <a:xfrm>
            <a:off x="554736" y="1804650"/>
            <a:ext cx="6322816" cy="3286800"/>
          </a:xfrm>
          <a:prstGeom prst="rect">
            <a:avLst/>
          </a:prstGeom>
        </p:spPr>
        <p:txBody>
          <a:bodyPr vert="horz" anchor="ctr">
            <a:noAutofit/>
          </a:bodyPr>
          <a:lstStyle>
            <a:lvl1pPr>
              <a:defRPr sz="4400">
                <a:solidFill>
                  <a:srgbClr val="000000"/>
                </a:solidFill>
                <a:latin typeface="+mj-lt"/>
                <a:ea typeface="+mj-ea"/>
                <a:cs typeface="+mj-cs"/>
                <a:sym typeface="Trebuchet MS" panose="020B0603020202020204" pitchFamily="34" charset="0"/>
              </a:defRPr>
            </a:lvl1pPr>
          </a:lstStyle>
          <a:p>
            <a:r>
              <a:rPr lang="en-US"/>
              <a:t>Click to edit title</a:t>
            </a:r>
          </a:p>
        </p:txBody>
      </p:sp>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3" name="1. On-page tracker">
            <a:extLst>
              <a:ext uri="{FF2B5EF4-FFF2-40B4-BE49-F238E27FC236}">
                <a16:creationId xmlns:a16="http://schemas.microsoft.com/office/drawing/2014/main" id="{C30AC055-11D5-4540-94E4-C3B7BE6EFD7D}"/>
              </a:ext>
            </a:extLst>
          </p:cNvPr>
          <p:cNvSpPr>
            <a:spLocks noGrp="1"/>
          </p:cNvSpPr>
          <p:nvPr>
            <p:ph type="body" sz="quarter" idx="12"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7"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7882750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Left arrow Beige">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8" name="Title 2"/>
          <p:cNvSpPr>
            <a:spLocks noGrp="1"/>
          </p:cNvSpPr>
          <p:nvPr>
            <p:ph type="title" hasCustomPrompt="1"/>
          </p:nvPr>
        </p:nvSpPr>
        <p:spPr>
          <a:xfrm>
            <a:off x="554736" y="2764203"/>
            <a:ext cx="2553902" cy="1314311"/>
          </a:xfrm>
        </p:spPr>
        <p:txBody>
          <a:bodyPr vert="horz" anchor="ctr" anchorCtr="0">
            <a:noAutofit/>
          </a:bodyPr>
          <a:lstStyle>
            <a:lvl1pPr>
              <a:defRPr sz="3200" baseline="0">
                <a:solidFill>
                  <a:schemeClr val="tx1"/>
                </a:solidFill>
                <a:latin typeface="+mj-lt"/>
                <a:ea typeface="+mj-ea"/>
                <a:cs typeface="+mj-cs"/>
              </a:defRPr>
            </a:lvl1pPr>
          </a:lstStyle>
          <a:p>
            <a:r>
              <a:rPr lang="en-US"/>
              <a:t>Click to add title</a:t>
            </a:r>
          </a:p>
        </p:txBody>
      </p:sp>
      <p:sp>
        <p:nvSpPr>
          <p:cNvPr id="11" name="TextBox 10"/>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1292152"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7"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6196886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eige left arrow">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E7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554736" y="2764203"/>
            <a:ext cx="2553902" cy="1314311"/>
          </a:xfrm>
        </p:spPr>
        <p:txBody>
          <a:bodyPr vert="horz" anchor="ctr" anchorCtr="0">
            <a:noAutofit/>
          </a:bodyPr>
          <a:lstStyle>
            <a:lvl1pPr>
              <a:defRPr sz="3200" baseline="0">
                <a:solidFill>
                  <a:srgbClr val="000000"/>
                </a:solidFill>
                <a:latin typeface="+mj-lt"/>
                <a:ea typeface="+mj-ea"/>
                <a:cs typeface="+mj-cs"/>
              </a:defRPr>
            </a:lvl1pPr>
          </a:lstStyle>
          <a:p>
            <a:r>
              <a:rPr lang="en-US"/>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0" name="TextBox 9"/>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1292152"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3"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718234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Arrow one third Beige">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24" imgH="324" progId="TCLayout.ActiveDocument.1">
                  <p:embed/>
                </p:oleObj>
              </mc:Choice>
              <mc:Fallback>
                <p:oleObj name="think-cell Slide" r:id="rId6" imgW="324" imgH="324" progId="TCLayout.ActiveDocument.1">
                  <p:embed/>
                  <p:pic>
                    <p:nvPicPr>
                      <p:cNvPr id="3" name="Object 2"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b="1">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554736" y="1785600"/>
            <a:ext cx="4137499" cy="3286800"/>
          </a:xfrm>
          <a:prstGeom prst="rect">
            <a:avLst/>
          </a:prstGeom>
        </p:spPr>
        <p:txBody>
          <a:bodyPr vert="horz" anchor="ctr">
            <a:noAutofit/>
          </a:bodyPr>
          <a:lstStyle>
            <a:lvl1pPr>
              <a:defRPr sz="4400" b="1">
                <a:solidFill>
                  <a:schemeClr val="tx1"/>
                </a:solidFill>
                <a:latin typeface="+mj-lt"/>
                <a:ea typeface="+mj-ea"/>
                <a:cs typeface="+mj-cs"/>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0"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7" y="41597"/>
            <a:ext cx="2875749"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8"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3543152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Beige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solidFill>
            <a:srgbClr val="F2E7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14" name="Title 1"/>
          <p:cNvSpPr>
            <a:spLocks noGrp="1"/>
          </p:cNvSpPr>
          <p:nvPr>
            <p:ph type="title" hasCustomPrompt="1"/>
          </p:nvPr>
        </p:nvSpPr>
        <p:spPr>
          <a:xfrm>
            <a:off x="554736" y="1785600"/>
            <a:ext cx="4137499" cy="3286800"/>
          </a:xfrm>
          <a:prstGeom prst="rect">
            <a:avLst/>
          </a:prstGeom>
        </p:spPr>
        <p:txBody>
          <a:bodyPr vert="horz" anchor="ctr">
            <a:noAutofit/>
          </a:bodyPr>
          <a:lstStyle>
            <a:lvl1pPr>
              <a:defRPr sz="4400" b="1">
                <a:solidFill>
                  <a:srgbClr val="000000"/>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TextBox 9"/>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7" y="41597"/>
            <a:ext cx="2875749"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632976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rrow half Beige">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1"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6" y="197613"/>
            <a:ext cx="4748910" cy="523220"/>
          </a:xfrm>
          <a:prstGeom prst="rect">
            <a:avLst/>
          </a:prstGeom>
        </p:spPr>
        <p:txBody>
          <a:bodyPr vert="horz" wrap="square" lIns="0" tIns="0" rIns="0" bIns="0" rtlCol="0" anchor="t" anchorCtr="0">
            <a:spAutoFit/>
          </a:bodyPr>
          <a:lstStyle>
            <a:lvl1pPr>
              <a:defRPr sz="3400">
                <a:latin typeface="+mj-lt"/>
                <a:ea typeface="+mj-ea"/>
                <a:cs typeface="+mj-cs"/>
              </a:defRPr>
            </a:lvl1pPr>
          </a:lstStyle>
          <a:p>
            <a:pPr lvl="0"/>
            <a:r>
              <a:rPr lang="en-US"/>
              <a:t>Click to add title</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4"/>
            </p:custDataLst>
          </p:nvPr>
        </p:nvSpPr>
        <p:spPr>
          <a:xfrm>
            <a:off x="1816486" y="41597"/>
            <a:ext cx="3487160"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0" name="TextBox 9"/>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7"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5653959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Beige arrow half">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solidFill>
            <a:srgbClr val="F2E7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0"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2"/>
            </p:custDataLst>
          </p:nvPr>
        </p:nvSpPr>
        <p:spPr>
          <a:xfrm>
            <a:off x="554736" y="197613"/>
            <a:ext cx="4748910" cy="523220"/>
          </a:xfrm>
          <a:prstGeom prst="rect">
            <a:avLst/>
          </a:prstGeom>
        </p:spPr>
        <p:txBody>
          <a:bodyPr vert="horz" wrap="square" lIns="0" tIns="0" rIns="0" bIns="0" rtlCol="0" anchor="t" anchorCtr="0">
            <a:spAutoFit/>
          </a:bodyPr>
          <a:lstStyle>
            <a:lvl1pPr>
              <a:defRPr sz="3400">
                <a:solidFill>
                  <a:srgbClr val="000000"/>
                </a:solidFill>
                <a:latin typeface="+mj-lt"/>
                <a:ea typeface="+mj-ea"/>
                <a:cs typeface="+mj-cs"/>
              </a:defRPr>
            </a:lvl1pPr>
          </a:lstStyle>
          <a:p>
            <a:pPr lvl="0"/>
            <a:r>
              <a:rPr lang="en-US"/>
              <a:t>Click to add title</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3"/>
            </p:custDataLst>
          </p:nvPr>
        </p:nvSpPr>
        <p:spPr>
          <a:xfrm>
            <a:off x="1816486" y="41597"/>
            <a:ext cx="3487160"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6"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516007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rrow two third Beige">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16" name="Picture 15"/>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4"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6" y="197613"/>
            <a:ext cx="6332064" cy="523220"/>
          </a:xfrm>
          <a:prstGeom prst="rect">
            <a:avLst/>
          </a:prstGeom>
        </p:spPr>
        <p:txBody>
          <a:bodyPr vert="horz" wrap="square" lIns="0" tIns="0" rIns="0" bIns="0" rtlCol="0" anchor="t" anchorCtr="0">
            <a:spAutoFit/>
          </a:bodyPr>
          <a:lstStyle>
            <a:lvl1pPr>
              <a:defRPr sz="3400">
                <a:solidFill>
                  <a:schemeClr val="tx1"/>
                </a:solidFill>
                <a:latin typeface="+mj-lt"/>
                <a:ea typeface="+mj-ea"/>
                <a:cs typeface="+mj-cs"/>
              </a:defRPr>
            </a:lvl1pPr>
          </a:lstStyle>
          <a:p>
            <a:pPr lvl="0"/>
            <a:r>
              <a:rPr lang="en-US"/>
              <a:t>Click to add title</a:t>
            </a:r>
          </a:p>
        </p:txBody>
      </p:sp>
      <p:sp>
        <p:nvSpPr>
          <p:cNvPr id="17"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4"/>
            </p:custDataLst>
          </p:nvPr>
        </p:nvSpPr>
        <p:spPr>
          <a:xfrm>
            <a:off x="1816486" y="41597"/>
            <a:ext cx="3487160" cy="123111"/>
          </a:xfrm>
          <a:prstGeom prst="rect">
            <a:avLst/>
          </a:prstGeom>
          <a:ln w="6350">
            <a:noFill/>
            <a:miter lim="800000"/>
          </a:ln>
        </p:spPr>
        <p:txBody>
          <a:bodyPr vert="horz" wrap="square" lIns="0" tIns="0" rIns="0" bIns="0" rtlCol="0">
            <a:spAutoFit/>
          </a:bodyPr>
          <a:lstStyle>
            <a:lvl1pPr>
              <a:defRPr lang="en-US" sz="800" b="0" dirty="0">
                <a:solidFill>
                  <a:schemeClr val="tx1"/>
                </a:solidFill>
                <a:latin typeface="+mn-lt"/>
                <a:ea typeface="+mn-ea"/>
                <a:cs typeface="+mn-cs"/>
              </a:defRPr>
            </a:lvl1pPr>
          </a:lstStyle>
          <a:p>
            <a:pPr lvl="0">
              <a:buNone/>
            </a:pPr>
            <a:r>
              <a:rPr lang="en-US"/>
              <a:t>Add tracker</a:t>
            </a:r>
          </a:p>
        </p:txBody>
      </p:sp>
      <p:sp>
        <p:nvSpPr>
          <p:cNvPr id="11" name="TextBox 10"/>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8"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2950715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Beige arrow two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E7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2"/>
            </p:custDataLst>
          </p:nvPr>
        </p:nvSpPr>
        <p:spPr>
          <a:xfrm>
            <a:off x="554736" y="197613"/>
            <a:ext cx="6332064" cy="523220"/>
          </a:xfrm>
          <a:prstGeom prst="rect">
            <a:avLst/>
          </a:prstGeom>
        </p:spPr>
        <p:txBody>
          <a:bodyPr vert="horz" wrap="square" lIns="0" tIns="0" rIns="0" bIns="0" rtlCol="0" anchor="t" anchorCtr="0">
            <a:spAutoFit/>
          </a:bodyPr>
          <a:lstStyle>
            <a:lvl1pPr>
              <a:defRPr sz="3400">
                <a:solidFill>
                  <a:srgbClr val="000000"/>
                </a:solidFill>
                <a:latin typeface="+mj-lt"/>
                <a:ea typeface="+mj-ea"/>
                <a:cs typeface="+mj-cs"/>
              </a:defRPr>
            </a:lvl1pPr>
          </a:lstStyle>
          <a:p>
            <a:pPr lvl="0"/>
            <a:r>
              <a:rPr lang="en-US"/>
              <a:t>Click to add title</a:t>
            </a:r>
          </a:p>
        </p:txBody>
      </p:sp>
      <p:sp>
        <p:nvSpPr>
          <p:cNvPr id="13"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487160"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1" name="TextBox 10"/>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sz="800">
                <a:solidFill>
                  <a:srgbClr val="FFFFFF"/>
                </a:solidFill>
              </a:defRPr>
            </a:lvl1pPr>
          </a:lstStyle>
          <a:p>
            <a:pPr lvl="0"/>
            <a:r>
              <a:rPr lang="en-US">
                <a:solidFill>
                  <a:srgbClr val="000000"/>
                </a:solidFill>
              </a:rPr>
              <a:t>Classified as Internal</a:t>
            </a:r>
          </a:p>
        </p:txBody>
      </p:sp>
      <p:sp>
        <p:nvSpPr>
          <p:cNvPr id="16"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4333194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Big statement Beige">
    <p:bg>
      <p:bgPr>
        <a:solidFill>
          <a:srgbClr val="F2E7E2"/>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8" name="Title 1"/>
          <p:cNvSpPr>
            <a:spLocks noGrp="1"/>
          </p:cNvSpPr>
          <p:nvPr>
            <p:ph type="title" hasCustomPrompt="1"/>
          </p:nvPr>
        </p:nvSpPr>
        <p:spPr>
          <a:xfrm>
            <a:off x="554736" y="3826333"/>
            <a:ext cx="11082528"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0000"/>
                </a:solidFill>
                <a:latin typeface="+mj-lt"/>
                <a:ea typeface="+mj-ea"/>
                <a:cs typeface="+mj-cs"/>
                <a:sym typeface="Trebuchet MS" panose="020B0603020202020204" pitchFamily="34" charset="0"/>
              </a:defRPr>
            </a:lvl1pPr>
          </a:lstStyle>
          <a:p>
            <a:r>
              <a:rPr lang="en-US"/>
              <a:t>Click to add big statement text</a:t>
            </a:r>
          </a:p>
        </p:txBody>
      </p:sp>
      <p:sp>
        <p:nvSpPr>
          <p:cNvPr id="7" name="TextBox 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0"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cxnSp>
        <p:nvCxnSpPr>
          <p:cNvPr id="15" name="Straight Connector 14">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8199534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3387491"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3387491"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3387491"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6259044"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6259044"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6259044"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9130597"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913059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913059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69782854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Quote Beige">
    <p:bg>
      <p:bgPr>
        <a:solidFill>
          <a:schemeClr val="accent4">
            <a:lumMod val="75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24" imgH="324" progId="TCLayout.ActiveDocument.1">
                  <p:embed/>
                </p:oleObj>
              </mc:Choice>
              <mc:Fallback>
                <p:oleObj name="think-cell Slide" r:id="rId5" imgW="324" imgH="32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7">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F2E7E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5" name="TextBox 4"/>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6"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960BD9BD-BD8A-4FDC-94A5-E70570E8E716}"/>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0" name="Straight Connector 9">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723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Blank Beige">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4" name="TextBox 3"/>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5"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cxnSp>
        <p:nvCxnSpPr>
          <p:cNvPr id="11" name="Straight Connector 10">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4096538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D. White one third Beige">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554736" y="2681103"/>
            <a:ext cx="3203145" cy="1495794"/>
          </a:xfrm>
          <a:prstGeom prst="rect">
            <a:avLst/>
          </a:prstGeom>
        </p:spPr>
        <p:txBody>
          <a:bodyPr vert="horz" anchor="ctr">
            <a:noAutofit/>
          </a:bodyPr>
          <a:lstStyle>
            <a:lvl1pPr>
              <a:defRPr sz="2400">
                <a:solidFill>
                  <a:schemeClr val="tx1"/>
                </a:solidFill>
                <a:latin typeface="+mj-lt"/>
                <a:ea typeface="+mj-ea"/>
                <a:cs typeface="+mj-cs"/>
                <a:sym typeface="Trebuchet MS" panose="020B0603020202020204" pitchFamily="34" charset="0"/>
              </a:defRPr>
            </a:lvl1pPr>
          </a:lstStyle>
          <a:p>
            <a:r>
              <a:rPr lang="en-US"/>
              <a:t>Click to add title</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7" y="41597"/>
            <a:ext cx="1941395"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5" name="TextBox 14"/>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6"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9069730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D. Beige highlight">
    <p:bg>
      <p:bgPr>
        <a:solidFill>
          <a:srgbClr val="F2E7E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4" name="Object 3"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9">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2"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7" y="197613"/>
            <a:ext cx="6351793"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add title</a:t>
            </a:r>
          </a:p>
        </p:txBody>
      </p:sp>
      <p:sp>
        <p:nvSpPr>
          <p:cNvPr id="9" name="TextBox 8"/>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4"/>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7"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895924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D. Four column Beige">
    <p:bg>
      <p:bgPr>
        <a:solidFill>
          <a:srgbClr val="F2E7E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4" name="Object 3"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9">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1"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6" y="197613"/>
            <a:ext cx="8243306"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add title</a:t>
            </a:r>
          </a:p>
        </p:txBody>
      </p:sp>
      <p:sp>
        <p:nvSpPr>
          <p:cNvPr id="17" name="TextBox 1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8"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4"/>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3"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2479447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D. Beige one third">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554736" y="2681103"/>
            <a:ext cx="3203145" cy="1495794"/>
          </a:xfrm>
          <a:prstGeom prst="rect">
            <a:avLst/>
          </a:prstGeom>
        </p:spPr>
        <p:txBody>
          <a:bodyPr vert="horz" anchor="ctr">
            <a:noAutofit/>
          </a:bodyPr>
          <a:lstStyle>
            <a:lvl1pPr>
              <a:defRPr sz="2400">
                <a:solidFill>
                  <a:srgbClr val="000000"/>
                </a:solidFill>
                <a:latin typeface="+mj-lt"/>
                <a:ea typeface="+mj-ea"/>
                <a:cs typeface="+mj-cs"/>
                <a:sym typeface="Trebuchet MS" panose="020B0603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1" name="TextBox 10"/>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7" y="41597"/>
            <a:ext cx="1941395"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3"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0993863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D. Beige half">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554736" y="1785600"/>
            <a:ext cx="4463664" cy="3286800"/>
          </a:xfrm>
          <a:prstGeom prst="rect">
            <a:avLst/>
          </a:prstGeom>
          <a:noFill/>
        </p:spPr>
        <p:txBody>
          <a:bodyPr vert="horz" wrap="square" lIns="0" tIns="0" rIns="320040" bIns="0" anchor="ctr">
            <a:noAutofit/>
          </a:bodyPr>
          <a:lstStyle>
            <a:lvl1pPr>
              <a:defRPr sz="4400">
                <a:solidFill>
                  <a:srgbClr val="000000"/>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8" name="TextBox 17"/>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9"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2240593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 Beige two third">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1"/>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5" name="Title 1"/>
          <p:cNvSpPr>
            <a:spLocks noGrp="1"/>
          </p:cNvSpPr>
          <p:nvPr>
            <p:ph type="title" hasCustomPrompt="1"/>
          </p:nvPr>
        </p:nvSpPr>
        <p:spPr bwMode="black">
          <a:xfrm>
            <a:off x="554736" y="1785600"/>
            <a:ext cx="6323752" cy="3286800"/>
          </a:xfrm>
          <a:prstGeom prst="rect">
            <a:avLst/>
          </a:prstGeom>
        </p:spPr>
        <p:txBody>
          <a:bodyPr vert="horz" anchor="ctr">
            <a:noAutofit/>
          </a:bodyPr>
          <a:lstStyle>
            <a:lvl1pPr>
              <a:defRPr sz="4400">
                <a:solidFill>
                  <a:srgbClr val="000000"/>
                </a:solidFill>
                <a:latin typeface="+mj-lt"/>
                <a:ea typeface="+mj-ea"/>
                <a:cs typeface="+mj-cs"/>
                <a:sym typeface="Trebuchet MS" panose="020B0603020202020204" pitchFamily="34" charset="0"/>
              </a:defRPr>
            </a:lvl1pPr>
          </a:lstStyle>
          <a:p>
            <a:r>
              <a:rPr lang="en-US"/>
              <a:t>Click to add title</a:t>
            </a:r>
          </a:p>
        </p:txBody>
      </p:sp>
      <p:sp>
        <p:nvSpPr>
          <p:cNvPr id="17" name="TextBox 1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8" name="1. On-page tracker">
            <a:extLst>
              <a:ext uri="{FF2B5EF4-FFF2-40B4-BE49-F238E27FC236}">
                <a16:creationId xmlns:a16="http://schemas.microsoft.com/office/drawing/2014/main" id="{C30AC055-11D5-4540-94E4-C3B7BE6EFD7D}"/>
              </a:ext>
            </a:extLst>
          </p:cNvPr>
          <p:cNvSpPr>
            <a:spLocks noGrp="1"/>
          </p:cNvSpPr>
          <p:nvPr>
            <p:ph type="body" sz="quarter" idx="12"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5708462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D. Left arrow Beige">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24" imgH="324" progId="TCLayout.ActiveDocument.1">
                  <p:embed/>
                </p:oleObj>
              </mc:Choice>
              <mc:Fallback>
                <p:oleObj name="think-cell Slide" r:id="rId6" imgW="324" imgH="324" progId="TCLayout.ActiveDocument.1">
                  <p:embed/>
                  <p:pic>
                    <p:nvPicPr>
                      <p:cNvPr id="3" name="Object 2"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12" name="Picture 1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4" name="Title 4"/>
          <p:cNvSpPr>
            <a:spLocks noGrp="1"/>
          </p:cNvSpPr>
          <p:nvPr>
            <p:ph type="title" hasCustomPrompt="1"/>
          </p:nvPr>
        </p:nvSpPr>
        <p:spPr>
          <a:xfrm>
            <a:off x="554736" y="2764203"/>
            <a:ext cx="2553902" cy="1314311"/>
          </a:xfrm>
        </p:spPr>
        <p:txBody>
          <a:bodyPr vert="horz" anchor="ctr" anchorCtr="0">
            <a:noAutofit/>
          </a:bodyPr>
          <a:lstStyle>
            <a:lvl1pPr>
              <a:defRPr sz="2400">
                <a:solidFill>
                  <a:schemeClr val="tx1"/>
                </a:solidFill>
                <a:latin typeface="+mj-lt"/>
                <a:ea typeface="+mj-ea"/>
                <a:cs typeface="+mj-cs"/>
              </a:defRPr>
            </a:lvl1pPr>
          </a:lstStyle>
          <a:p>
            <a:r>
              <a:rPr lang="en-US"/>
              <a:t>Click to add title</a:t>
            </a:r>
          </a:p>
        </p:txBody>
      </p:sp>
      <p:sp>
        <p:nvSpPr>
          <p:cNvPr id="13" name="TextBox 12"/>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5"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1292152"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9"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7501670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D. Beige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E7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srgbClr val="000000"/>
              </a:solidFill>
              <a:sym typeface="Trebuchet MS" panose="020B0603020202020204" pitchFamily="34" charset="0"/>
            </a:endParaRPr>
          </a:p>
        </p:txBody>
      </p:sp>
      <p:sp>
        <p:nvSpPr>
          <p:cNvPr id="5" name="Title 4"/>
          <p:cNvSpPr>
            <a:spLocks noGrp="1"/>
          </p:cNvSpPr>
          <p:nvPr>
            <p:ph type="title" hasCustomPrompt="1"/>
          </p:nvPr>
        </p:nvSpPr>
        <p:spPr>
          <a:xfrm>
            <a:off x="554736" y="2764203"/>
            <a:ext cx="2553902" cy="1314311"/>
          </a:xfrm>
        </p:spPr>
        <p:txBody>
          <a:bodyPr vert="horz" anchor="ctr" anchorCtr="0">
            <a:noAutofit/>
          </a:bodyPr>
          <a:lstStyle>
            <a:lvl1pPr>
              <a:defRPr sz="2400">
                <a:solidFill>
                  <a:srgbClr val="000000"/>
                </a:solidFill>
                <a:latin typeface="+mj-lt"/>
                <a:ea typeface="+mj-ea"/>
                <a:cs typeface="+mj-cs"/>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3"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1292152"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724545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on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28026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28026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28026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50894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50894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50894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73761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73761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73761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6" name="Picture Placeholder 3">
            <a:extLst>
              <a:ext uri="{FF2B5EF4-FFF2-40B4-BE49-F238E27FC236}">
                <a16:creationId xmlns:a16="http://schemas.microsoft.com/office/drawing/2014/main" id="{8B57295D-E6CF-D31C-B144-FCA5CB14DF6B}"/>
              </a:ext>
            </a:extLst>
          </p:cNvPr>
          <p:cNvSpPr>
            <a:spLocks noGrp="1"/>
          </p:cNvSpPr>
          <p:nvPr>
            <p:ph type="pic" sz="quarter" idx="26"/>
          </p:nvPr>
        </p:nvSpPr>
        <p:spPr>
          <a:xfrm>
            <a:off x="96629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7" name="Text Placeholder 6">
            <a:extLst>
              <a:ext uri="{FF2B5EF4-FFF2-40B4-BE49-F238E27FC236}">
                <a16:creationId xmlns:a16="http://schemas.microsoft.com/office/drawing/2014/main" id="{AD0246CA-EA99-001F-02B9-8BA52DCE7337}"/>
              </a:ext>
            </a:extLst>
          </p:cNvPr>
          <p:cNvSpPr>
            <a:spLocks noGrp="1"/>
          </p:cNvSpPr>
          <p:nvPr>
            <p:ph type="body" sz="quarter" idx="27"/>
          </p:nvPr>
        </p:nvSpPr>
        <p:spPr>
          <a:xfrm>
            <a:off x="9662940"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8" name="Text Placeholder 6">
            <a:extLst>
              <a:ext uri="{FF2B5EF4-FFF2-40B4-BE49-F238E27FC236}">
                <a16:creationId xmlns:a16="http://schemas.microsoft.com/office/drawing/2014/main" id="{3D355FF6-773D-9D18-B07A-AFAED992F8C9}"/>
              </a:ext>
            </a:extLst>
          </p:cNvPr>
          <p:cNvSpPr>
            <a:spLocks noGrp="1"/>
          </p:cNvSpPr>
          <p:nvPr>
            <p:ph type="body" sz="quarter" idx="28"/>
          </p:nvPr>
        </p:nvSpPr>
        <p:spPr>
          <a:xfrm>
            <a:off x="9662940"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80172247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D. Arrow one third Beige">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554736" y="1785600"/>
            <a:ext cx="4137499" cy="3286800"/>
          </a:xfrm>
          <a:prstGeom prst="rect">
            <a:avLst/>
          </a:prstGeom>
        </p:spPr>
        <p:txBody>
          <a:bodyPr vert="horz" anchor="ctr">
            <a:noAutofit/>
          </a:bodyPr>
          <a:lstStyle>
            <a:lvl1pPr>
              <a:defRPr sz="4400" b="1">
                <a:solidFill>
                  <a:schemeClr val="tx1"/>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4"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7" y="41597"/>
            <a:ext cx="2875749"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8"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4979278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D. Beige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solidFill>
            <a:srgbClr val="F2E7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srgbClr val="000000"/>
              </a:solidFill>
              <a:sym typeface="Trebuchet MS" panose="020B0603020202020204" pitchFamily="34" charset="0"/>
            </a:endParaRPr>
          </a:p>
        </p:txBody>
      </p:sp>
      <p:sp>
        <p:nvSpPr>
          <p:cNvPr id="20" name="Title 1"/>
          <p:cNvSpPr>
            <a:spLocks noGrp="1"/>
          </p:cNvSpPr>
          <p:nvPr>
            <p:ph type="title" hasCustomPrompt="1"/>
          </p:nvPr>
        </p:nvSpPr>
        <p:spPr>
          <a:xfrm>
            <a:off x="554736" y="1785600"/>
            <a:ext cx="4137499" cy="3286800"/>
          </a:xfrm>
          <a:prstGeom prst="rect">
            <a:avLst/>
          </a:prstGeom>
        </p:spPr>
        <p:txBody>
          <a:bodyPr vert="horz" anchor="ctr">
            <a:noAutofit/>
          </a:bodyPr>
          <a:lstStyle>
            <a:lvl1pPr>
              <a:defRPr sz="4400" b="1">
                <a:solidFill>
                  <a:srgbClr val="000000"/>
                </a:solidFill>
                <a:latin typeface="+mj-lt"/>
                <a:ea typeface="+mj-ea"/>
                <a:cs typeface="+mj-cs"/>
                <a:sym typeface="Trebuchet MS" panose="020B0603020202020204" pitchFamily="34" charset="0"/>
              </a:defRPr>
            </a:lvl1pPr>
          </a:lstStyle>
          <a:p>
            <a:r>
              <a:rPr lang="en-US"/>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6"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7" y="41597"/>
            <a:ext cx="2875749"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2898373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D. Arrow half Beige">
    <p:bg>
      <p:bgPr>
        <a:solidFill>
          <a:srgbClr val="F2E7E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4" name="Object 3"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2"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6" y="197613"/>
            <a:ext cx="4823086"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add title</a:t>
            </a:r>
          </a:p>
        </p:txBody>
      </p:sp>
      <p:sp>
        <p:nvSpPr>
          <p:cNvPr id="17" name="TextBox 1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9"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4"/>
            </p:custDataLst>
          </p:nvPr>
        </p:nvSpPr>
        <p:spPr>
          <a:xfrm>
            <a:off x="1816486" y="41597"/>
            <a:ext cx="3561336"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3"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9913031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D. Beige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2E7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2"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2"/>
            </p:custDataLst>
          </p:nvPr>
        </p:nvSpPr>
        <p:spPr>
          <a:xfrm>
            <a:off x="554736" y="197613"/>
            <a:ext cx="4823086" cy="369332"/>
          </a:xfrm>
          <a:prstGeom prst="rect">
            <a:avLst/>
          </a:prstGeom>
        </p:spPr>
        <p:txBody>
          <a:bodyPr vert="horz" wrap="square" lIns="0" tIns="0" rIns="0" bIns="0" rtlCol="0" anchor="t" anchorCtr="0">
            <a:spAutoFit/>
          </a:bodyPr>
          <a:lstStyle>
            <a:lvl1pPr>
              <a:defRPr sz="2400">
                <a:solidFill>
                  <a:srgbClr val="000000"/>
                </a:solidFill>
                <a:latin typeface="+mj-lt"/>
                <a:ea typeface="+mj-ea"/>
                <a:cs typeface="+mj-cs"/>
              </a:defRPr>
            </a:lvl1pPr>
          </a:lstStyle>
          <a:p>
            <a:pPr lvl="0"/>
            <a:r>
              <a:rPr lang="en-US"/>
              <a:t>Click to add title</a:t>
            </a:r>
          </a:p>
        </p:txBody>
      </p:sp>
      <p:sp>
        <p:nvSpPr>
          <p:cNvPr id="17" name="TextBox 1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8"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561336"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3"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6679484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D. Arrow two third Beige">
    <p:bg>
      <p:bgPr>
        <a:solidFill>
          <a:srgbClr val="F2E7E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4" name="Object 3"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11" name="Picture 10"/>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7"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6" y="197613"/>
            <a:ext cx="6329760"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add title</a:t>
            </a:r>
          </a:p>
        </p:txBody>
      </p:sp>
      <p:sp>
        <p:nvSpPr>
          <p:cNvPr id="20" name="TextBox 19"/>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21"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4"/>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6030ED5-599F-4E8C-B5A1-51670786D068}"/>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6731645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D. Beige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E7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2"/>
            </p:custDataLst>
          </p:nvPr>
        </p:nvSpPr>
        <p:spPr>
          <a:xfrm>
            <a:off x="554736" y="197613"/>
            <a:ext cx="6329760" cy="369332"/>
          </a:xfrm>
          <a:prstGeom prst="rect">
            <a:avLst/>
          </a:prstGeom>
        </p:spPr>
        <p:txBody>
          <a:bodyPr vert="horz" wrap="square" lIns="0" tIns="0" rIns="0" bIns="0" rtlCol="0" anchor="t" anchorCtr="0">
            <a:spAutoFit/>
          </a:bodyPr>
          <a:lstStyle>
            <a:lvl1pPr>
              <a:defRPr sz="2400">
                <a:solidFill>
                  <a:srgbClr val="000000"/>
                </a:solidFill>
                <a:latin typeface="+mj-lt"/>
                <a:ea typeface="+mj-ea"/>
                <a:cs typeface="+mj-cs"/>
              </a:defRPr>
            </a:lvl1pPr>
          </a:lstStyle>
          <a:p>
            <a:pPr lvl="0"/>
            <a:r>
              <a:rPr lang="en-US"/>
              <a:t>Click to add title</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0480"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13" name="TextBox 12"/>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502642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D. Big statement Beige">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554736" y="3826333"/>
            <a:ext cx="11082528"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0000"/>
                </a:solidFill>
                <a:latin typeface="+mj-lt"/>
                <a:ea typeface="+mj-ea"/>
                <a:cs typeface="+mj-cs"/>
                <a:sym typeface="Trebuchet MS" panose="020B0603020202020204" pitchFamily="34" charset="0"/>
              </a:defRPr>
            </a:lvl1pPr>
          </a:lstStyle>
          <a:p>
            <a:r>
              <a:rPr lang="en-US"/>
              <a:t>Click to add big statement text</a:t>
            </a:r>
          </a:p>
        </p:txBody>
      </p:sp>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3"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cxnSp>
        <p:nvCxnSpPr>
          <p:cNvPr id="17" name="Straight Connector 16">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4278964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D. Quote Beige">
    <p:bg>
      <p:bgPr>
        <a:solidFill>
          <a:schemeClr val="accent4">
            <a:lumMod val="75000"/>
          </a:schemeClr>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7">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F2E7E2"/>
          </a:solidFill>
          <a:ln>
            <a:noFill/>
          </a:ln>
          <a:effectLst/>
        </p:spPr>
        <p:txBody>
          <a:bodyPr vert="horz" wrap="square" lIns="91440" tIns="45720" rIns="91440" bIns="45720" numCol="1" anchor="t" anchorCtr="0" compatLnSpc="1">
            <a:prstTxWarp prst="textNoShape">
              <a:avLst/>
            </a:prstTxWarp>
            <a:noAutofit/>
          </a:bodyPr>
          <a:lstStyle/>
          <a:p>
            <a:endParaRPr lang="en-US">
              <a:solidFill>
                <a:srgbClr val="000000"/>
              </a:solidFill>
              <a:latin typeface="+mn-lt"/>
              <a:ea typeface="+mn-ea"/>
              <a:cs typeface="+mn-cs"/>
              <a:sym typeface="Trebuchet MS" panose="020B0603020202020204" pitchFamily="34" charset="0"/>
            </a:endParaRPr>
          </a:p>
        </p:txBody>
      </p:sp>
      <p:sp>
        <p:nvSpPr>
          <p:cNvPr id="6" name="TextBox 5"/>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8"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960BD9BD-BD8A-4FDC-94A5-E70570E8E716}"/>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1" name="Straight Connector 10">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5038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Beige">
    <p:bg>
      <p:bgPr>
        <a:solidFill>
          <a:srgbClr val="F2E7E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675845"/>
            <a:ext cx="2819400" cy="1565942"/>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800" b="1">
                <a:solidFill>
                  <a:schemeClr val="tx1"/>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9"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8978031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D. Blank Beige">
    <p:bg>
      <p:bgPr>
        <a:solidFill>
          <a:srgbClr val="F2E7E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4" name="TextBox 3"/>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5"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000000"/>
                </a:solidFill>
                <a:latin typeface="+mn-lt"/>
                <a:ea typeface="+mn-ea"/>
                <a:cs typeface="+mn-cs"/>
              </a:defRPr>
            </a:lvl1pPr>
          </a:lstStyle>
          <a:p>
            <a:pPr lvl="0">
              <a:buNone/>
            </a:pPr>
            <a:r>
              <a:rPr lang="en-US"/>
              <a:t>Add tracker</a:t>
            </a:r>
          </a:p>
        </p:txBody>
      </p:sp>
      <p:cxnSp>
        <p:nvCxnSpPr>
          <p:cNvPr id="11" name="Straight Connector 10">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6793934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s x4 Gr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1549400"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1549400"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D3B567E7-3D24-6F43-A35A-BBC5B9C571B7}"/>
              </a:ext>
            </a:extLst>
          </p:cNvPr>
          <p:cNvSpPr>
            <a:spLocks noGrp="1"/>
          </p:cNvSpPr>
          <p:nvPr>
            <p:ph type="pic" sz="quarter" idx="17"/>
          </p:nvPr>
        </p:nvSpPr>
        <p:spPr>
          <a:xfrm>
            <a:off x="515938"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1" name="Text Placeholder 6">
            <a:extLst>
              <a:ext uri="{FF2B5EF4-FFF2-40B4-BE49-F238E27FC236}">
                <a16:creationId xmlns:a16="http://schemas.microsoft.com/office/drawing/2014/main" id="{93E388B6-7D3E-7F4E-89BF-34EFDCA27B09}"/>
              </a:ext>
            </a:extLst>
          </p:cNvPr>
          <p:cNvSpPr>
            <a:spLocks noGrp="1"/>
          </p:cNvSpPr>
          <p:nvPr>
            <p:ph type="body" sz="quarter" idx="18"/>
          </p:nvPr>
        </p:nvSpPr>
        <p:spPr>
          <a:xfrm>
            <a:off x="1549400"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881671EB-257B-ED4B-947C-F1B6F4FDC869}"/>
              </a:ext>
            </a:extLst>
          </p:cNvPr>
          <p:cNvSpPr>
            <a:spLocks noGrp="1"/>
          </p:cNvSpPr>
          <p:nvPr>
            <p:ph type="body" sz="quarter" idx="19"/>
          </p:nvPr>
        </p:nvSpPr>
        <p:spPr>
          <a:xfrm>
            <a:off x="1549400" y="3786232"/>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3" name="Picture Placeholder 3">
            <a:extLst>
              <a:ext uri="{FF2B5EF4-FFF2-40B4-BE49-F238E27FC236}">
                <a16:creationId xmlns:a16="http://schemas.microsoft.com/office/drawing/2014/main" id="{92691027-CA0E-E24A-BE52-C681CD1360B7}"/>
              </a:ext>
            </a:extLst>
          </p:cNvPr>
          <p:cNvSpPr>
            <a:spLocks noGrp="1"/>
          </p:cNvSpPr>
          <p:nvPr>
            <p:ph type="pic" sz="quarter" idx="20"/>
          </p:nvPr>
        </p:nvSpPr>
        <p:spPr>
          <a:xfrm>
            <a:off x="6498773"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4" name="Text Placeholder 6">
            <a:extLst>
              <a:ext uri="{FF2B5EF4-FFF2-40B4-BE49-F238E27FC236}">
                <a16:creationId xmlns:a16="http://schemas.microsoft.com/office/drawing/2014/main" id="{6C29C828-D0AF-8740-B636-DCE11FB0484F}"/>
              </a:ext>
            </a:extLst>
          </p:cNvPr>
          <p:cNvSpPr>
            <a:spLocks noGrp="1"/>
          </p:cNvSpPr>
          <p:nvPr>
            <p:ph type="body" sz="quarter" idx="21"/>
          </p:nvPr>
        </p:nvSpPr>
        <p:spPr>
          <a:xfrm>
            <a:off x="7532235"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58CECF4C-60E6-054F-A58B-39ED49ED6AD2}"/>
              </a:ext>
            </a:extLst>
          </p:cNvPr>
          <p:cNvSpPr>
            <a:spLocks noGrp="1"/>
          </p:cNvSpPr>
          <p:nvPr>
            <p:ph type="body" sz="quarter" idx="22"/>
          </p:nvPr>
        </p:nvSpPr>
        <p:spPr>
          <a:xfrm>
            <a:off x="7532235"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6" name="Picture Placeholder 3">
            <a:extLst>
              <a:ext uri="{FF2B5EF4-FFF2-40B4-BE49-F238E27FC236}">
                <a16:creationId xmlns:a16="http://schemas.microsoft.com/office/drawing/2014/main" id="{CD7BB1DF-4B0D-0046-AD00-F6E58908BDED}"/>
              </a:ext>
            </a:extLst>
          </p:cNvPr>
          <p:cNvSpPr>
            <a:spLocks noGrp="1"/>
          </p:cNvSpPr>
          <p:nvPr>
            <p:ph type="pic" sz="quarter" idx="23"/>
          </p:nvPr>
        </p:nvSpPr>
        <p:spPr>
          <a:xfrm>
            <a:off x="6498773"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Text Placeholder 6">
            <a:extLst>
              <a:ext uri="{FF2B5EF4-FFF2-40B4-BE49-F238E27FC236}">
                <a16:creationId xmlns:a16="http://schemas.microsoft.com/office/drawing/2014/main" id="{FDABD8D9-C71A-A446-8E62-82A359216E99}"/>
              </a:ext>
            </a:extLst>
          </p:cNvPr>
          <p:cNvSpPr>
            <a:spLocks noGrp="1"/>
          </p:cNvSpPr>
          <p:nvPr>
            <p:ph type="body" sz="quarter" idx="24"/>
          </p:nvPr>
        </p:nvSpPr>
        <p:spPr>
          <a:xfrm>
            <a:off x="7532235"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0340EBB2-1491-9444-9D25-3567B2AAB22F}"/>
              </a:ext>
            </a:extLst>
          </p:cNvPr>
          <p:cNvSpPr>
            <a:spLocks noGrp="1"/>
          </p:cNvSpPr>
          <p:nvPr>
            <p:ph type="body" sz="quarter" idx="25"/>
          </p:nvPr>
        </p:nvSpPr>
        <p:spPr>
          <a:xfrm>
            <a:off x="7532235" y="3786232"/>
            <a:ext cx="4143829" cy="382135"/>
          </a:xfrm>
        </p:spPr>
        <p:txBody>
          <a:bodyPr>
            <a:normAutofit/>
          </a:bodyPr>
          <a:lstStyle>
            <a:lvl1pPr>
              <a:defRPr sz="18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43307426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Beige">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cap="flat" cmpd="sng" algn="ctr">
            <a:solidFill>
              <a:srgbClr val="082F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2" name="Rectangle 11"/>
          <p:cNvSpPr/>
          <p:nvPr userDrawn="1">
            <p:custDataLst>
              <p:tags r:id="rId3"/>
            </p:custDataLst>
          </p:nvPr>
        </p:nvSpPr>
        <p:spPr>
          <a:xfrm>
            <a:off x="2509482" y="4691187"/>
            <a:ext cx="1570152" cy="1468176"/>
          </a:xfrm>
          <a:prstGeom prst="rect">
            <a:avLst/>
          </a:prstGeom>
          <a:noFill/>
          <a:ln w="9525" cap="flat" cmpd="sng" algn="ctr">
            <a:solidFill>
              <a:srgbClr val="082F3B"/>
            </a:solidFill>
            <a:prstDash val="solid"/>
            <a:miter lim="800000"/>
            <a:headEnd type="none" w="med" len="med"/>
            <a:tailEnd type="none" w="med" len="med"/>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2" name="TextBox 1"/>
          <p:cNvSpPr txBox="1"/>
          <p:nvPr userDrawn="1"/>
        </p:nvSpPr>
        <p:spPr>
          <a:xfrm>
            <a:off x="630000" y="907198"/>
            <a:ext cx="3448800" cy="3447288"/>
          </a:xfrm>
          <a:prstGeom prst="rect">
            <a:avLst/>
          </a:prstGeom>
          <a:noFill/>
          <a:ln w="9525" cap="flat" cmpd="sng" algn="ctr">
            <a:solidFill>
              <a:srgbClr val="082F3B"/>
            </a:solidFill>
            <a:prstDash val="solid"/>
            <a:round/>
            <a:headEnd type="none" w="med" len="med"/>
            <a:tailEnd type="none" w="med" len="med"/>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endParaRPr>
          </a:p>
        </p:txBody>
      </p:sp>
      <p:sp>
        <p:nvSpPr>
          <p:cNvPr id="10" name="TextBox 1"/>
          <p:cNvSpPr txBox="1"/>
          <p:nvPr userDrawn="1"/>
        </p:nvSpPr>
        <p:spPr>
          <a:xfrm>
            <a:off x="992129" y="1115416"/>
            <a:ext cx="2723823" cy="881780"/>
          </a:xfrm>
          <a:prstGeom prst="rect">
            <a:avLst/>
          </a:prstGeom>
          <a:noFill/>
        </p:spPr>
        <p:txBody>
          <a:bodyPr wrap="none" rtlCol="0">
            <a:spAutoFit/>
          </a:bodyPr>
          <a:lstStyle/>
          <a:p>
            <a:pPr algn="ctr" fontAlgn="auto">
              <a:lnSpc>
                <a:spcPct val="95000"/>
              </a:lnSpc>
              <a:spcBef>
                <a:spcPts val="0"/>
              </a:spcBef>
              <a:spcAft>
                <a:spcPts val="0"/>
              </a:spcAft>
            </a:pPr>
            <a:r>
              <a:rPr lang="en-US" sz="5400" b="1">
                <a:solidFill>
                  <a:srgbClr val="000000"/>
                </a:solidFill>
                <a:latin typeface="+mn-lt"/>
                <a:ea typeface="+mn-ea"/>
                <a:cs typeface="+mn-cs"/>
              </a:rPr>
              <a:t>Agenda</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64668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Beige">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cap="flat" cmpd="sng" algn="ctr">
            <a:solidFill>
              <a:srgbClr val="082F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cap="flat" cmpd="sng" algn="ctr">
            <a:solidFill>
              <a:srgbClr val="082F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
        <p:nvSpPr>
          <p:cNvPr id="11"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12563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Beige">
    <p:bg>
      <p:bgPr>
        <a:solidFill>
          <a:srgbClr val="F2E7E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rgbClr val="000000"/>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ap="flat" cmpd="sng" algn="ctr">
            <a:solidFill>
              <a:srgbClr val="082F3B"/>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6152720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Agenda Two-Thirds Beige">
    <p:bg>
      <p:bgPr>
        <a:solidFill>
          <a:srgbClr val="F2E7E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b="1">
                <a:solidFill>
                  <a:srgbClr val="000000"/>
                </a:solidFill>
                <a:latin typeface="+mn-lt"/>
                <a:ea typeface="+mn-ea"/>
                <a:cs typeface="+mn-cs"/>
              </a:rPr>
              <a:t>Agenda</a:t>
            </a:r>
          </a:p>
        </p:txBody>
      </p:sp>
      <p:sp>
        <p:nvSpPr>
          <p:cNvPr id="11"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9595034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Beige">
    <p:bg>
      <p:bgPr>
        <a:solidFill>
          <a:srgbClr val="F2E7E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b="1">
                <a:solidFill>
                  <a:srgbClr val="000000"/>
                </a:solidFill>
                <a:latin typeface="+mn-lt"/>
                <a:ea typeface="+mn-ea"/>
                <a:cs typeface="+mn-cs"/>
              </a:rPr>
              <a:t>Agenda</a:t>
            </a:r>
          </a:p>
        </p:txBody>
      </p:sp>
      <p:sp>
        <p:nvSpPr>
          <p:cNvPr id="8"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9385764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Beige">
    <p:bg>
      <p:bgPr>
        <a:solidFill>
          <a:srgbClr val="F2E7E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675845"/>
            <a:ext cx="2819400" cy="1565942"/>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800" b="1">
                <a:solidFill>
                  <a:schemeClr val="tx1"/>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2"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9863069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Default Covax Beige">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latin typeface="+mj-lt"/>
                <a:ea typeface="+mj-ea"/>
                <a:cs typeface="+mj-cs"/>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latin typeface="+mn-lt"/>
                <a:ea typeface="+mn-ea"/>
                <a:cs typeface="+mn-cs"/>
              </a:defRPr>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0"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19382482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op Left Covax Beig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a:lnSpc>
                <a:spcPct val="100000"/>
              </a:lnSpc>
              <a:defRPr>
                <a:ln w="6350" cap="flat">
                  <a:noFill/>
                  <a:miter lim="800000"/>
                </a:ln>
                <a:latin typeface="+mj-lt"/>
                <a:ea typeface="+mj-ea"/>
                <a:cs typeface="+mj-cs"/>
              </a:defRPr>
            </a:lvl1pPr>
          </a:lstStyle>
          <a:p>
            <a:r>
              <a:rPr lang="en-US"/>
              <a:t>Click to edit Master title style</a:t>
            </a:r>
          </a:p>
        </p:txBody>
      </p:sp>
      <p:sp>
        <p:nvSpPr>
          <p:cNvPr id="8" name="Slide Number">
            <a:extLst>
              <a:ext uri="{FF2B5EF4-FFF2-40B4-BE49-F238E27FC236}">
                <a16:creationId xmlns:a16="http://schemas.microsoft.com/office/drawing/2014/main" id="{052CCADB-EF08-41D8-B6E1-D27B7E0CA862}"/>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7AB8E3C2-1F42-4CE8-A611-D37D46F00C39}"/>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3"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8447144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Mid Left Covax Beig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a:defRPr>
                <a:ln w="6350" cap="flat">
                  <a:noFill/>
                  <a:miter lim="800000"/>
                </a:ln>
                <a:latin typeface="+mj-lt"/>
                <a:ea typeface="+mj-ea"/>
                <a:cs typeface="+mj-cs"/>
              </a:defRPr>
            </a:lvl1pPr>
          </a:lstStyle>
          <a:p>
            <a:r>
              <a:rPr lang="en-US"/>
              <a:t>Click to edit Master title style</a:t>
            </a:r>
          </a:p>
        </p:txBody>
      </p:sp>
      <p:sp>
        <p:nvSpPr>
          <p:cNvPr id="11" name="Slide Number">
            <a:extLst>
              <a:ext uri="{FF2B5EF4-FFF2-40B4-BE49-F238E27FC236}">
                <a16:creationId xmlns:a16="http://schemas.microsoft.com/office/drawing/2014/main" id="{8833F473-8E59-4468-9DAD-5B5B823CD8A1}"/>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1C278EA2-839A-4B80-8F09-FF155A2123C1}"/>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8"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6211027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ection Covax Bei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mn-lt"/>
              <a:ea typeface="+mn-ea"/>
              <a:cs typeface="+mn-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a:lnSpc>
                <a:spcPct val="100000"/>
              </a:lnSpc>
              <a:defRPr sz="4400">
                <a:latin typeface="+mj-lt"/>
                <a:ea typeface="+mj-ea"/>
                <a:cs typeface="+mj-cs"/>
              </a:defRPr>
            </a:lvl1pPr>
          </a:lstStyle>
          <a:p>
            <a:r>
              <a:rPr lang="en-US"/>
              <a:t>Click to edit Master title style</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1" name="5. Source" hidden="1">
            <a:extLst>
              <a:ext uri="{FF2B5EF4-FFF2-40B4-BE49-F238E27FC236}">
                <a16:creationId xmlns:a16="http://schemas.microsoft.com/office/drawing/2014/main" id="{8173826E-A3CF-41AB-8957-9F0B784D192D}"/>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8"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3791489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3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3" name="Round Same-side Corner of Rectangle 22">
            <a:extLst>
              <a:ext uri="{FF2B5EF4-FFF2-40B4-BE49-F238E27FC236}">
                <a16:creationId xmlns:a16="http://schemas.microsoft.com/office/drawing/2014/main" id="{16D0EA1C-2C30-674C-9E0D-D3B85EFE8B44}"/>
              </a:ext>
            </a:extLst>
          </p:cNvPr>
          <p:cNvSpPr/>
          <p:nvPr userDrawn="1"/>
        </p:nvSpPr>
        <p:spPr>
          <a:xfrm rot="5400000" flipH="1">
            <a:off x="8698709" y="2420146"/>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4" name="Text Placeholder 6">
            <a:extLst>
              <a:ext uri="{FF2B5EF4-FFF2-40B4-BE49-F238E27FC236}">
                <a16:creationId xmlns:a16="http://schemas.microsoft.com/office/drawing/2014/main" id="{0933F7F4-7E4A-AD4A-B080-3883C01BCEA1}"/>
              </a:ext>
            </a:extLst>
          </p:cNvPr>
          <p:cNvSpPr>
            <a:spLocks noGrp="1"/>
          </p:cNvSpPr>
          <p:nvPr>
            <p:ph type="body" sz="quarter" idx="27"/>
          </p:nvPr>
        </p:nvSpPr>
        <p:spPr>
          <a:xfrm>
            <a:off x="7955149" y="5013397"/>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66DF01F6-3014-6E4B-AB71-62673ED7268C}"/>
              </a:ext>
            </a:extLst>
          </p:cNvPr>
          <p:cNvSpPr>
            <a:spLocks noGrp="1"/>
          </p:cNvSpPr>
          <p:nvPr>
            <p:ph type="body" sz="quarter" idx="28" hasCustomPrompt="1"/>
          </p:nvPr>
        </p:nvSpPr>
        <p:spPr>
          <a:xfrm>
            <a:off x="7955149" y="4663313"/>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26" name="Picture Placeholder 3">
            <a:extLst>
              <a:ext uri="{FF2B5EF4-FFF2-40B4-BE49-F238E27FC236}">
                <a16:creationId xmlns:a16="http://schemas.microsoft.com/office/drawing/2014/main" id="{E49618F2-620F-A042-9095-E7C4C137E2ED}"/>
              </a:ext>
            </a:extLst>
          </p:cNvPr>
          <p:cNvSpPr>
            <a:spLocks noGrp="1"/>
          </p:cNvSpPr>
          <p:nvPr>
            <p:ph type="pic" sz="quarter" idx="29"/>
          </p:nvPr>
        </p:nvSpPr>
        <p:spPr>
          <a:xfrm>
            <a:off x="6957092" y="4846809"/>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Round Same-side Corner of Rectangle 26">
            <a:extLst>
              <a:ext uri="{FF2B5EF4-FFF2-40B4-BE49-F238E27FC236}">
                <a16:creationId xmlns:a16="http://schemas.microsoft.com/office/drawing/2014/main" id="{CFB215F2-B96A-D14F-B549-E8D9FA660A0B}"/>
              </a:ext>
            </a:extLst>
          </p:cNvPr>
          <p:cNvSpPr/>
          <p:nvPr userDrawn="1"/>
        </p:nvSpPr>
        <p:spPr>
          <a:xfrm rot="5400000" flipH="1">
            <a:off x="8698709" y="791363"/>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8" name="Text Placeholder 6">
            <a:extLst>
              <a:ext uri="{FF2B5EF4-FFF2-40B4-BE49-F238E27FC236}">
                <a16:creationId xmlns:a16="http://schemas.microsoft.com/office/drawing/2014/main" id="{F2701821-5C13-4746-B598-28CE9EEFDFD0}"/>
              </a:ext>
            </a:extLst>
          </p:cNvPr>
          <p:cNvSpPr>
            <a:spLocks noGrp="1"/>
          </p:cNvSpPr>
          <p:nvPr>
            <p:ph type="body" sz="quarter" idx="30"/>
          </p:nvPr>
        </p:nvSpPr>
        <p:spPr>
          <a:xfrm>
            <a:off x="7955149" y="3384614"/>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8C928579-FF9D-8E4F-912D-F44BF03ECF0E}"/>
              </a:ext>
            </a:extLst>
          </p:cNvPr>
          <p:cNvSpPr>
            <a:spLocks noGrp="1"/>
          </p:cNvSpPr>
          <p:nvPr>
            <p:ph type="body" sz="quarter" idx="31" hasCustomPrompt="1"/>
          </p:nvPr>
        </p:nvSpPr>
        <p:spPr>
          <a:xfrm>
            <a:off x="7955149" y="3034530"/>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0" name="Picture Placeholder 3">
            <a:extLst>
              <a:ext uri="{FF2B5EF4-FFF2-40B4-BE49-F238E27FC236}">
                <a16:creationId xmlns:a16="http://schemas.microsoft.com/office/drawing/2014/main" id="{B617E54E-8C7A-E24B-A3E6-FFD196430237}"/>
              </a:ext>
            </a:extLst>
          </p:cNvPr>
          <p:cNvSpPr>
            <a:spLocks noGrp="1"/>
          </p:cNvSpPr>
          <p:nvPr>
            <p:ph type="pic" sz="quarter" idx="32"/>
          </p:nvPr>
        </p:nvSpPr>
        <p:spPr>
          <a:xfrm>
            <a:off x="6957092" y="3218026"/>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31" name="Round Same-side Corner of Rectangle 30">
            <a:extLst>
              <a:ext uri="{FF2B5EF4-FFF2-40B4-BE49-F238E27FC236}">
                <a16:creationId xmlns:a16="http://schemas.microsoft.com/office/drawing/2014/main" id="{468DF2F5-0340-4C4E-8BAB-B68D68BDB1CC}"/>
              </a:ext>
            </a:extLst>
          </p:cNvPr>
          <p:cNvSpPr/>
          <p:nvPr userDrawn="1"/>
        </p:nvSpPr>
        <p:spPr>
          <a:xfrm rot="5400000" flipH="1">
            <a:off x="8698709" y="-837418"/>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2" name="Text Placeholder 6">
            <a:extLst>
              <a:ext uri="{FF2B5EF4-FFF2-40B4-BE49-F238E27FC236}">
                <a16:creationId xmlns:a16="http://schemas.microsoft.com/office/drawing/2014/main" id="{8297A7AF-4FD1-0044-A50C-5C0CE488521B}"/>
              </a:ext>
            </a:extLst>
          </p:cNvPr>
          <p:cNvSpPr>
            <a:spLocks noGrp="1"/>
          </p:cNvSpPr>
          <p:nvPr>
            <p:ph type="body" sz="quarter" idx="33"/>
          </p:nvPr>
        </p:nvSpPr>
        <p:spPr>
          <a:xfrm>
            <a:off x="7955149" y="1755833"/>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6C19D012-767E-A845-8105-4B4C4887921E}"/>
              </a:ext>
            </a:extLst>
          </p:cNvPr>
          <p:cNvSpPr>
            <a:spLocks noGrp="1"/>
          </p:cNvSpPr>
          <p:nvPr>
            <p:ph type="body" sz="quarter" idx="34" hasCustomPrompt="1"/>
          </p:nvPr>
        </p:nvSpPr>
        <p:spPr>
          <a:xfrm>
            <a:off x="7955149" y="1405749"/>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4" name="Picture Placeholder 3">
            <a:extLst>
              <a:ext uri="{FF2B5EF4-FFF2-40B4-BE49-F238E27FC236}">
                <a16:creationId xmlns:a16="http://schemas.microsoft.com/office/drawing/2014/main" id="{DD5DD0FD-09C0-E049-944D-E6046E4FD565}"/>
              </a:ext>
            </a:extLst>
          </p:cNvPr>
          <p:cNvSpPr>
            <a:spLocks noGrp="1"/>
          </p:cNvSpPr>
          <p:nvPr>
            <p:ph type="pic" sz="quarter" idx="35"/>
          </p:nvPr>
        </p:nvSpPr>
        <p:spPr>
          <a:xfrm>
            <a:off x="6957092" y="1589245"/>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334102237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Quote Covax Bei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mn-lt"/>
              <a:ea typeface="+mn-ea"/>
              <a:cs typeface="+mn-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30068"/>
            <a:ext cx="9180576" cy="549381"/>
          </a:xfrm>
          <a:prstGeom prst="rect">
            <a:avLst/>
          </a:prstGeom>
        </p:spPr>
        <p:txBody>
          <a:bodyPr vert="horz" anchor="b">
            <a:spAutoFit/>
          </a:bodyPr>
          <a:lstStyle>
            <a:lvl1pPr>
              <a:lnSpc>
                <a:spcPct val="105000"/>
              </a:lnSpc>
              <a:defRPr sz="3400">
                <a:latin typeface="+mj-lt"/>
                <a:ea typeface="+mj-ea"/>
                <a:cs typeface="+mj-cs"/>
              </a:defRPr>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1" name="Slide Number">
            <a:extLst>
              <a:ext uri="{FF2B5EF4-FFF2-40B4-BE49-F238E27FC236}">
                <a16:creationId xmlns:a16="http://schemas.microsoft.com/office/drawing/2014/main" id="{48A594FF-AF94-4CAC-90E6-2B9A5AB30B15}"/>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9"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178298394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1/4 Covax Beige">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latin typeface="+mj-lt"/>
                <a:ea typeface="+mj-ea"/>
                <a:cs typeface="+mj-cs"/>
              </a:defRPr>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Tree>
    <p:extLst>
      <p:ext uri="{BB962C8B-B14F-4D97-AF65-F5344CB8AC3E}">
        <p14:creationId xmlns:p14="http://schemas.microsoft.com/office/powerpoint/2010/main" val="371170029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1/3 Covax Bei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atin typeface="+mj-lt"/>
                <a:ea typeface="+mj-ea"/>
                <a:cs typeface="+mj-cs"/>
              </a:defRPr>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041B4B9-5319-4CE5-AD44-D052002504D7}"/>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8"/>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Tree>
    <p:extLst>
      <p:ext uri="{BB962C8B-B14F-4D97-AF65-F5344CB8AC3E}">
        <p14:creationId xmlns:p14="http://schemas.microsoft.com/office/powerpoint/2010/main" val="376431395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1/2 Covax Bei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5065776" cy="384721"/>
          </a:xfrm>
        </p:spPr>
        <p:txBody>
          <a:bodyPr vert="horz">
            <a:spAutoFit/>
          </a:bodyPr>
          <a:lstStyle>
            <a:lvl1pPr>
              <a:defRPr>
                <a:latin typeface="+mj-lt"/>
                <a:ea typeface="+mj-ea"/>
                <a:cs typeface="+mj-cs"/>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5A0E3B7-0BEE-434E-9458-04AAF89FE7C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8"/>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Tree>
    <p:extLst>
      <p:ext uri="{BB962C8B-B14F-4D97-AF65-F5344CB8AC3E}">
        <p14:creationId xmlns:p14="http://schemas.microsoft.com/office/powerpoint/2010/main" val="424887739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2/3 Covax Bei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97613"/>
            <a:ext cx="6967728" cy="384721"/>
          </a:xfrm>
        </p:spPr>
        <p:txBody>
          <a:bodyPr vert="horz">
            <a:spAutoFit/>
          </a:bodyPr>
          <a:lstStyle>
            <a:lvl1pPr>
              <a:defRPr>
                <a:latin typeface="+mj-lt"/>
                <a:ea typeface="+mj-ea"/>
                <a:cs typeface="+mj-cs"/>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7C6732C-210A-4A2A-BDB7-ADAA15286F6D}"/>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8"/>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Tree>
    <p:extLst>
      <p:ext uri="{BB962C8B-B14F-4D97-AF65-F5344CB8AC3E}">
        <p14:creationId xmlns:p14="http://schemas.microsoft.com/office/powerpoint/2010/main" val="334282565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3/4 Covax Beige">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mn-lt"/>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7918704" cy="384721"/>
          </a:xfrm>
        </p:spPr>
        <p:txBody>
          <a:bodyPr vert="horz">
            <a:noAutofit/>
          </a:bodyPr>
          <a:lstStyle>
            <a:lvl1pPr>
              <a:defRPr>
                <a:latin typeface="+mj-lt"/>
                <a:ea typeface="+mj-ea"/>
                <a:cs typeface="+mj-cs"/>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8"/>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Tree>
    <p:extLst>
      <p:ext uri="{BB962C8B-B14F-4D97-AF65-F5344CB8AC3E}">
        <p14:creationId xmlns:p14="http://schemas.microsoft.com/office/powerpoint/2010/main" val="6637389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3-line Covax Bei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97613"/>
            <a:ext cx="11082528" cy="384721"/>
          </a:xfrm>
        </p:spPr>
        <p:txBody>
          <a:bodyPr vert="horz">
            <a:spAutoFit/>
          </a:bodyPr>
          <a:lstStyle>
            <a:lvl1pPr>
              <a:defRPr>
                <a:latin typeface="+mj-lt"/>
                <a:ea typeface="+mj-ea"/>
                <a:cs typeface="+mj-cs"/>
              </a:defRPr>
            </a:lvl1pPr>
          </a:lstStyle>
          <a:p>
            <a:r>
              <a:rPr lang="en-US"/>
              <a:t>Click to edit Master title style</a:t>
            </a:r>
          </a:p>
        </p:txBody>
      </p:sp>
      <p:sp>
        <p:nvSpPr>
          <p:cNvPr id="9" name="Slide Number">
            <a:extLst>
              <a:ext uri="{FF2B5EF4-FFF2-40B4-BE49-F238E27FC236}">
                <a16:creationId xmlns:a16="http://schemas.microsoft.com/office/drawing/2014/main" id="{54F8C1CD-74D5-434C-83F8-B9C7DBB2E26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12" name="Straight Connector 11">
            <a:extLst>
              <a:ext uri="{FF2B5EF4-FFF2-40B4-BE49-F238E27FC236}">
                <a16:creationId xmlns:a16="http://schemas.microsoft.com/office/drawing/2014/main" id="{DE6786D2-983E-41EF-BEF7-D90259B98660}"/>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4"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78438246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ustom Covax Beig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F3B3D990-55D1-4D16-8683-4CED248BB7FA}"/>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0" name="5. Source" hidden="1">
            <a:extLst>
              <a:ext uri="{FF2B5EF4-FFF2-40B4-BE49-F238E27FC236}">
                <a16:creationId xmlns:a16="http://schemas.microsoft.com/office/drawing/2014/main" id="{B6A47C52-89C8-4B79-B4A2-FE61BCC240A9}"/>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11" name="Straight Connector 10">
            <a:extLst>
              <a:ext uri="{FF2B5EF4-FFF2-40B4-BE49-F238E27FC236}">
                <a16:creationId xmlns:a16="http://schemas.microsoft.com/office/drawing/2014/main" id="{5631B731-7D3D-4CDD-91A3-61B827F06619}"/>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9708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ntrast Default Covax Blue">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7BAB6F72-153B-4D96-9581-14537DFBF2A2}"/>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solidFill>
                  <a:schemeClr val="bg1"/>
                </a:solidFill>
                <a:latin typeface="+mj-lt"/>
                <a:ea typeface="+mj-ea"/>
                <a:cs typeface="+mj-cs"/>
              </a:defRPr>
            </a:lvl1pPr>
          </a:lstStyle>
          <a:p>
            <a:pPr lvl="0"/>
            <a:r>
              <a:rPr lang="en-US"/>
              <a:t>Click to edit Master title style</a:t>
            </a:r>
          </a:p>
        </p:txBody>
      </p:sp>
      <p:sp>
        <p:nvSpPr>
          <p:cNvPr id="14" name="3. Subtitle">
            <a:extLst>
              <a:ext uri="{FF2B5EF4-FFF2-40B4-BE49-F238E27FC236}">
                <a16:creationId xmlns:a16="http://schemas.microsoft.com/office/drawing/2014/main" id="{3C4DEA56-175B-4C35-8BBF-6EDC7F237677}"/>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solidFill>
                  <a:schemeClr val="bg1"/>
                </a:solidFill>
                <a:latin typeface="+mn-lt"/>
                <a:ea typeface="+mn-ea"/>
                <a:cs typeface="+mn-cs"/>
              </a:defRPr>
            </a:lvl1pPr>
          </a:lstStyle>
          <a:p>
            <a:pPr lvl="0">
              <a:buNone/>
            </a:pPr>
            <a:r>
              <a:rPr lang="en-US"/>
              <a:t>Click to edit Master subtitle style</a:t>
            </a:r>
          </a:p>
        </p:txBody>
      </p:sp>
      <p:sp>
        <p:nvSpPr>
          <p:cNvPr id="16" name="Slide Number">
            <a:extLst>
              <a:ext uri="{FF2B5EF4-FFF2-40B4-BE49-F238E27FC236}">
                <a16:creationId xmlns:a16="http://schemas.microsoft.com/office/drawing/2014/main" id="{C16AD063-E942-47D5-82E5-13B97A8A3E4A}"/>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bg1"/>
                </a:solidFill>
                <a:latin typeface="+mn-lt"/>
                <a:ea typeface="+mn-ea"/>
                <a:cs typeface="+mn-cs"/>
              </a:rPr>
              <a:pPr algn="r" defTabSz="610744" fontAlgn="auto">
                <a:spcBef>
                  <a:spcPts val="0"/>
                </a:spcBef>
                <a:spcAft>
                  <a:spcPts val="0"/>
                </a:spcAft>
                <a:defRPr/>
              </a:pPr>
              <a:t>‹#›</a:t>
            </a:fld>
            <a:endParaRPr lang="en-US" sz="900" b="0">
              <a:solidFill>
                <a:schemeClr val="bg1"/>
              </a:solidFill>
              <a:latin typeface="+mn-lt"/>
              <a:ea typeface="+mn-ea"/>
              <a:cs typeface="+mn-cs"/>
            </a:endParaRPr>
          </a:p>
        </p:txBody>
      </p:sp>
      <p:sp>
        <p:nvSpPr>
          <p:cNvPr id="17" name="5. Source" hidden="1">
            <a:extLst>
              <a:ext uri="{FF2B5EF4-FFF2-40B4-BE49-F238E27FC236}">
                <a16:creationId xmlns:a16="http://schemas.microsoft.com/office/drawing/2014/main" id="{173ADFE0-3945-4289-B37F-454A6AF4D09C}"/>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13" name="Straight Connector 12">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noFill/>
          <a:ln w="19050" cap="flat" cmpd="sng" algn="ctr">
            <a:solidFill>
              <a:srgbClr val="FFFFFF"/>
            </a:solidFill>
            <a:prstDash val="solid"/>
            <a:miter lim="800000"/>
            <a:tailEnd type="none"/>
          </a:ln>
          <a:effectLst/>
        </p:spPr>
      </p:cxnSp>
      <p:sp>
        <p:nvSpPr>
          <p:cNvPr id="20"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5" name="TextBox 14"/>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Tree>
    <p:extLst>
      <p:ext uri="{BB962C8B-B14F-4D97-AF65-F5344CB8AC3E}">
        <p14:creationId xmlns:p14="http://schemas.microsoft.com/office/powerpoint/2010/main" val="192394583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ontrast Top Left Covax Blue">
    <p:bg>
      <p:bgPr>
        <a:solidFill>
          <a:srgbClr val="082F3B"/>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14" name="2. Slide Title">
            <a:extLst>
              <a:ext uri="{FF2B5EF4-FFF2-40B4-BE49-F238E27FC236}">
                <a16:creationId xmlns:a16="http://schemas.microsoft.com/office/drawing/2014/main" id="{130C648B-00F1-4756-B7FD-55EEC13AD5E2}"/>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a:lnSpc>
                <a:spcPct val="100000"/>
              </a:lnSpc>
              <a:defRPr>
                <a:ln w="6350" cap="flat">
                  <a:noFill/>
                  <a:miter lim="800000"/>
                </a:ln>
                <a:solidFill>
                  <a:srgbClr val="FFFFFF"/>
                </a:solidFill>
                <a:latin typeface="+mj-lt"/>
                <a:ea typeface="+mj-ea"/>
                <a:cs typeface="+mj-cs"/>
              </a:defRPr>
            </a:lvl1pPr>
          </a:lstStyle>
          <a:p>
            <a:r>
              <a:rPr lang="en-US"/>
              <a:t>Click to edit Master title style</a:t>
            </a:r>
          </a:p>
        </p:txBody>
      </p:sp>
      <p:sp>
        <p:nvSpPr>
          <p:cNvPr id="16" name="Slide Number">
            <a:extLst>
              <a:ext uri="{FF2B5EF4-FFF2-40B4-BE49-F238E27FC236}">
                <a16:creationId xmlns:a16="http://schemas.microsoft.com/office/drawing/2014/main" id="{0A644AC5-4C97-40DD-8891-978E40642162}"/>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7" name="5. Source" hidden="1">
            <a:extLst>
              <a:ext uri="{FF2B5EF4-FFF2-40B4-BE49-F238E27FC236}">
                <a16:creationId xmlns:a16="http://schemas.microsoft.com/office/drawing/2014/main" id="{4B6FCBD0-9EED-4D7F-AD80-AC22EA2E0801}"/>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9" name="Straight Connector 8">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noFill/>
          <a:ln w="19050" cap="flat" cmpd="sng" algn="ctr">
            <a:solidFill>
              <a:srgbClr val="FFFFFF"/>
            </a:solidFill>
            <a:prstDash val="solid"/>
            <a:miter lim="800000"/>
            <a:tailEnd type="none"/>
          </a:ln>
          <a:effectLst/>
        </p:spPr>
      </p:cxn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5" name="TextBox 14"/>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Tree>
    <p:extLst>
      <p:ext uri="{BB962C8B-B14F-4D97-AF65-F5344CB8AC3E}">
        <p14:creationId xmlns:p14="http://schemas.microsoft.com/office/powerpoint/2010/main" val="3954651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low Chart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grpSp>
        <p:nvGrpSpPr>
          <p:cNvPr id="18" name="Group 17">
            <a:extLst>
              <a:ext uri="{FF2B5EF4-FFF2-40B4-BE49-F238E27FC236}">
                <a16:creationId xmlns:a16="http://schemas.microsoft.com/office/drawing/2014/main" id="{5498C8CE-3879-2F54-526A-4FB3BC35A614}"/>
              </a:ext>
            </a:extLst>
          </p:cNvPr>
          <p:cNvGrpSpPr/>
          <p:nvPr userDrawn="1"/>
        </p:nvGrpSpPr>
        <p:grpSpPr>
          <a:xfrm>
            <a:off x="506981" y="2354656"/>
            <a:ext cx="11169081" cy="3558782"/>
            <a:chOff x="506982" y="1923728"/>
            <a:chExt cx="8410120" cy="2679700"/>
          </a:xfrm>
        </p:grpSpPr>
        <p:pic>
          <p:nvPicPr>
            <p:cNvPr id="3" name="Graphic 2">
              <a:extLst>
                <a:ext uri="{FF2B5EF4-FFF2-40B4-BE49-F238E27FC236}">
                  <a16:creationId xmlns:a16="http://schemas.microsoft.com/office/drawing/2014/main" id="{FF8E22B8-C626-33CF-AF31-C216F15358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59702" y="1923728"/>
              <a:ext cx="2057400" cy="2679700"/>
            </a:xfrm>
            <a:prstGeom prst="rect">
              <a:avLst/>
            </a:prstGeom>
          </p:spPr>
        </p:pic>
        <p:pic>
          <p:nvPicPr>
            <p:cNvPr id="5" name="Graphic 4">
              <a:extLst>
                <a:ext uri="{FF2B5EF4-FFF2-40B4-BE49-F238E27FC236}">
                  <a16:creationId xmlns:a16="http://schemas.microsoft.com/office/drawing/2014/main" id="{51CC370D-D55C-CF1D-A84D-FC3FD269EFA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33662" y="1923728"/>
              <a:ext cx="2209800" cy="2679700"/>
            </a:xfrm>
            <a:prstGeom prst="rect">
              <a:avLst/>
            </a:prstGeom>
          </p:spPr>
        </p:pic>
        <p:pic>
          <p:nvPicPr>
            <p:cNvPr id="8" name="Graphic 7">
              <a:extLst>
                <a:ext uri="{FF2B5EF4-FFF2-40B4-BE49-F238E27FC236}">
                  <a16:creationId xmlns:a16="http://schemas.microsoft.com/office/drawing/2014/main" id="{0CF38F8D-CE10-398F-DC92-0410984D5CA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07622" y="1923728"/>
              <a:ext cx="2209800" cy="2679700"/>
            </a:xfrm>
            <a:prstGeom prst="rect">
              <a:avLst/>
            </a:prstGeom>
          </p:spPr>
        </p:pic>
        <p:pic>
          <p:nvPicPr>
            <p:cNvPr id="11" name="Graphic 10">
              <a:extLst>
                <a:ext uri="{FF2B5EF4-FFF2-40B4-BE49-F238E27FC236}">
                  <a16:creationId xmlns:a16="http://schemas.microsoft.com/office/drawing/2014/main" id="{71C8FE21-D454-2669-5018-BDB88B7A469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06982" y="1923728"/>
              <a:ext cx="2184400" cy="2679700"/>
            </a:xfrm>
            <a:prstGeom prst="rect">
              <a:avLst/>
            </a:prstGeom>
          </p:spPr>
        </p:pic>
      </p:grpSp>
      <p:sp>
        <p:nvSpPr>
          <p:cNvPr id="20" name="Text Placeholder 8">
            <a:extLst>
              <a:ext uri="{FF2B5EF4-FFF2-40B4-BE49-F238E27FC236}">
                <a16:creationId xmlns:a16="http://schemas.microsoft.com/office/drawing/2014/main" id="{469A369E-3216-3A94-D069-C4212D6C5B2A}"/>
              </a:ext>
            </a:extLst>
          </p:cNvPr>
          <p:cNvSpPr>
            <a:spLocks noGrp="1"/>
          </p:cNvSpPr>
          <p:nvPr>
            <p:ph type="body" idx="13"/>
          </p:nvPr>
        </p:nvSpPr>
        <p:spPr>
          <a:xfrm>
            <a:off x="531133" y="1304925"/>
            <a:ext cx="11144930" cy="853194"/>
          </a:xfrm>
        </p:spPr>
        <p:txBody>
          <a:bodyPr numCol="1" spcCol="180000"/>
          <a:lstStyle>
            <a:lvl1pPr marL="0" indent="0">
              <a:spcAft>
                <a:spcPts val="600"/>
              </a:spcAft>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21" name="Text Placeholder 6">
            <a:extLst>
              <a:ext uri="{FF2B5EF4-FFF2-40B4-BE49-F238E27FC236}">
                <a16:creationId xmlns:a16="http://schemas.microsoft.com/office/drawing/2014/main" id="{8A9C1315-921F-285F-D6BD-A177DE53DC2E}"/>
              </a:ext>
            </a:extLst>
          </p:cNvPr>
          <p:cNvSpPr>
            <a:spLocks noGrp="1"/>
          </p:cNvSpPr>
          <p:nvPr>
            <p:ph type="body" sz="quarter" idx="15"/>
          </p:nvPr>
        </p:nvSpPr>
        <p:spPr>
          <a:xfrm>
            <a:off x="675643"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4F0999A6-8092-1A74-E3A2-26CC341F65C7}"/>
              </a:ext>
            </a:extLst>
          </p:cNvPr>
          <p:cNvSpPr>
            <a:spLocks noGrp="1"/>
          </p:cNvSpPr>
          <p:nvPr>
            <p:ph type="body" sz="quarter" idx="16"/>
          </p:nvPr>
        </p:nvSpPr>
        <p:spPr>
          <a:xfrm>
            <a:off x="675643" y="2501966"/>
            <a:ext cx="2290922" cy="443198"/>
          </a:xfrm>
        </p:spPr>
        <p:txBody>
          <a:bodyPr wrap="square" anchor="ctr">
            <a:noAutofit/>
          </a:bodyPr>
          <a:lstStyle>
            <a:lvl1pPr>
              <a:lnSpc>
                <a:spcPct val="90000"/>
              </a:lnSpc>
              <a:defRPr sz="2000" b="1">
                <a:solidFill>
                  <a:schemeClr val="bg2"/>
                </a:solidFill>
              </a:defRPr>
            </a:lvl1pPr>
          </a:lstStyle>
          <a:p>
            <a:pPr lvl="0"/>
            <a:r>
              <a:rPr lang="en-GB"/>
              <a:t>Click to edit Master text styles</a:t>
            </a:r>
          </a:p>
        </p:txBody>
      </p:sp>
      <p:sp>
        <p:nvSpPr>
          <p:cNvPr id="26" name="Text Placeholder 6">
            <a:extLst>
              <a:ext uri="{FF2B5EF4-FFF2-40B4-BE49-F238E27FC236}">
                <a16:creationId xmlns:a16="http://schemas.microsoft.com/office/drawing/2014/main" id="{F5E81801-D408-BD68-8EF8-821176E4315D}"/>
              </a:ext>
            </a:extLst>
          </p:cNvPr>
          <p:cNvSpPr>
            <a:spLocks noGrp="1"/>
          </p:cNvSpPr>
          <p:nvPr>
            <p:ph type="body" sz="quarter" idx="17"/>
          </p:nvPr>
        </p:nvSpPr>
        <p:spPr>
          <a:xfrm>
            <a:off x="3583362" y="3054704"/>
            <a:ext cx="2231105"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7" name="Text Placeholder 6">
            <a:extLst>
              <a:ext uri="{FF2B5EF4-FFF2-40B4-BE49-F238E27FC236}">
                <a16:creationId xmlns:a16="http://schemas.microsoft.com/office/drawing/2014/main" id="{FE29D8EA-6114-4150-3B97-EAD0BB047B28}"/>
              </a:ext>
            </a:extLst>
          </p:cNvPr>
          <p:cNvSpPr>
            <a:spLocks noGrp="1"/>
          </p:cNvSpPr>
          <p:nvPr>
            <p:ph type="body" sz="quarter" idx="18"/>
          </p:nvPr>
        </p:nvSpPr>
        <p:spPr>
          <a:xfrm>
            <a:off x="3583362" y="2501966"/>
            <a:ext cx="2231105" cy="443198"/>
          </a:xfrm>
        </p:spPr>
        <p:txBody>
          <a:bodyPr wrap="square" anchor="ctr">
            <a:noAutofit/>
          </a:bodyPr>
          <a:lstStyle>
            <a:lvl1pPr>
              <a:lnSpc>
                <a:spcPct val="90000"/>
              </a:lnSpc>
              <a:defRPr sz="2000" b="1">
                <a:solidFill>
                  <a:schemeClr val="accent1"/>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832C3EE2-E731-14E8-F235-F0DC107603F1}"/>
              </a:ext>
            </a:extLst>
          </p:cNvPr>
          <p:cNvSpPr>
            <a:spLocks noGrp="1"/>
          </p:cNvSpPr>
          <p:nvPr>
            <p:ph type="body" sz="quarter" idx="19"/>
          </p:nvPr>
        </p:nvSpPr>
        <p:spPr>
          <a:xfrm>
            <a:off x="6396559" y="3054704"/>
            <a:ext cx="2251850"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3514D2BC-4EB5-482F-640F-D4ECA3398E7B}"/>
              </a:ext>
            </a:extLst>
          </p:cNvPr>
          <p:cNvSpPr>
            <a:spLocks noGrp="1"/>
          </p:cNvSpPr>
          <p:nvPr>
            <p:ph type="body" sz="quarter" idx="20"/>
          </p:nvPr>
        </p:nvSpPr>
        <p:spPr>
          <a:xfrm>
            <a:off x="6396559" y="2501966"/>
            <a:ext cx="2251850" cy="443198"/>
          </a:xfrm>
        </p:spPr>
        <p:txBody>
          <a:bodyPr wrap="square" anchor="ctr">
            <a:noAutofit/>
          </a:bodyPr>
          <a:lstStyle>
            <a:lvl1pPr>
              <a:lnSpc>
                <a:spcPct val="90000"/>
              </a:lnSpc>
              <a:defRPr sz="2000" b="1">
                <a:solidFill>
                  <a:schemeClr val="accent4"/>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176B8D71-6027-E9D4-DE0B-4336DE4C8765}"/>
              </a:ext>
            </a:extLst>
          </p:cNvPr>
          <p:cNvSpPr>
            <a:spLocks noGrp="1"/>
          </p:cNvSpPr>
          <p:nvPr>
            <p:ph type="body" sz="quarter" idx="21"/>
          </p:nvPr>
        </p:nvSpPr>
        <p:spPr>
          <a:xfrm>
            <a:off x="9244461"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006DA17C-A871-793A-2C8F-F98A0EDA8ED0}"/>
              </a:ext>
            </a:extLst>
          </p:cNvPr>
          <p:cNvSpPr>
            <a:spLocks noGrp="1"/>
          </p:cNvSpPr>
          <p:nvPr>
            <p:ph type="body" sz="quarter" idx="22"/>
          </p:nvPr>
        </p:nvSpPr>
        <p:spPr>
          <a:xfrm>
            <a:off x="9244461" y="2501966"/>
            <a:ext cx="2290922" cy="443198"/>
          </a:xfrm>
        </p:spPr>
        <p:txBody>
          <a:bodyPr wrap="square" anchor="ctr">
            <a:noAutofit/>
          </a:bodyPr>
          <a:lstStyle>
            <a:lvl1pPr>
              <a:lnSpc>
                <a:spcPct val="90000"/>
              </a:lnSpc>
              <a:defRPr sz="2000" b="1">
                <a:solidFill>
                  <a:schemeClr val="accent5"/>
                </a:solidFill>
              </a:defRPr>
            </a:lvl1pPr>
          </a:lstStyle>
          <a:p>
            <a:pPr lvl="0"/>
            <a:r>
              <a:rPr lang="en-GB"/>
              <a:t>Click to edit Master text styles</a:t>
            </a:r>
          </a:p>
        </p:txBody>
      </p:sp>
    </p:spTree>
    <p:extLst>
      <p:ext uri="{BB962C8B-B14F-4D97-AF65-F5344CB8AC3E}">
        <p14:creationId xmlns:p14="http://schemas.microsoft.com/office/powerpoint/2010/main" val="291116845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Contrast Mid Left Covax Blue">
    <p:bg>
      <p:bgPr>
        <a:solidFill>
          <a:srgbClr val="082F3B"/>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8" name="2. Slide Title">
            <a:extLst>
              <a:ext uri="{FF2B5EF4-FFF2-40B4-BE49-F238E27FC236}">
                <a16:creationId xmlns:a16="http://schemas.microsoft.com/office/drawing/2014/main" id="{83D84792-0B0B-4664-821F-3201F7ABBBCC}"/>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a:defRPr>
                <a:ln w="6350" cap="flat">
                  <a:noFill/>
                  <a:miter lim="800000"/>
                </a:ln>
                <a:solidFill>
                  <a:srgbClr val="FFFFFF"/>
                </a:solidFill>
                <a:latin typeface="+mj-lt"/>
                <a:ea typeface="+mj-ea"/>
                <a:cs typeface="+mj-cs"/>
              </a:defRPr>
            </a:lvl1pPr>
          </a:lstStyle>
          <a:p>
            <a:r>
              <a:rPr lang="en-US"/>
              <a:t>Click to edit Master title style</a:t>
            </a:r>
          </a:p>
        </p:txBody>
      </p:sp>
      <p:sp>
        <p:nvSpPr>
          <p:cNvPr id="12"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3" name="5. Source" hidden="1">
            <a:extLst>
              <a:ext uri="{FF2B5EF4-FFF2-40B4-BE49-F238E27FC236}">
                <a16:creationId xmlns:a16="http://schemas.microsoft.com/office/drawing/2014/main" id="{C4DE746D-74D1-4CA8-AEF2-3082DCF97414}"/>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9" name="Straight Connector 8">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noFill/>
          <a:ln w="19050" cap="flat" cmpd="sng" algn="ctr">
            <a:solidFill>
              <a:srgbClr val="FFFFFF"/>
            </a:solidFill>
            <a:prstDash val="solid"/>
            <a:miter lim="800000"/>
            <a:tailEnd type="none"/>
          </a:ln>
          <a:effectLst/>
        </p:spPr>
      </p:cxnSp>
      <p:sp>
        <p:nvSpPr>
          <p:cNvPr id="15"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1" name="TextBox 10"/>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Tree>
    <p:extLst>
      <p:ext uri="{BB962C8B-B14F-4D97-AF65-F5344CB8AC3E}">
        <p14:creationId xmlns:p14="http://schemas.microsoft.com/office/powerpoint/2010/main" val="180670184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Contrast Section Covax Blue">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22E7B87A-C868-487C-8134-55B153ABB67F}"/>
              </a:ext>
            </a:extLst>
          </p:cNvPr>
          <p:cNvSpPr>
            <a:spLocks noGrp="1"/>
          </p:cNvSpPr>
          <p:nvPr>
            <p:ph type="title"/>
            <p:custDataLst>
              <p:tags r:id="rId3"/>
            </p:custDataLst>
          </p:nvPr>
        </p:nvSpPr>
        <p:spPr>
          <a:xfrm>
            <a:off x="554736" y="4580468"/>
            <a:ext cx="11082528" cy="677108"/>
          </a:xfrm>
        </p:spPr>
        <p:txBody>
          <a:bodyPr vert="horz" anchor="b">
            <a:noAutofit/>
          </a:bodyPr>
          <a:lstStyle>
            <a:lvl1pPr>
              <a:lnSpc>
                <a:spcPct val="100000"/>
              </a:lnSpc>
              <a:defRPr sz="4400">
                <a:solidFill>
                  <a:srgbClr val="FFFFFF"/>
                </a:solidFill>
                <a:latin typeface="+mj-lt"/>
                <a:ea typeface="+mj-ea"/>
                <a:cs typeface="+mj-cs"/>
              </a:defRPr>
            </a:lvl1pPr>
          </a:lstStyle>
          <a:p>
            <a:r>
              <a:rPr lang="en-US"/>
              <a:t>Click to edit Master title style</a:t>
            </a:r>
          </a:p>
        </p:txBody>
      </p:sp>
      <p:sp>
        <p:nvSpPr>
          <p:cNvPr id="12" name="Slide Number">
            <a:extLst>
              <a:ext uri="{FF2B5EF4-FFF2-40B4-BE49-F238E27FC236}">
                <a16:creationId xmlns:a16="http://schemas.microsoft.com/office/drawing/2014/main" id="{E85CBC38-4304-4E52-88BB-5719D178F969}"/>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3" name="5. Source" hidden="1">
            <a:extLst>
              <a:ext uri="{FF2B5EF4-FFF2-40B4-BE49-F238E27FC236}">
                <a16:creationId xmlns:a16="http://schemas.microsoft.com/office/drawing/2014/main" id="{7A083299-2795-4A75-87AD-10FF35274734}"/>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8" name="Straight Connector 7">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noFill/>
          <a:ln w="19050" cap="flat" cmpd="sng" algn="ctr">
            <a:solidFill>
              <a:srgbClr val="FFFFFF"/>
            </a:solidFill>
            <a:prstDash val="solid"/>
            <a:miter lim="800000"/>
            <a:tailEnd type="none"/>
          </a:ln>
          <a:effectLst/>
        </p:spPr>
      </p:cxnSp>
      <p:sp>
        <p:nvSpPr>
          <p:cNvPr id="11" name="TextBox 10"/>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
        <p:nvSpPr>
          <p:cNvPr id="17"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197494407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Contrast Quote Covax Blue">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mn-lt"/>
              <a:ea typeface="+mn-ea"/>
              <a:cs typeface="+mn-cs"/>
              <a:sym typeface="Arial" panose="020B0604020202020204" pitchFamily="34" charset="0"/>
            </a:endParaRPr>
          </a:p>
        </p:txBody>
      </p:sp>
      <p:sp>
        <p:nvSpPr>
          <p:cNvPr id="12" name="2. Slide Title">
            <a:extLst>
              <a:ext uri="{FF2B5EF4-FFF2-40B4-BE49-F238E27FC236}">
                <a16:creationId xmlns:a16="http://schemas.microsoft.com/office/drawing/2014/main" id="{8DD2041C-F3F9-4A35-A641-A7BFF301D265}"/>
              </a:ext>
            </a:extLst>
          </p:cNvPr>
          <p:cNvSpPr>
            <a:spLocks noGrp="1"/>
          </p:cNvSpPr>
          <p:nvPr>
            <p:ph type="title" hasCustomPrompt="1"/>
            <p:custDataLst>
              <p:tags r:id="rId3"/>
            </p:custDataLst>
          </p:nvPr>
        </p:nvSpPr>
        <p:spPr>
          <a:xfrm>
            <a:off x="1505712" y="3530068"/>
            <a:ext cx="9180576" cy="549381"/>
          </a:xfrm>
          <a:prstGeom prst="rect">
            <a:avLst/>
          </a:prstGeom>
        </p:spPr>
        <p:txBody>
          <a:bodyPr vert="horz" anchor="b">
            <a:spAutoFit/>
          </a:bodyPr>
          <a:lstStyle>
            <a:lvl1pPr>
              <a:lnSpc>
                <a:spcPct val="105000"/>
              </a:lnSpc>
              <a:defRPr sz="3400">
                <a:solidFill>
                  <a:schemeClr val="bg1"/>
                </a:solidFill>
                <a:latin typeface="+mj-lt"/>
                <a:ea typeface="+mj-ea"/>
                <a:cs typeface="+mj-cs"/>
              </a:defRPr>
            </a:lvl1pPr>
          </a:lstStyle>
          <a:p>
            <a:r>
              <a:rPr lang="en-US"/>
              <a:t>“Click to add quote</a:t>
            </a:r>
          </a:p>
        </p:txBody>
      </p:sp>
      <p:sp>
        <p:nvSpPr>
          <p:cNvPr id="13" name="3. Subtitle">
            <a:extLst>
              <a:ext uri="{FF2B5EF4-FFF2-40B4-BE49-F238E27FC236}">
                <a16:creationId xmlns:a16="http://schemas.microsoft.com/office/drawing/2014/main" id="{1C771E3B-3A35-43E0-87EC-CB7275392984}"/>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5" name="Slide Number">
            <a:extLst>
              <a:ext uri="{FF2B5EF4-FFF2-40B4-BE49-F238E27FC236}">
                <a16:creationId xmlns:a16="http://schemas.microsoft.com/office/drawing/2014/main" id="{5277E924-C1A9-40BB-86B3-F93E4DDEE377}"/>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6" name="5. Source" hidden="1">
            <a:extLst>
              <a:ext uri="{FF2B5EF4-FFF2-40B4-BE49-F238E27FC236}">
                <a16:creationId xmlns:a16="http://schemas.microsoft.com/office/drawing/2014/main" id="{2D5C08C8-8676-4B97-B143-D0BCAB1A24AF}"/>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9" name="Straight Connector 8">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noFill/>
          <a:ln w="19050" cap="flat" cmpd="sng" algn="ctr">
            <a:solidFill>
              <a:srgbClr val="FFFFFF"/>
            </a:solidFill>
            <a:prstDash val="solid"/>
            <a:miter lim="800000"/>
            <a:tailEnd type="none"/>
          </a:ln>
          <a:effectLst/>
        </p:spPr>
      </p:cxnSp>
      <p:sp>
        <p:nvSpPr>
          <p:cNvPr id="17"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4" name="TextBox 13"/>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Tree>
    <p:extLst>
      <p:ext uri="{BB962C8B-B14F-4D97-AF65-F5344CB8AC3E}">
        <p14:creationId xmlns:p14="http://schemas.microsoft.com/office/powerpoint/2010/main" val="236764230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ntrast 1/4 Covax Blu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mn-lt"/>
              <a:ea typeface="+mn-ea"/>
              <a:cs typeface="+mn-cs"/>
            </a:endParaRPr>
          </a:p>
        </p:txBody>
      </p:sp>
      <p:sp>
        <p:nvSpPr>
          <p:cNvPr id="11" name="2. Slide Title">
            <a:extLst>
              <a:ext uri="{FF2B5EF4-FFF2-40B4-BE49-F238E27FC236}">
                <a16:creationId xmlns:a16="http://schemas.microsoft.com/office/drawing/2014/main" id="{B3AF7FAF-5A1E-449A-AFCB-6BB5576FD431}"/>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solidFill>
                  <a:schemeClr val="tx1"/>
                </a:solidFill>
                <a:latin typeface="+mj-lt"/>
                <a:ea typeface="+mj-ea"/>
                <a:cs typeface="+mj-cs"/>
              </a:defRPr>
            </a:lvl1pPr>
          </a:lstStyle>
          <a:p>
            <a:pPr lvl="0"/>
            <a:r>
              <a:rPr lang="en-US"/>
              <a:t>Click to edit Master title style</a:t>
            </a:r>
          </a:p>
        </p:txBody>
      </p:sp>
      <p:sp>
        <p:nvSpPr>
          <p:cNvPr id="12" name="3. Subtitle">
            <a:extLst>
              <a:ext uri="{FF2B5EF4-FFF2-40B4-BE49-F238E27FC236}">
                <a16:creationId xmlns:a16="http://schemas.microsoft.com/office/drawing/2014/main" id="{2DD0F44B-6DFF-44EE-9F45-1D254F0668C5}"/>
              </a:ext>
            </a:extLst>
          </p:cNvPr>
          <p:cNvSpPr>
            <a:spLocks noGrp="1"/>
          </p:cNvSpPr>
          <p:nvPr>
            <p:ph type="subTitle" idx="1"/>
            <p:custDataLst>
              <p:tags r:id="rId5"/>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9DAAC50C-5010-4268-B09D-D8B3AFE5350D}"/>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solidFill>
                  <a:schemeClr val="tx1"/>
                </a:solidFill>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34D8527-ADF1-4D4B-8DCB-B8E85CDA0AB0}"/>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5" name="5. Source" hidden="1">
            <a:extLst>
              <a:ext uri="{FF2B5EF4-FFF2-40B4-BE49-F238E27FC236}">
                <a16:creationId xmlns:a16="http://schemas.microsoft.com/office/drawing/2014/main" id="{8F4B3637-F36D-4F7E-B113-9E181F80C5E8}"/>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latin typeface="+mn-lt"/>
                <a:ea typeface="+mn-ea"/>
                <a:cs typeface="+mn-cs"/>
              </a:rPr>
              <a:t>Source: …</a:t>
            </a:r>
          </a:p>
        </p:txBody>
      </p:sp>
    </p:spTree>
    <p:extLst>
      <p:ext uri="{BB962C8B-B14F-4D97-AF65-F5344CB8AC3E}">
        <p14:creationId xmlns:p14="http://schemas.microsoft.com/office/powerpoint/2010/main" val="344088384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Contrast 1/3 Covax Blue">
    <p:bg>
      <p:bgPr>
        <a:solidFill>
          <a:schemeClr val="bg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chemeClr val="bg2"/>
              </a:solidFill>
              <a:latin typeface="+mn-lt"/>
              <a:ea typeface="+mn-ea"/>
              <a:cs typeface="+mn-cs"/>
            </a:endParaRPr>
          </a:p>
        </p:txBody>
      </p:sp>
      <p:sp>
        <p:nvSpPr>
          <p:cNvPr id="11" name="2. Slide Title">
            <a:extLst>
              <a:ext uri="{FF2B5EF4-FFF2-40B4-BE49-F238E27FC236}">
                <a16:creationId xmlns:a16="http://schemas.microsoft.com/office/drawing/2014/main" id="{A5C18B43-CBA2-4DCE-86D8-36DA9E34E530}"/>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solidFill>
                  <a:schemeClr val="tx1"/>
                </a:solidFill>
                <a:latin typeface="+mj-lt"/>
                <a:ea typeface="+mj-ea"/>
                <a:cs typeface="+mj-cs"/>
              </a:defRPr>
            </a:lvl1pPr>
          </a:lstStyle>
          <a:p>
            <a:pPr lvl="0"/>
            <a:r>
              <a:rPr lang="en-US"/>
              <a:t>Click to edit Master title style</a:t>
            </a:r>
          </a:p>
        </p:txBody>
      </p:sp>
      <p:sp>
        <p:nvSpPr>
          <p:cNvPr id="12" name="3. Subtitle">
            <a:extLst>
              <a:ext uri="{FF2B5EF4-FFF2-40B4-BE49-F238E27FC236}">
                <a16:creationId xmlns:a16="http://schemas.microsoft.com/office/drawing/2014/main" id="{EDDFF555-7130-4DEC-AA75-A2D3509A33EF}"/>
              </a:ext>
            </a:extLst>
          </p:cNvPr>
          <p:cNvSpPr>
            <a:spLocks noGrp="1"/>
          </p:cNvSpPr>
          <p:nvPr>
            <p:ph type="subTitle" idx="1"/>
            <p:custDataLst>
              <p:tags r:id="rId5"/>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4759C483-BEA3-443E-BF95-B2E82307422B}"/>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solidFill>
                  <a:schemeClr val="tx1"/>
                </a:solidFill>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B4880B3D-63D3-46B6-86FF-75C29D140149}"/>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6" name="5. Source" hidden="1">
            <a:extLst>
              <a:ext uri="{FF2B5EF4-FFF2-40B4-BE49-F238E27FC236}">
                <a16:creationId xmlns:a16="http://schemas.microsoft.com/office/drawing/2014/main" id="{5DBA380B-A61F-4985-80D8-1D1160EC3E6A}"/>
              </a:ext>
            </a:extLst>
          </p:cNvPr>
          <p:cNvSpPr txBox="1">
            <a:spLocks/>
          </p:cNvSpPr>
          <p:nvPr userDrawn="1">
            <p:custDataLst>
              <p:tags r:id="rId8"/>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latin typeface="+mn-lt"/>
                <a:ea typeface="+mn-ea"/>
                <a:cs typeface="+mn-cs"/>
              </a:rPr>
              <a:t>Source: …</a:t>
            </a:r>
          </a:p>
        </p:txBody>
      </p:sp>
    </p:spTree>
    <p:extLst>
      <p:ext uri="{BB962C8B-B14F-4D97-AF65-F5344CB8AC3E}">
        <p14:creationId xmlns:p14="http://schemas.microsoft.com/office/powerpoint/2010/main" val="276096580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Contrast 1/2  Covax Blu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chemeClr val="bg2"/>
              </a:solidFill>
              <a:latin typeface="+mn-lt"/>
              <a:ea typeface="+mn-ea"/>
              <a:cs typeface="+mn-cs"/>
            </a:endParaRPr>
          </a:p>
        </p:txBody>
      </p:sp>
      <p:sp>
        <p:nvSpPr>
          <p:cNvPr id="11" name="2. Slide Title">
            <a:extLst>
              <a:ext uri="{FF2B5EF4-FFF2-40B4-BE49-F238E27FC236}">
                <a16:creationId xmlns:a16="http://schemas.microsoft.com/office/drawing/2014/main" id="{95168E9C-A39A-416B-BFC6-4F7CD031DEAB}"/>
              </a:ext>
            </a:extLst>
          </p:cNvPr>
          <p:cNvSpPr>
            <a:spLocks noGrp="1"/>
          </p:cNvSpPr>
          <p:nvPr>
            <p:ph type="title"/>
            <p:custDataLst>
              <p:tags r:id="rId4"/>
            </p:custDataLst>
          </p:nvPr>
        </p:nvSpPr>
        <p:spPr>
          <a:xfrm>
            <a:off x="554736" y="197613"/>
            <a:ext cx="5065776" cy="384721"/>
          </a:xfrm>
        </p:spPr>
        <p:txBody>
          <a:bodyPr vert="horz">
            <a:spAutoFit/>
          </a:bodyPr>
          <a:lstStyle>
            <a:lvl1pPr>
              <a:defRPr>
                <a:solidFill>
                  <a:schemeClr val="tx1"/>
                </a:solidFill>
                <a:latin typeface="+mj-lt"/>
                <a:ea typeface="+mj-ea"/>
                <a:cs typeface="+mj-cs"/>
              </a:defRPr>
            </a:lvl1pPr>
          </a:lstStyle>
          <a:p>
            <a:r>
              <a:rPr lang="en-US"/>
              <a:t>Click to edit Master title style</a:t>
            </a:r>
          </a:p>
        </p:txBody>
      </p:sp>
      <p:sp>
        <p:nvSpPr>
          <p:cNvPr id="12" name="3. Subtitle">
            <a:extLst>
              <a:ext uri="{FF2B5EF4-FFF2-40B4-BE49-F238E27FC236}">
                <a16:creationId xmlns:a16="http://schemas.microsoft.com/office/drawing/2014/main" id="{3B05C0F1-4BB0-4F3C-BD5C-FF7C1D4B9828}"/>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0C97B94B-EA98-48CE-AEFE-9EED3CEB687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tx1"/>
                </a:solidFill>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8EE241F9-D2A5-40AE-A38A-45D59EE4E9D1}"/>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5" name="5. Source" hidden="1">
            <a:extLst>
              <a:ext uri="{FF2B5EF4-FFF2-40B4-BE49-F238E27FC236}">
                <a16:creationId xmlns:a16="http://schemas.microsoft.com/office/drawing/2014/main" id="{45C61F16-A04B-46D1-902F-0B2F4AECFDA4}"/>
              </a:ext>
            </a:extLst>
          </p:cNvPr>
          <p:cNvSpPr txBox="1">
            <a:spLocks/>
          </p:cNvSpPr>
          <p:nvPr userDrawn="1">
            <p:custDataLst>
              <p:tags r:id="rId8"/>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latin typeface="+mn-lt"/>
                <a:ea typeface="+mn-ea"/>
                <a:cs typeface="+mn-cs"/>
              </a:rPr>
              <a:t>Source: …</a:t>
            </a:r>
          </a:p>
        </p:txBody>
      </p:sp>
    </p:spTree>
    <p:extLst>
      <p:ext uri="{BB962C8B-B14F-4D97-AF65-F5344CB8AC3E}">
        <p14:creationId xmlns:p14="http://schemas.microsoft.com/office/powerpoint/2010/main" val="320039324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Contrast 2/3 Covax Blu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chemeClr val="bg2"/>
              </a:solidFill>
              <a:latin typeface="+mn-lt"/>
              <a:ea typeface="+mn-ea"/>
              <a:cs typeface="+mn-cs"/>
            </a:endParaRPr>
          </a:p>
        </p:txBody>
      </p:sp>
      <p:sp>
        <p:nvSpPr>
          <p:cNvPr id="11" name="2. Slide Title">
            <a:extLst>
              <a:ext uri="{FF2B5EF4-FFF2-40B4-BE49-F238E27FC236}">
                <a16:creationId xmlns:a16="http://schemas.microsoft.com/office/drawing/2014/main" id="{CD6361A6-30F0-415C-AD6D-A1FC7C23496A}"/>
              </a:ext>
            </a:extLst>
          </p:cNvPr>
          <p:cNvSpPr>
            <a:spLocks noGrp="1"/>
          </p:cNvSpPr>
          <p:nvPr>
            <p:ph type="title"/>
            <p:custDataLst>
              <p:tags r:id="rId4"/>
            </p:custDataLst>
          </p:nvPr>
        </p:nvSpPr>
        <p:spPr>
          <a:xfrm>
            <a:off x="554736" y="197613"/>
            <a:ext cx="6967728" cy="384721"/>
          </a:xfrm>
        </p:spPr>
        <p:txBody>
          <a:bodyPr vert="horz">
            <a:spAutoFit/>
          </a:bodyPr>
          <a:lstStyle>
            <a:lvl1pPr>
              <a:defRPr>
                <a:solidFill>
                  <a:schemeClr val="tx1"/>
                </a:solidFill>
                <a:latin typeface="+mj-lt"/>
                <a:ea typeface="+mj-ea"/>
                <a:cs typeface="+mj-cs"/>
              </a:defRPr>
            </a:lvl1pPr>
          </a:lstStyle>
          <a:p>
            <a:r>
              <a:rPr lang="en-US"/>
              <a:t>Click to edit Master title style</a:t>
            </a:r>
          </a:p>
        </p:txBody>
      </p:sp>
      <p:sp>
        <p:nvSpPr>
          <p:cNvPr id="12" name="3. Subtitle">
            <a:extLst>
              <a:ext uri="{FF2B5EF4-FFF2-40B4-BE49-F238E27FC236}">
                <a16:creationId xmlns:a16="http://schemas.microsoft.com/office/drawing/2014/main" id="{6CC1F533-5D00-40E8-AFF0-F1F39C9E7F04}"/>
              </a:ext>
            </a:extLst>
          </p:cNvPr>
          <p:cNvSpPr>
            <a:spLocks noGrp="1"/>
          </p:cNvSpPr>
          <p:nvPr>
            <p:ph type="subTitle" idx="1"/>
            <p:custDataLst>
              <p:tags r:id="rId5"/>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B2DED70B-A66B-4002-B240-34CF2AC5B61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tx1"/>
                </a:solidFill>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DE4B76B-7247-4EE7-90A4-007A0C01D0C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5" name="5. Source" hidden="1">
            <a:extLst>
              <a:ext uri="{FF2B5EF4-FFF2-40B4-BE49-F238E27FC236}">
                <a16:creationId xmlns:a16="http://schemas.microsoft.com/office/drawing/2014/main" id="{7CAB25D6-EC98-4AF4-B68D-1F1A8F2120CE}"/>
              </a:ext>
            </a:extLst>
          </p:cNvPr>
          <p:cNvSpPr txBox="1">
            <a:spLocks/>
          </p:cNvSpPr>
          <p:nvPr userDrawn="1">
            <p:custDataLst>
              <p:tags r:id="rId8"/>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latin typeface="+mn-lt"/>
                <a:ea typeface="+mn-ea"/>
                <a:cs typeface="+mn-cs"/>
              </a:rPr>
              <a:t>Source: …</a:t>
            </a:r>
          </a:p>
        </p:txBody>
      </p:sp>
    </p:spTree>
    <p:extLst>
      <p:ext uri="{BB962C8B-B14F-4D97-AF65-F5344CB8AC3E}">
        <p14:creationId xmlns:p14="http://schemas.microsoft.com/office/powerpoint/2010/main" val="147045730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ntrast 3/4 Covax Blue">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3" progId="TCLayout.ActiveDocument.1">
                  <p:embed/>
                </p:oleObj>
              </mc:Choice>
              <mc:Fallback>
                <p:oleObj name="think-cell Slide" r:id="rId9"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11" name="2. Slide Title">
            <a:extLst>
              <a:ext uri="{FF2B5EF4-FFF2-40B4-BE49-F238E27FC236}">
                <a16:creationId xmlns:a16="http://schemas.microsoft.com/office/drawing/2014/main" id="{91277579-8831-43CF-B160-16FF2827C046}"/>
              </a:ext>
            </a:extLst>
          </p:cNvPr>
          <p:cNvSpPr>
            <a:spLocks noGrp="1"/>
          </p:cNvSpPr>
          <p:nvPr>
            <p:ph type="title"/>
            <p:custDataLst>
              <p:tags r:id="rId3"/>
            </p:custDataLst>
          </p:nvPr>
        </p:nvSpPr>
        <p:spPr>
          <a:xfrm>
            <a:off x="554736" y="197613"/>
            <a:ext cx="7918704" cy="384721"/>
          </a:xfrm>
        </p:spPr>
        <p:txBody>
          <a:bodyPr vert="horz">
            <a:noAutofit/>
          </a:bodyPr>
          <a:lstStyle>
            <a:lvl1pPr>
              <a:defRPr>
                <a:solidFill>
                  <a:schemeClr val="bg2"/>
                </a:solidFill>
                <a:latin typeface="+mj-lt"/>
                <a:ea typeface="+mj-ea"/>
                <a:cs typeface="+mj-cs"/>
              </a:defRPr>
            </a:lvl1pPr>
          </a:lstStyle>
          <a:p>
            <a:r>
              <a:rPr lang="en-US"/>
              <a:t>Click to edit Master title style</a:t>
            </a:r>
          </a:p>
        </p:txBody>
      </p:sp>
      <p:sp>
        <p:nvSpPr>
          <p:cNvPr id="12" name="3. Subtitle">
            <a:extLst>
              <a:ext uri="{FF2B5EF4-FFF2-40B4-BE49-F238E27FC236}">
                <a16:creationId xmlns:a16="http://schemas.microsoft.com/office/drawing/2014/main" id="{9FB33C37-8F8E-450C-B956-CCA2C562F08E}"/>
              </a:ext>
            </a:extLst>
          </p:cNvPr>
          <p:cNvSpPr>
            <a:spLocks noGrp="1"/>
          </p:cNvSpPr>
          <p:nvPr>
            <p:ph type="subTitle" idx="1"/>
            <p:custDataLst>
              <p:tags r:id="rId4"/>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3A776699-A364-4F3B-A0A3-7B19AC18D333}"/>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latin typeface="+mn-lt"/>
                <a:ea typeface="+mn-ea"/>
                <a:cs typeface="+mn-cs"/>
              </a:defRPr>
            </a:lvl1pPr>
          </a:lstStyle>
          <a:p>
            <a:pPr lvl="0">
              <a:buNone/>
            </a:pPr>
            <a:r>
              <a:rPr lang="en-US"/>
              <a:t>Add tracker</a:t>
            </a:r>
          </a:p>
        </p:txBody>
      </p:sp>
      <p:sp>
        <p:nvSpPr>
          <p:cNvPr id="15" name="5. Source" hidden="1">
            <a:extLst>
              <a:ext uri="{FF2B5EF4-FFF2-40B4-BE49-F238E27FC236}">
                <a16:creationId xmlns:a16="http://schemas.microsoft.com/office/drawing/2014/main" id="{330858C7-9375-4CF0-A13F-244BB3A00EDB}"/>
              </a:ext>
            </a:extLst>
          </p:cNvPr>
          <p:cNvSpPr txBox="1">
            <a:spLocks/>
          </p:cNvSpPr>
          <p:nvPr userDrawn="1">
            <p:custDataLst>
              <p:tags r:id="rId6"/>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latin typeface="+mn-lt"/>
                <a:ea typeface="+mn-ea"/>
                <a:cs typeface="+mn-cs"/>
              </a:rPr>
              <a:t>Source: …</a:t>
            </a:r>
          </a:p>
        </p:txBody>
      </p:sp>
      <p:sp>
        <p:nvSpPr>
          <p:cNvPr id="18" name="Slide Number">
            <a:extLst>
              <a:ext uri="{FF2B5EF4-FFF2-40B4-BE49-F238E27FC236}">
                <a16:creationId xmlns:a16="http://schemas.microsoft.com/office/drawing/2014/main" id="{5277E924-C1A9-40BB-86B3-F93E4DDEE377}"/>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20" name="Straight Connector 19">
            <a:extLst>
              <a:ext uri="{FF2B5EF4-FFF2-40B4-BE49-F238E27FC236}">
                <a16:creationId xmlns:a16="http://schemas.microsoft.com/office/drawing/2014/main" id="{E4EFCE78-7EAC-4D68-BC89-E0028F36523C}"/>
              </a:ext>
            </a:extLst>
          </p:cNvPr>
          <p:cNvCxnSpPr>
            <a:cxnSpLocks/>
          </p:cNvCxnSpPr>
          <p:nvPr userDrawn="1"/>
        </p:nvCxnSpPr>
        <p:spPr bwMode="inv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91440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Covax Blu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chemeClr val="bg2"/>
              </a:solidFill>
              <a:latin typeface="+mn-lt"/>
              <a:ea typeface="+mn-ea"/>
              <a:cs typeface="+mn-cs"/>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4"/>
            </p:custDataLst>
          </p:nvPr>
        </p:nvSpPr>
        <p:spPr>
          <a:xfrm>
            <a:off x="554736" y="197613"/>
            <a:ext cx="5065776" cy="384721"/>
          </a:xfrm>
        </p:spPr>
        <p:txBody>
          <a:bodyPr vert="horz">
            <a:spAutoFit/>
          </a:bodyPr>
          <a:lstStyle>
            <a:lvl1pPr>
              <a:defRPr>
                <a:solidFill>
                  <a:srgbClr val="FFFFFF"/>
                </a:solidFill>
                <a:latin typeface="+mj-lt"/>
                <a:ea typeface="+mj-ea"/>
                <a:cs typeface="+mj-cs"/>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rgbClr val="FFFFFF"/>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2" name="5. Source" hidden="1">
            <a:extLst>
              <a:ext uri="{FF2B5EF4-FFF2-40B4-BE49-F238E27FC236}">
                <a16:creationId xmlns:a16="http://schemas.microsoft.com/office/drawing/2014/main" id="{4DD9C749-8CD6-483D-AC3C-7F8CFA2B373A}"/>
              </a:ext>
            </a:extLst>
          </p:cNvPr>
          <p:cNvSpPr txBox="1">
            <a:spLocks/>
          </p:cNvSpPr>
          <p:nvPr userDrawn="1">
            <p:custDataLst>
              <p:tags r:id="rId7"/>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5" name="Slide Number">
            <a:extLst>
              <a:ext uri="{FF2B5EF4-FFF2-40B4-BE49-F238E27FC236}">
                <a16:creationId xmlns:a16="http://schemas.microsoft.com/office/drawing/2014/main" id="{1401A3E2-ECC8-43C9-A61C-068D51FCD055}"/>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71632187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Covax Blu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chemeClr val="bg2"/>
              </a:solidFill>
              <a:latin typeface="+mn-lt"/>
              <a:ea typeface="+mn-ea"/>
              <a:cs typeface="+mn-cs"/>
            </a:endParaRP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4"/>
            </p:custDataLst>
          </p:nvPr>
        </p:nvSpPr>
        <p:spPr>
          <a:xfrm>
            <a:off x="554735" y="41597"/>
            <a:ext cx="3465576" cy="123111"/>
          </a:xfrm>
          <a:prstGeom prst="rect">
            <a:avLst/>
          </a:prstGeom>
          <a:ln w="6350">
            <a:noFill/>
            <a:miter lim="800000"/>
          </a:ln>
        </p:spPr>
        <p:txBody>
          <a:bodyPr vert="horz" wrap="square" lIns="0" tIns="0" rIns="0" bIns="0" rtlCol="0">
            <a:no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A2A8C6A2-26B8-46D0-B6A4-4D8C91B2772E}"/>
              </a:ext>
            </a:extLst>
          </p:cNvPr>
          <p:cNvSpPr>
            <a:spLocks noGrp="1"/>
          </p:cNvSpPr>
          <p:nvPr>
            <p:ph type="title"/>
            <p:custDataLst>
              <p:tags r:id="rId5"/>
            </p:custDataLst>
          </p:nvPr>
        </p:nvSpPr>
        <p:spPr>
          <a:xfrm>
            <a:off x="554736" y="2744369"/>
            <a:ext cx="3465576" cy="769441"/>
          </a:xfrm>
          <a:prstGeom prst="rect">
            <a:avLst/>
          </a:prstGeom>
        </p:spPr>
        <p:txBody>
          <a:bodyPr vert="horz" wrap="square" anchor="b">
            <a:noAutofit/>
          </a:bodyPr>
          <a:lstStyle>
            <a:lvl1pPr algn="l">
              <a:defRPr>
                <a:solidFill>
                  <a:srgbClr val="FFFFFF"/>
                </a:solidFill>
                <a:latin typeface="+mj-lt"/>
                <a:ea typeface="+mj-ea"/>
                <a:cs typeface="+mj-cs"/>
              </a:defRPr>
            </a:lvl1pPr>
          </a:lstStyle>
          <a:p>
            <a:r>
              <a:rPr lang="en-US"/>
              <a:t>Click to edit Master title style</a:t>
            </a:r>
          </a:p>
        </p:txBody>
      </p:sp>
      <p:sp>
        <p:nvSpPr>
          <p:cNvPr id="12" name="3. Subtitle">
            <a:extLst>
              <a:ext uri="{FF2B5EF4-FFF2-40B4-BE49-F238E27FC236}">
                <a16:creationId xmlns:a16="http://schemas.microsoft.com/office/drawing/2014/main" id="{63DE0353-99BC-4322-9D9F-E3C1556B87A4}"/>
              </a:ext>
            </a:extLst>
          </p:cNvPr>
          <p:cNvSpPr>
            <a:spLocks noGrp="1"/>
          </p:cNvSpPr>
          <p:nvPr>
            <p:ph type="subTitle" idx="1"/>
            <p:custDataLst>
              <p:tags r:id="rId6"/>
            </p:custDataLst>
          </p:nvPr>
        </p:nvSpPr>
        <p:spPr>
          <a:xfrm>
            <a:off x="554734" y="3659644"/>
            <a:ext cx="3465576" cy="246221"/>
          </a:xfrm>
          <a:prstGeom prst="rect">
            <a:avLst/>
          </a:prstGeom>
        </p:spPr>
        <p:txBody>
          <a:bodyPr wrap="square">
            <a:noAutofit/>
          </a:bodyPr>
          <a:lstStyle>
            <a:lvl1pPr marL="0" indent="0" algn="l">
              <a:buNone/>
              <a:defRPr sz="1600" b="0" baseline="0">
                <a:solidFill>
                  <a:srgbClr val="FFFFFF"/>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4" name="5. Source" hidden="1">
            <a:extLst>
              <a:ext uri="{FF2B5EF4-FFF2-40B4-BE49-F238E27FC236}">
                <a16:creationId xmlns:a16="http://schemas.microsoft.com/office/drawing/2014/main" id="{75507215-AD33-47BA-978C-854396B566AA}"/>
              </a:ext>
            </a:extLst>
          </p:cNvPr>
          <p:cNvSpPr txBox="1">
            <a:spLocks/>
          </p:cNvSpPr>
          <p:nvPr userDrawn="1">
            <p:custDataLst>
              <p:tags r:id="rId7"/>
            </p:custDataLst>
          </p:nvPr>
        </p:nvSpPr>
        <p:spPr>
          <a:xfrm>
            <a:off x="553971" y="6592511"/>
            <a:ext cx="34655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5" name="Slide Number">
            <a:extLst>
              <a:ext uri="{FF2B5EF4-FFF2-40B4-BE49-F238E27FC236}">
                <a16:creationId xmlns:a16="http://schemas.microsoft.com/office/drawing/2014/main" id="{1401A3E2-ECC8-43C9-A61C-068D51FCD055}"/>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615959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652260" y="1304924"/>
            <a:ext cx="5033328" cy="4608501"/>
          </a:xfrm>
        </p:spPr>
        <p:txBody>
          <a:bodyPr numCol="1" spcCol="180000">
            <a:noAutofit/>
          </a:bodyPr>
          <a:lstStyle>
            <a:lvl1pPr marL="0" indent="0">
              <a:spcAft>
                <a:spcPts val="1200"/>
              </a:spcAft>
              <a:buClr>
                <a:schemeClr val="bg2"/>
              </a:buClr>
              <a:buFont typeface="Arial" panose="020B0604020202020204" pitchFamily="34" charset="0"/>
              <a:buNone/>
              <a:defRPr sz="24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123393086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Covax Blu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3410584"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chemeClr val="bg2"/>
              </a:solidFill>
              <a:latin typeface="+mn-lt"/>
              <a:ea typeface="+mn-ea"/>
              <a:cs typeface="+mn-cs"/>
            </a:endParaRP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4"/>
            </p:custDataLst>
          </p:nvPr>
        </p:nvSpPr>
        <p:spPr>
          <a:xfrm>
            <a:off x="554735" y="41597"/>
            <a:ext cx="2514600" cy="123111"/>
          </a:xfrm>
          <a:prstGeom prst="rect">
            <a:avLst/>
          </a:prstGeom>
          <a:ln w="6350">
            <a:noFill/>
            <a:miter lim="800000"/>
          </a:ln>
        </p:spPr>
        <p:txBody>
          <a:bodyPr vert="horz" wrap="square" lIns="0" tIns="0" rIns="0" bIns="0" rtlCol="0">
            <a:no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5"/>
            </p:custDataLst>
          </p:nvPr>
        </p:nvSpPr>
        <p:spPr>
          <a:xfrm>
            <a:off x="554736" y="2744369"/>
            <a:ext cx="2514600" cy="769441"/>
          </a:xfrm>
        </p:spPr>
        <p:txBody>
          <a:bodyPr vert="horz" anchor="b">
            <a:noAutofit/>
          </a:bodyPr>
          <a:lstStyle>
            <a:lvl1pPr>
              <a:defRPr>
                <a:solidFill>
                  <a:srgbClr val="FFFFFF"/>
                </a:solidFill>
                <a:latin typeface="+mj-lt"/>
                <a:ea typeface="+mj-ea"/>
                <a:cs typeface="+mj-cs"/>
              </a:defRPr>
            </a:lvl1pPr>
          </a:lstStyle>
          <a:p>
            <a:r>
              <a:rPr lang="en-US"/>
              <a:t>Click to edit Master title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6"/>
            </p:custDataLst>
          </p:nvPr>
        </p:nvSpPr>
        <p:spPr>
          <a:xfrm>
            <a:off x="554736" y="3659644"/>
            <a:ext cx="2514600" cy="492443"/>
          </a:xfrm>
          <a:prstGeom prst="rect">
            <a:avLst/>
          </a:prstGeom>
        </p:spPr>
        <p:txBody>
          <a:bodyPr wrap="square">
            <a:noAutofit/>
          </a:bodyPr>
          <a:lstStyle>
            <a:lvl1pPr marL="0" indent="0" algn="l">
              <a:buNone/>
              <a:defRPr sz="1600" b="0" baseline="0">
                <a:solidFill>
                  <a:srgbClr val="FFFFFF"/>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4" name="5. Source" hidden="1">
            <a:extLst>
              <a:ext uri="{FF2B5EF4-FFF2-40B4-BE49-F238E27FC236}">
                <a16:creationId xmlns:a16="http://schemas.microsoft.com/office/drawing/2014/main" id="{A873E4B4-299B-415F-B0C6-99147E8008E0}"/>
              </a:ext>
            </a:extLst>
          </p:cNvPr>
          <p:cNvSpPr txBox="1">
            <a:spLocks/>
          </p:cNvSpPr>
          <p:nvPr userDrawn="1">
            <p:custDataLst>
              <p:tags r:id="rId7"/>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5" name="Slide Number">
            <a:extLst>
              <a:ext uri="{FF2B5EF4-FFF2-40B4-BE49-F238E27FC236}">
                <a16:creationId xmlns:a16="http://schemas.microsoft.com/office/drawing/2014/main" id="{1401A3E2-ECC8-43C9-A61C-068D51FCD055}"/>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0783534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ntrast 3-line Covax Blue">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9" name="2. Slide Title">
            <a:extLst>
              <a:ext uri="{FF2B5EF4-FFF2-40B4-BE49-F238E27FC236}">
                <a16:creationId xmlns:a16="http://schemas.microsoft.com/office/drawing/2014/main" id="{A212A9AD-EC41-4379-BF1D-C100E927B4C2}"/>
              </a:ext>
            </a:extLst>
          </p:cNvPr>
          <p:cNvSpPr>
            <a:spLocks noGrp="1"/>
          </p:cNvSpPr>
          <p:nvPr>
            <p:ph type="title"/>
            <p:custDataLst>
              <p:tags r:id="rId3"/>
            </p:custDataLst>
          </p:nvPr>
        </p:nvSpPr>
        <p:spPr>
          <a:xfrm>
            <a:off x="554736" y="197613"/>
            <a:ext cx="11082528" cy="384721"/>
          </a:xfrm>
        </p:spPr>
        <p:txBody>
          <a:bodyPr vert="horz">
            <a:spAutoFit/>
          </a:bodyPr>
          <a:lstStyle>
            <a:lvl1pPr>
              <a:defRPr>
                <a:solidFill>
                  <a:srgbClr val="FFFFFF"/>
                </a:solidFill>
                <a:latin typeface="+mj-lt"/>
                <a:ea typeface="+mj-ea"/>
                <a:cs typeface="+mj-cs"/>
              </a:defRPr>
            </a:lvl1pPr>
          </a:lstStyle>
          <a:p>
            <a:r>
              <a:rPr lang="en-US"/>
              <a:t>Click to edit Master title style</a:t>
            </a:r>
          </a:p>
        </p:txBody>
      </p:sp>
      <p:sp>
        <p:nvSpPr>
          <p:cNvPr id="13" name="5. Source" hidden="1">
            <a:extLst>
              <a:ext uri="{FF2B5EF4-FFF2-40B4-BE49-F238E27FC236}">
                <a16:creationId xmlns:a16="http://schemas.microsoft.com/office/drawing/2014/main" id="{A49D4B69-B493-403C-B640-6993CD92BA39}"/>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5" name="Slide Number">
            <a:extLst>
              <a:ext uri="{FF2B5EF4-FFF2-40B4-BE49-F238E27FC236}">
                <a16:creationId xmlns:a16="http://schemas.microsoft.com/office/drawing/2014/main" id="{5277E924-C1A9-40BB-86B3-F93E4DDEE377}"/>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7" name="Straight Connector 16">
            <a:extLst>
              <a:ext uri="{FF2B5EF4-FFF2-40B4-BE49-F238E27FC236}">
                <a16:creationId xmlns:a16="http://schemas.microsoft.com/office/drawing/2014/main" id="{E4EFCE78-7EAC-4D68-BC89-E0028F36523C}"/>
              </a:ext>
            </a:extLst>
          </p:cNvPr>
          <p:cNvCxnSpPr>
            <a:cxnSpLocks/>
          </p:cNvCxnSpPr>
          <p:nvPr userDrawn="1"/>
        </p:nvCxnSpPr>
        <p:spPr bwMode="inv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Tree>
    <p:extLst>
      <p:ext uri="{BB962C8B-B14F-4D97-AF65-F5344CB8AC3E}">
        <p14:creationId xmlns:p14="http://schemas.microsoft.com/office/powerpoint/2010/main" val="101518990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Contrast Custom Covax Blue">
    <p:bg>
      <p:bgPr>
        <a:solidFill>
          <a:srgbClr val="082F3B"/>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49FDDFD3-EDB6-430C-8803-9B06D84C1E10}"/>
              </a:ext>
            </a:extLst>
          </p:cNvPr>
          <p:cNvSpPr txBox="1"/>
          <p:nvPr userDrawn="1">
            <p:custDataLst>
              <p:tags r:id="rId2"/>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2" name="Slide Number">
            <a:extLst>
              <a:ext uri="{FF2B5EF4-FFF2-40B4-BE49-F238E27FC236}">
                <a16:creationId xmlns:a16="http://schemas.microsoft.com/office/drawing/2014/main" id="{5277E924-C1A9-40BB-86B3-F93E4DDEE377}"/>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5" name="Straight Connector 14">
            <a:extLst>
              <a:ext uri="{FF2B5EF4-FFF2-40B4-BE49-F238E27FC236}">
                <a16:creationId xmlns:a16="http://schemas.microsoft.com/office/drawing/2014/main" id="{E4EFCE78-7EAC-4D68-BC89-E0028F36523C}"/>
              </a:ext>
            </a:extLst>
          </p:cNvPr>
          <p:cNvCxnSpPr>
            <a:cxnSpLocks/>
          </p:cNvCxnSpPr>
          <p:nvPr userDrawn="1"/>
        </p:nvCxnSpPr>
        <p:spPr bwMode="inv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4"/>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4" name="TextBox 13"/>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Tree>
    <p:extLst>
      <p:ext uri="{BB962C8B-B14F-4D97-AF65-F5344CB8AC3E}">
        <p14:creationId xmlns:p14="http://schemas.microsoft.com/office/powerpoint/2010/main" val="24817914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Default COVAX">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latin typeface="+mj-lt"/>
                <a:ea typeface="+mj-ea"/>
                <a:cs typeface="+mj-cs"/>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latin typeface="+mn-lt"/>
                <a:ea typeface="+mn-ea"/>
                <a:cs typeface="+mn-cs"/>
              </a:defRPr>
            </a:lvl1pPr>
          </a:lstStyle>
          <a:p>
            <a:pPr lvl="0">
              <a:buNone/>
            </a:pPr>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0"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cxnSp>
        <p:nvCxnSpPr>
          <p:cNvPr id="17" name="Straight Connector 16">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9" name="Slide Number">
            <a:extLst>
              <a:ext uri="{FF2B5EF4-FFF2-40B4-BE49-F238E27FC236}">
                <a16:creationId xmlns:a16="http://schemas.microsoft.com/office/drawing/2014/main" id="{D6030ED5-599F-4E8C-B5A1-51670786D068}"/>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7703534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Top Left COVAX">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a:lnSpc>
                <a:spcPct val="100000"/>
              </a:lnSpc>
              <a:defRPr>
                <a:ln w="6350" cap="flat">
                  <a:noFill/>
                  <a:miter lim="800000"/>
                </a:ln>
                <a:latin typeface="+mj-lt"/>
                <a:ea typeface="+mj-ea"/>
                <a:cs typeface="+mj-cs"/>
              </a:defRPr>
            </a:lvl1pPr>
          </a:lstStyle>
          <a:p>
            <a:r>
              <a:rPr lang="en-US"/>
              <a:t>Click to edit Master title style</a:t>
            </a:r>
          </a:p>
        </p:txBody>
      </p:sp>
      <p:sp>
        <p:nvSpPr>
          <p:cNvPr id="8" name="Slide Number">
            <a:extLst>
              <a:ext uri="{FF2B5EF4-FFF2-40B4-BE49-F238E27FC236}">
                <a16:creationId xmlns:a16="http://schemas.microsoft.com/office/drawing/2014/main" id="{052CCADB-EF08-41D8-B6E1-D27B7E0CA862}"/>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7AB8E3C2-1F42-4CE8-A611-D37D46F00C39}"/>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3"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cxnSp>
        <p:nvCxnSpPr>
          <p:cNvPr id="18" name="Straight Connector 17">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Tree>
    <p:extLst>
      <p:ext uri="{BB962C8B-B14F-4D97-AF65-F5344CB8AC3E}">
        <p14:creationId xmlns:p14="http://schemas.microsoft.com/office/powerpoint/2010/main" val="322490456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Mid Left COVA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a:defRPr>
                <a:ln w="6350" cap="flat">
                  <a:noFill/>
                  <a:miter lim="800000"/>
                </a:ln>
                <a:latin typeface="+mj-lt"/>
                <a:ea typeface="+mj-ea"/>
                <a:cs typeface="+mj-cs"/>
              </a:defRPr>
            </a:lvl1pPr>
          </a:lstStyle>
          <a:p>
            <a:r>
              <a:rPr lang="en-US"/>
              <a:t>Click to edit Master title style</a:t>
            </a:r>
          </a:p>
        </p:txBody>
      </p:sp>
      <p:sp>
        <p:nvSpPr>
          <p:cNvPr id="11" name="Slide Number">
            <a:extLst>
              <a:ext uri="{FF2B5EF4-FFF2-40B4-BE49-F238E27FC236}">
                <a16:creationId xmlns:a16="http://schemas.microsoft.com/office/drawing/2014/main" id="{8833F473-8E59-4468-9DAD-5B5B823CD8A1}"/>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1C278EA2-839A-4B80-8F09-FF155A2123C1}"/>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8"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cxnSp>
        <p:nvCxnSpPr>
          <p:cNvPr id="10" name="Straight Connector 9">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Tree>
    <p:extLst>
      <p:ext uri="{BB962C8B-B14F-4D97-AF65-F5344CB8AC3E}">
        <p14:creationId xmlns:p14="http://schemas.microsoft.com/office/powerpoint/2010/main" val="27429462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Section COVA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mn-lt"/>
              <a:ea typeface="+mn-ea"/>
              <a:cs typeface="+mn-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a:lnSpc>
                <a:spcPct val="100000"/>
              </a:lnSpc>
              <a:defRPr sz="4400">
                <a:latin typeface="+mj-lt"/>
                <a:ea typeface="+mj-ea"/>
                <a:cs typeface="+mj-cs"/>
              </a:defRPr>
            </a:lvl1pPr>
          </a:lstStyle>
          <a:p>
            <a:r>
              <a:rPr lang="en-US"/>
              <a:t>Click to edit Master title style</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1" name="5. Source" hidden="1">
            <a:extLst>
              <a:ext uri="{FF2B5EF4-FFF2-40B4-BE49-F238E27FC236}">
                <a16:creationId xmlns:a16="http://schemas.microsoft.com/office/drawing/2014/main" id="{8173826E-A3CF-41AB-8957-9F0B784D192D}"/>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8"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cxnSp>
        <p:nvCxnSpPr>
          <p:cNvPr id="12" name="Straight Connector 11">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Tree>
    <p:extLst>
      <p:ext uri="{BB962C8B-B14F-4D97-AF65-F5344CB8AC3E}">
        <p14:creationId xmlns:p14="http://schemas.microsoft.com/office/powerpoint/2010/main" val="353140256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Quote COVA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mn-lt"/>
              <a:ea typeface="+mn-ea"/>
              <a:cs typeface="+mn-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30068"/>
            <a:ext cx="9180576" cy="549381"/>
          </a:xfrm>
          <a:prstGeom prst="rect">
            <a:avLst/>
          </a:prstGeom>
        </p:spPr>
        <p:txBody>
          <a:bodyPr vert="horz" anchor="b">
            <a:spAutoFit/>
          </a:bodyPr>
          <a:lstStyle>
            <a:lvl1pPr>
              <a:lnSpc>
                <a:spcPct val="105000"/>
              </a:lnSpc>
              <a:defRPr sz="3400">
                <a:latin typeface="+mj-lt"/>
                <a:ea typeface="+mj-ea"/>
                <a:cs typeface="+mj-cs"/>
              </a:defRPr>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1" name="Slide Number">
            <a:extLst>
              <a:ext uri="{FF2B5EF4-FFF2-40B4-BE49-F238E27FC236}">
                <a16:creationId xmlns:a16="http://schemas.microsoft.com/office/drawing/2014/main" id="{48A594FF-AF94-4CAC-90E6-2B9A5AB30B15}"/>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9"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cxnSp>
        <p:nvCxnSpPr>
          <p:cNvPr id="13" name="Straight Connector 12">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Tree>
    <p:extLst>
      <p:ext uri="{BB962C8B-B14F-4D97-AF65-F5344CB8AC3E}">
        <p14:creationId xmlns:p14="http://schemas.microsoft.com/office/powerpoint/2010/main" val="255570174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1/4 COVAX">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latin typeface="+mj-lt"/>
                <a:ea typeface="+mj-ea"/>
                <a:cs typeface="+mj-cs"/>
              </a:defRPr>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Tree>
    <p:extLst>
      <p:ext uri="{BB962C8B-B14F-4D97-AF65-F5344CB8AC3E}">
        <p14:creationId xmlns:p14="http://schemas.microsoft.com/office/powerpoint/2010/main" val="390207061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1/3 COVA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atin typeface="+mj-lt"/>
                <a:ea typeface="+mj-ea"/>
                <a:cs typeface="+mj-cs"/>
              </a:defRPr>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041B4B9-5319-4CE5-AD44-D052002504D7}"/>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8"/>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Tree>
    <p:extLst>
      <p:ext uri="{BB962C8B-B14F-4D97-AF65-F5344CB8AC3E}">
        <p14:creationId xmlns:p14="http://schemas.microsoft.com/office/powerpoint/2010/main" val="3231303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345193" y="1304925"/>
            <a:ext cx="5340395" cy="312265"/>
          </a:xfrm>
        </p:spPr>
        <p:txBody>
          <a:bodyPr numCol="1" spcCol="180000">
            <a:spAutoFit/>
          </a:bodyPr>
          <a:lstStyle>
            <a:lvl1pPr marL="0" indent="0">
              <a:spcAft>
                <a:spcPts val="600"/>
              </a:spcAft>
              <a:buClr>
                <a:schemeClr val="bg2"/>
              </a:buClr>
              <a:buFont typeface="Arial" panose="020B0604020202020204" pitchFamily="34" charset="0"/>
              <a:buNone/>
              <a:defRPr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3" name="Text Placeholder 8">
            <a:extLst>
              <a:ext uri="{FF2B5EF4-FFF2-40B4-BE49-F238E27FC236}">
                <a16:creationId xmlns:a16="http://schemas.microsoft.com/office/drawing/2014/main" id="{4BC205A0-AF05-E822-A6D1-8E80B8895804}"/>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337742726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1/2 COVA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5065776" cy="384721"/>
          </a:xfrm>
        </p:spPr>
        <p:txBody>
          <a:bodyPr vert="horz">
            <a:spAutoFit/>
          </a:bodyPr>
          <a:lstStyle>
            <a:lvl1pPr>
              <a:defRPr>
                <a:latin typeface="+mj-lt"/>
                <a:ea typeface="+mj-ea"/>
                <a:cs typeface="+mj-cs"/>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5A0E3B7-0BEE-434E-9458-04AAF89FE7C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8"/>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Tree>
    <p:extLst>
      <p:ext uri="{BB962C8B-B14F-4D97-AF65-F5344CB8AC3E}">
        <p14:creationId xmlns:p14="http://schemas.microsoft.com/office/powerpoint/2010/main" val="186646628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2/3 COVA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97613"/>
            <a:ext cx="6967728" cy="384721"/>
          </a:xfrm>
        </p:spPr>
        <p:txBody>
          <a:bodyPr vert="horz">
            <a:spAutoFit/>
          </a:bodyPr>
          <a:lstStyle>
            <a:lvl1pPr>
              <a:defRPr>
                <a:latin typeface="+mj-lt"/>
                <a:ea typeface="+mj-ea"/>
                <a:cs typeface="+mj-cs"/>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7C6732C-210A-4A2A-BDB7-ADAA15286F6D}"/>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8"/>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Tree>
    <p:extLst>
      <p:ext uri="{BB962C8B-B14F-4D97-AF65-F5344CB8AC3E}">
        <p14:creationId xmlns:p14="http://schemas.microsoft.com/office/powerpoint/2010/main" val="342709083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3/4 COVAX">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mn-lt"/>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97613"/>
            <a:ext cx="7918704" cy="384721"/>
          </a:xfrm>
        </p:spPr>
        <p:txBody>
          <a:bodyPr vert="horz">
            <a:noAutofit/>
          </a:bodyPr>
          <a:lstStyle>
            <a:lvl1pPr>
              <a:defRPr>
                <a:latin typeface="+mj-lt"/>
                <a:ea typeface="+mj-ea"/>
                <a:cs typeface="+mj-cs"/>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8"/>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Tree>
    <p:extLst>
      <p:ext uri="{BB962C8B-B14F-4D97-AF65-F5344CB8AC3E}">
        <p14:creationId xmlns:p14="http://schemas.microsoft.com/office/powerpoint/2010/main" val="103079292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3-line COVA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97613"/>
            <a:ext cx="11082528" cy="384721"/>
          </a:xfrm>
        </p:spPr>
        <p:txBody>
          <a:bodyPr vert="horz">
            <a:spAutoFit/>
          </a:bodyPr>
          <a:lstStyle>
            <a:lvl1pPr>
              <a:defRPr>
                <a:latin typeface="+mj-lt"/>
                <a:ea typeface="+mj-ea"/>
                <a:cs typeface="+mj-cs"/>
              </a:defRPr>
            </a:lvl1pPr>
          </a:lstStyle>
          <a:p>
            <a:r>
              <a:rPr lang="en-US"/>
              <a:t>Click to edit Master title style</a:t>
            </a:r>
          </a:p>
        </p:txBody>
      </p:sp>
      <p:sp>
        <p:nvSpPr>
          <p:cNvPr id="9" name="Slide Number">
            <a:extLst>
              <a:ext uri="{FF2B5EF4-FFF2-40B4-BE49-F238E27FC236}">
                <a16:creationId xmlns:a16="http://schemas.microsoft.com/office/drawing/2014/main" id="{54F8C1CD-74D5-434C-83F8-B9C7DBB2E26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14" name="Straight Connector 13">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6"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73632846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Custom COVAX">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F3B3D990-55D1-4D16-8683-4CED248BB7FA}"/>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
        <p:nvSpPr>
          <p:cNvPr id="10" name="5. Source" hidden="1">
            <a:extLst>
              <a:ext uri="{FF2B5EF4-FFF2-40B4-BE49-F238E27FC236}">
                <a16:creationId xmlns:a16="http://schemas.microsoft.com/office/drawing/2014/main" id="{B6A47C52-89C8-4B79-B4A2-FE61BCC240A9}"/>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11" name="Straight Connector 10">
            <a:extLst>
              <a:ext uri="{FF2B5EF4-FFF2-40B4-BE49-F238E27FC236}">
                <a16:creationId xmlns:a16="http://schemas.microsoft.com/office/drawing/2014/main" id="{5631B731-7D3D-4CDD-91A3-61B827F06619}"/>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50470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ntrast Default COVAX">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7BAB6F72-153B-4D96-9581-14537DFBF2A2}"/>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solidFill>
                  <a:schemeClr val="bg1"/>
                </a:solidFill>
                <a:latin typeface="+mj-lt"/>
                <a:ea typeface="+mj-ea"/>
                <a:cs typeface="+mj-cs"/>
              </a:defRPr>
            </a:lvl1pPr>
          </a:lstStyle>
          <a:p>
            <a:pPr lvl="0"/>
            <a:r>
              <a:rPr lang="en-US"/>
              <a:t>Click to edit Master title style</a:t>
            </a:r>
          </a:p>
        </p:txBody>
      </p:sp>
      <p:sp>
        <p:nvSpPr>
          <p:cNvPr id="14" name="3. Subtitle">
            <a:extLst>
              <a:ext uri="{FF2B5EF4-FFF2-40B4-BE49-F238E27FC236}">
                <a16:creationId xmlns:a16="http://schemas.microsoft.com/office/drawing/2014/main" id="{3C4DEA56-175B-4C35-8BBF-6EDC7F237677}"/>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solidFill>
                  <a:schemeClr val="bg1"/>
                </a:solidFill>
                <a:latin typeface="+mn-lt"/>
                <a:ea typeface="+mn-ea"/>
                <a:cs typeface="+mn-cs"/>
              </a:defRPr>
            </a:lvl1pPr>
          </a:lstStyle>
          <a:p>
            <a:pPr lvl="0">
              <a:buNone/>
            </a:pPr>
            <a:r>
              <a:rPr lang="en-US"/>
              <a:t>Click to edit Master subtitle style</a:t>
            </a:r>
          </a:p>
        </p:txBody>
      </p:sp>
      <p:sp>
        <p:nvSpPr>
          <p:cNvPr id="16" name="Slide Number">
            <a:extLst>
              <a:ext uri="{FF2B5EF4-FFF2-40B4-BE49-F238E27FC236}">
                <a16:creationId xmlns:a16="http://schemas.microsoft.com/office/drawing/2014/main" id="{C16AD063-E942-47D5-82E5-13B97A8A3E4A}"/>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bg1"/>
                </a:solidFill>
                <a:latin typeface="+mn-lt"/>
                <a:ea typeface="+mn-ea"/>
                <a:cs typeface="+mn-cs"/>
              </a:rPr>
              <a:pPr algn="r" defTabSz="610744" fontAlgn="auto">
                <a:spcBef>
                  <a:spcPts val="0"/>
                </a:spcBef>
                <a:spcAft>
                  <a:spcPts val="0"/>
                </a:spcAft>
                <a:defRPr/>
              </a:pPr>
              <a:t>‹#›</a:t>
            </a:fld>
            <a:endParaRPr lang="en-US" sz="900" b="0">
              <a:solidFill>
                <a:schemeClr val="bg1"/>
              </a:solidFill>
              <a:latin typeface="+mn-lt"/>
              <a:ea typeface="+mn-ea"/>
              <a:cs typeface="+mn-cs"/>
            </a:endParaRPr>
          </a:p>
        </p:txBody>
      </p:sp>
      <p:sp>
        <p:nvSpPr>
          <p:cNvPr id="17" name="5. Source" hidden="1">
            <a:extLst>
              <a:ext uri="{FF2B5EF4-FFF2-40B4-BE49-F238E27FC236}">
                <a16:creationId xmlns:a16="http://schemas.microsoft.com/office/drawing/2014/main" id="{173ADFE0-3945-4289-B37F-454A6AF4D09C}"/>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13" name="Straight Connector 12">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noFill/>
          <a:ln w="19050" cap="flat" cmpd="sng" algn="ctr">
            <a:solidFill>
              <a:srgbClr val="FFFFFF"/>
            </a:solidFill>
            <a:prstDash val="solid"/>
            <a:miter lim="800000"/>
            <a:tailEnd type="none"/>
          </a:ln>
          <a:effectLst/>
        </p:spPr>
      </p:cxnSp>
      <p:sp>
        <p:nvSpPr>
          <p:cNvPr id="20"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5" name="TextBox 14"/>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Tree>
    <p:extLst>
      <p:ext uri="{BB962C8B-B14F-4D97-AF65-F5344CB8AC3E}">
        <p14:creationId xmlns:p14="http://schemas.microsoft.com/office/powerpoint/2010/main" val="35819712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Contrast Top Left COVAX">
    <p:bg>
      <p:bgPr>
        <a:solidFill>
          <a:srgbClr val="082F3B"/>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14" name="2. Slide Title">
            <a:extLst>
              <a:ext uri="{FF2B5EF4-FFF2-40B4-BE49-F238E27FC236}">
                <a16:creationId xmlns:a16="http://schemas.microsoft.com/office/drawing/2014/main" id="{130C648B-00F1-4756-B7FD-55EEC13AD5E2}"/>
              </a:ext>
            </a:extLst>
          </p:cNvPr>
          <p:cNvSpPr>
            <a:spLocks noGrp="1"/>
          </p:cNvSpPr>
          <p:nvPr>
            <p:ph type="title"/>
            <p:custDataLst>
              <p:tags r:id="rId3"/>
            </p:custDataLst>
          </p:nvPr>
        </p:nvSpPr>
        <p:spPr>
          <a:xfrm>
            <a:off x="554736" y="1706563"/>
            <a:ext cx="3813048" cy="769441"/>
          </a:xfrm>
          <a:prstGeom prst="rect">
            <a:avLst/>
          </a:prstGeom>
        </p:spPr>
        <p:txBody>
          <a:bodyPr vert="horz" anchor="t">
            <a:spAutoFit/>
          </a:bodyPr>
          <a:lstStyle>
            <a:lvl1pPr>
              <a:lnSpc>
                <a:spcPct val="100000"/>
              </a:lnSpc>
              <a:defRPr>
                <a:ln w="6350" cap="flat">
                  <a:noFill/>
                  <a:miter lim="800000"/>
                </a:ln>
                <a:solidFill>
                  <a:srgbClr val="FFFFFF"/>
                </a:solidFill>
                <a:latin typeface="+mj-lt"/>
                <a:ea typeface="+mj-ea"/>
                <a:cs typeface="+mj-cs"/>
              </a:defRPr>
            </a:lvl1pPr>
          </a:lstStyle>
          <a:p>
            <a:r>
              <a:rPr lang="en-US"/>
              <a:t>Click to edit Master title style</a:t>
            </a:r>
          </a:p>
        </p:txBody>
      </p:sp>
      <p:sp>
        <p:nvSpPr>
          <p:cNvPr id="16" name="Slide Number">
            <a:extLst>
              <a:ext uri="{FF2B5EF4-FFF2-40B4-BE49-F238E27FC236}">
                <a16:creationId xmlns:a16="http://schemas.microsoft.com/office/drawing/2014/main" id="{0A644AC5-4C97-40DD-8891-978E40642162}"/>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7" name="5. Source" hidden="1">
            <a:extLst>
              <a:ext uri="{FF2B5EF4-FFF2-40B4-BE49-F238E27FC236}">
                <a16:creationId xmlns:a16="http://schemas.microsoft.com/office/drawing/2014/main" id="{4B6FCBD0-9EED-4D7F-AD80-AC22EA2E0801}"/>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9" name="Straight Connector 8">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noFill/>
          <a:ln w="19050" cap="flat" cmpd="sng" algn="ctr">
            <a:solidFill>
              <a:srgbClr val="FFFFFF"/>
            </a:solidFill>
            <a:prstDash val="solid"/>
            <a:miter lim="800000"/>
            <a:tailEnd type="none"/>
          </a:ln>
          <a:effectLst/>
        </p:spPr>
      </p:cxn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5" name="TextBox 14"/>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Tree>
    <p:extLst>
      <p:ext uri="{BB962C8B-B14F-4D97-AF65-F5344CB8AC3E}">
        <p14:creationId xmlns:p14="http://schemas.microsoft.com/office/powerpoint/2010/main" val="124456496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ntrast Mid Left COVAX">
    <p:bg>
      <p:bgPr>
        <a:solidFill>
          <a:srgbClr val="082F3B"/>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8" name="2. Slide Title">
            <a:extLst>
              <a:ext uri="{FF2B5EF4-FFF2-40B4-BE49-F238E27FC236}">
                <a16:creationId xmlns:a16="http://schemas.microsoft.com/office/drawing/2014/main" id="{83D84792-0B0B-4664-821F-3201F7ABBBCC}"/>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a:defRPr>
                <a:ln w="6350" cap="flat">
                  <a:noFill/>
                  <a:miter lim="800000"/>
                </a:ln>
                <a:solidFill>
                  <a:srgbClr val="FFFFFF"/>
                </a:solidFill>
                <a:latin typeface="+mj-lt"/>
                <a:ea typeface="+mj-ea"/>
                <a:cs typeface="+mj-cs"/>
              </a:defRPr>
            </a:lvl1pPr>
          </a:lstStyle>
          <a:p>
            <a:r>
              <a:rPr lang="en-US"/>
              <a:t>Click to edit Master title style</a:t>
            </a:r>
          </a:p>
        </p:txBody>
      </p:sp>
      <p:sp>
        <p:nvSpPr>
          <p:cNvPr id="12"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3" name="5. Source" hidden="1">
            <a:extLst>
              <a:ext uri="{FF2B5EF4-FFF2-40B4-BE49-F238E27FC236}">
                <a16:creationId xmlns:a16="http://schemas.microsoft.com/office/drawing/2014/main" id="{C4DE746D-74D1-4CA8-AEF2-3082DCF97414}"/>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9" name="Straight Connector 8">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noFill/>
          <a:ln w="19050" cap="flat" cmpd="sng" algn="ctr">
            <a:solidFill>
              <a:srgbClr val="FFFFFF"/>
            </a:solidFill>
            <a:prstDash val="solid"/>
            <a:miter lim="800000"/>
            <a:tailEnd type="none"/>
          </a:ln>
          <a:effectLst/>
        </p:spPr>
      </p:cxnSp>
      <p:sp>
        <p:nvSpPr>
          <p:cNvPr id="15"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1" name="TextBox 10"/>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Tree>
    <p:extLst>
      <p:ext uri="{BB962C8B-B14F-4D97-AF65-F5344CB8AC3E}">
        <p14:creationId xmlns:p14="http://schemas.microsoft.com/office/powerpoint/2010/main" val="222648048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Contrast Section COVAX">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mn-lt"/>
              <a:ea typeface="+mn-ea"/>
              <a:cs typeface="+mn-cs"/>
              <a:sym typeface="Arial" panose="020B0604020202020204" pitchFamily="34" charset="0"/>
            </a:endParaRPr>
          </a:p>
        </p:txBody>
      </p:sp>
      <p:sp>
        <p:nvSpPr>
          <p:cNvPr id="10" name="2. Slide Title">
            <a:extLst>
              <a:ext uri="{FF2B5EF4-FFF2-40B4-BE49-F238E27FC236}">
                <a16:creationId xmlns:a16="http://schemas.microsoft.com/office/drawing/2014/main" id="{22E7B87A-C868-487C-8134-55B153ABB67F}"/>
              </a:ext>
            </a:extLst>
          </p:cNvPr>
          <p:cNvSpPr>
            <a:spLocks noGrp="1"/>
          </p:cNvSpPr>
          <p:nvPr>
            <p:ph type="title"/>
            <p:custDataLst>
              <p:tags r:id="rId3"/>
            </p:custDataLst>
          </p:nvPr>
        </p:nvSpPr>
        <p:spPr>
          <a:xfrm>
            <a:off x="554736" y="4580468"/>
            <a:ext cx="11082528" cy="677108"/>
          </a:xfrm>
        </p:spPr>
        <p:txBody>
          <a:bodyPr vert="horz" anchor="b">
            <a:noAutofit/>
          </a:bodyPr>
          <a:lstStyle>
            <a:lvl1pPr>
              <a:lnSpc>
                <a:spcPct val="100000"/>
              </a:lnSpc>
              <a:defRPr sz="4400">
                <a:solidFill>
                  <a:srgbClr val="FFFFFF"/>
                </a:solidFill>
                <a:latin typeface="+mj-lt"/>
                <a:ea typeface="+mj-ea"/>
                <a:cs typeface="+mj-cs"/>
              </a:defRPr>
            </a:lvl1pPr>
          </a:lstStyle>
          <a:p>
            <a:r>
              <a:rPr lang="en-US"/>
              <a:t>Click to edit Master title style</a:t>
            </a:r>
          </a:p>
        </p:txBody>
      </p:sp>
      <p:sp>
        <p:nvSpPr>
          <p:cNvPr id="12" name="Slide Number">
            <a:extLst>
              <a:ext uri="{FF2B5EF4-FFF2-40B4-BE49-F238E27FC236}">
                <a16:creationId xmlns:a16="http://schemas.microsoft.com/office/drawing/2014/main" id="{E85CBC38-4304-4E52-88BB-5719D178F969}"/>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3" name="5. Source" hidden="1">
            <a:extLst>
              <a:ext uri="{FF2B5EF4-FFF2-40B4-BE49-F238E27FC236}">
                <a16:creationId xmlns:a16="http://schemas.microsoft.com/office/drawing/2014/main" id="{7A083299-2795-4A75-87AD-10FF35274734}"/>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8" name="Straight Connector 7">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noFill/>
          <a:ln w="19050" cap="flat" cmpd="sng" algn="ctr">
            <a:solidFill>
              <a:srgbClr val="FFFFFF"/>
            </a:solidFill>
            <a:prstDash val="solid"/>
            <a:miter lim="800000"/>
            <a:tailEnd type="none"/>
          </a:ln>
          <a:effectLst/>
        </p:spPr>
      </p:cxnSp>
      <p:sp>
        <p:nvSpPr>
          <p:cNvPr id="15"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1" name="TextBox 10"/>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Tree>
    <p:extLst>
      <p:ext uri="{BB962C8B-B14F-4D97-AF65-F5344CB8AC3E}">
        <p14:creationId xmlns:p14="http://schemas.microsoft.com/office/powerpoint/2010/main" val="204148007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ntrast Quote COVAX">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mn-lt"/>
              <a:ea typeface="+mn-ea"/>
              <a:cs typeface="+mn-cs"/>
              <a:sym typeface="Arial" panose="020B0604020202020204" pitchFamily="34" charset="0"/>
            </a:endParaRPr>
          </a:p>
        </p:txBody>
      </p:sp>
      <p:sp>
        <p:nvSpPr>
          <p:cNvPr id="12" name="2. Slide Title">
            <a:extLst>
              <a:ext uri="{FF2B5EF4-FFF2-40B4-BE49-F238E27FC236}">
                <a16:creationId xmlns:a16="http://schemas.microsoft.com/office/drawing/2014/main" id="{8DD2041C-F3F9-4A35-A641-A7BFF301D265}"/>
              </a:ext>
            </a:extLst>
          </p:cNvPr>
          <p:cNvSpPr>
            <a:spLocks noGrp="1"/>
          </p:cNvSpPr>
          <p:nvPr>
            <p:ph type="title" hasCustomPrompt="1"/>
            <p:custDataLst>
              <p:tags r:id="rId3"/>
            </p:custDataLst>
          </p:nvPr>
        </p:nvSpPr>
        <p:spPr>
          <a:xfrm>
            <a:off x="1505712" y="3530068"/>
            <a:ext cx="9180576" cy="549381"/>
          </a:xfrm>
          <a:prstGeom prst="rect">
            <a:avLst/>
          </a:prstGeom>
        </p:spPr>
        <p:txBody>
          <a:bodyPr vert="horz" anchor="b">
            <a:spAutoFit/>
          </a:bodyPr>
          <a:lstStyle>
            <a:lvl1pPr>
              <a:lnSpc>
                <a:spcPct val="105000"/>
              </a:lnSpc>
              <a:defRPr sz="3400">
                <a:solidFill>
                  <a:schemeClr val="bg1"/>
                </a:solidFill>
                <a:latin typeface="+mj-lt"/>
                <a:ea typeface="+mj-ea"/>
                <a:cs typeface="+mj-cs"/>
              </a:defRPr>
            </a:lvl1pPr>
          </a:lstStyle>
          <a:p>
            <a:r>
              <a:rPr lang="en-US"/>
              <a:t>“Click to add quote</a:t>
            </a:r>
          </a:p>
        </p:txBody>
      </p:sp>
      <p:sp>
        <p:nvSpPr>
          <p:cNvPr id="13" name="3. Subtitle">
            <a:extLst>
              <a:ext uri="{FF2B5EF4-FFF2-40B4-BE49-F238E27FC236}">
                <a16:creationId xmlns:a16="http://schemas.microsoft.com/office/drawing/2014/main" id="{1C771E3B-3A35-43E0-87EC-CB7275392984}"/>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5" name="Slide Number">
            <a:extLst>
              <a:ext uri="{FF2B5EF4-FFF2-40B4-BE49-F238E27FC236}">
                <a16:creationId xmlns:a16="http://schemas.microsoft.com/office/drawing/2014/main" id="{5277E924-C1A9-40BB-86B3-F93E4DDEE377}"/>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6" name="5. Source" hidden="1">
            <a:extLst>
              <a:ext uri="{FF2B5EF4-FFF2-40B4-BE49-F238E27FC236}">
                <a16:creationId xmlns:a16="http://schemas.microsoft.com/office/drawing/2014/main" id="{2D5C08C8-8676-4B97-B143-D0BCAB1A24AF}"/>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cxnSp>
        <p:nvCxnSpPr>
          <p:cNvPr id="9" name="Straight Connector 8">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noFill/>
          <a:ln w="19050" cap="flat" cmpd="sng" algn="ctr">
            <a:solidFill>
              <a:srgbClr val="FFFFFF"/>
            </a:solidFill>
            <a:prstDash val="solid"/>
            <a:miter lim="800000"/>
            <a:tailEnd type="none"/>
          </a:ln>
          <a:effectLst/>
        </p:spPr>
      </p:cxnSp>
      <p:sp>
        <p:nvSpPr>
          <p:cNvPr id="17"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4" name="TextBox 13"/>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Tree>
    <p:extLst>
      <p:ext uri="{BB962C8B-B14F-4D97-AF65-F5344CB8AC3E}">
        <p14:creationId xmlns:p14="http://schemas.microsoft.com/office/powerpoint/2010/main" val="270308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157143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2">
            <a:extLst>
              <a:ext uri="{FF2B5EF4-FFF2-40B4-BE49-F238E27FC236}">
                <a16:creationId xmlns:a16="http://schemas.microsoft.com/office/drawing/2014/main" id="{15315BB4-CEA5-4429-26F4-D4B56B8BE141}"/>
              </a:ext>
            </a:extLst>
          </p:cNvPr>
          <p:cNvSpPr>
            <a:spLocks noGrp="1"/>
          </p:cNvSpPr>
          <p:nvPr>
            <p:ph type="pic" sz="quarter" idx="19"/>
          </p:nvPr>
        </p:nvSpPr>
        <p:spPr>
          <a:xfrm>
            <a:off x="6359525" y="368300"/>
            <a:ext cx="5326063" cy="2685505"/>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02F1485A-E0B4-C14E-58C4-9144A8FEE29C}"/>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113242533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Contrast 1/4 COVAX">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mn-lt"/>
              <a:ea typeface="+mn-ea"/>
              <a:cs typeface="+mn-cs"/>
            </a:endParaRPr>
          </a:p>
        </p:txBody>
      </p:sp>
      <p:sp>
        <p:nvSpPr>
          <p:cNvPr id="11" name="2. Slide Title">
            <a:extLst>
              <a:ext uri="{FF2B5EF4-FFF2-40B4-BE49-F238E27FC236}">
                <a16:creationId xmlns:a16="http://schemas.microsoft.com/office/drawing/2014/main" id="{B3AF7FAF-5A1E-449A-AFCB-6BB5576FD431}"/>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solidFill>
                  <a:schemeClr val="tx1"/>
                </a:solidFill>
                <a:latin typeface="+mj-lt"/>
                <a:ea typeface="+mj-ea"/>
                <a:cs typeface="+mj-cs"/>
              </a:defRPr>
            </a:lvl1pPr>
          </a:lstStyle>
          <a:p>
            <a:pPr lvl="0"/>
            <a:r>
              <a:rPr lang="en-US"/>
              <a:t>Click to edit Master title style</a:t>
            </a:r>
          </a:p>
        </p:txBody>
      </p:sp>
      <p:sp>
        <p:nvSpPr>
          <p:cNvPr id="12" name="3. Subtitle">
            <a:extLst>
              <a:ext uri="{FF2B5EF4-FFF2-40B4-BE49-F238E27FC236}">
                <a16:creationId xmlns:a16="http://schemas.microsoft.com/office/drawing/2014/main" id="{2DD0F44B-6DFF-44EE-9F45-1D254F0668C5}"/>
              </a:ext>
            </a:extLst>
          </p:cNvPr>
          <p:cNvSpPr>
            <a:spLocks noGrp="1"/>
          </p:cNvSpPr>
          <p:nvPr>
            <p:ph type="subTitle" idx="1"/>
            <p:custDataLst>
              <p:tags r:id="rId5"/>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9DAAC50C-5010-4268-B09D-D8B3AFE5350D}"/>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solidFill>
                  <a:schemeClr val="tx1"/>
                </a:solidFill>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34D8527-ADF1-4D4B-8DCB-B8E85CDA0AB0}"/>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5" name="5. Source" hidden="1">
            <a:extLst>
              <a:ext uri="{FF2B5EF4-FFF2-40B4-BE49-F238E27FC236}">
                <a16:creationId xmlns:a16="http://schemas.microsoft.com/office/drawing/2014/main" id="{8F4B3637-F36D-4F7E-B113-9E181F80C5E8}"/>
              </a:ext>
            </a:extLst>
          </p:cNvPr>
          <p:cNvSpPr txBox="1">
            <a:spLocks/>
          </p:cNvSpPr>
          <p:nvPr userDrawn="1">
            <p:custDataLst>
              <p:tags r:id="rId8"/>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latin typeface="+mn-lt"/>
                <a:ea typeface="+mn-ea"/>
                <a:cs typeface="+mn-cs"/>
              </a:rPr>
              <a:t>Source: …</a:t>
            </a:r>
          </a:p>
        </p:txBody>
      </p:sp>
    </p:spTree>
    <p:extLst>
      <p:ext uri="{BB962C8B-B14F-4D97-AF65-F5344CB8AC3E}">
        <p14:creationId xmlns:p14="http://schemas.microsoft.com/office/powerpoint/2010/main" val="119695391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ntrast 1/3 COVAX">
    <p:bg>
      <p:bgPr>
        <a:solidFill>
          <a:schemeClr val="bg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chemeClr val="bg2"/>
              </a:solidFill>
              <a:latin typeface="+mn-lt"/>
              <a:ea typeface="+mn-ea"/>
              <a:cs typeface="+mn-cs"/>
            </a:endParaRPr>
          </a:p>
        </p:txBody>
      </p:sp>
      <p:sp>
        <p:nvSpPr>
          <p:cNvPr id="11" name="2. Slide Title">
            <a:extLst>
              <a:ext uri="{FF2B5EF4-FFF2-40B4-BE49-F238E27FC236}">
                <a16:creationId xmlns:a16="http://schemas.microsoft.com/office/drawing/2014/main" id="{A5C18B43-CBA2-4DCE-86D8-36DA9E34E530}"/>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solidFill>
                  <a:schemeClr val="tx1"/>
                </a:solidFill>
                <a:latin typeface="+mj-lt"/>
                <a:ea typeface="+mj-ea"/>
                <a:cs typeface="+mj-cs"/>
              </a:defRPr>
            </a:lvl1pPr>
          </a:lstStyle>
          <a:p>
            <a:pPr lvl="0"/>
            <a:r>
              <a:rPr lang="en-US"/>
              <a:t>Click to edit Master title style</a:t>
            </a:r>
          </a:p>
        </p:txBody>
      </p:sp>
      <p:sp>
        <p:nvSpPr>
          <p:cNvPr id="12" name="3. Subtitle">
            <a:extLst>
              <a:ext uri="{FF2B5EF4-FFF2-40B4-BE49-F238E27FC236}">
                <a16:creationId xmlns:a16="http://schemas.microsoft.com/office/drawing/2014/main" id="{EDDFF555-7130-4DEC-AA75-A2D3509A33EF}"/>
              </a:ext>
            </a:extLst>
          </p:cNvPr>
          <p:cNvSpPr>
            <a:spLocks noGrp="1"/>
          </p:cNvSpPr>
          <p:nvPr>
            <p:ph type="subTitle" idx="1"/>
            <p:custDataLst>
              <p:tags r:id="rId5"/>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4759C483-BEA3-443E-BF95-B2E82307422B}"/>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solidFill>
                  <a:schemeClr val="tx1"/>
                </a:solidFill>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B4880B3D-63D3-46B6-86FF-75C29D140149}"/>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6" name="5. Source" hidden="1">
            <a:extLst>
              <a:ext uri="{FF2B5EF4-FFF2-40B4-BE49-F238E27FC236}">
                <a16:creationId xmlns:a16="http://schemas.microsoft.com/office/drawing/2014/main" id="{5DBA380B-A61F-4985-80D8-1D1160EC3E6A}"/>
              </a:ext>
            </a:extLst>
          </p:cNvPr>
          <p:cNvSpPr txBox="1">
            <a:spLocks/>
          </p:cNvSpPr>
          <p:nvPr userDrawn="1">
            <p:custDataLst>
              <p:tags r:id="rId8"/>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latin typeface="+mn-lt"/>
                <a:ea typeface="+mn-ea"/>
                <a:cs typeface="+mn-cs"/>
              </a:rPr>
              <a:t>Source: …</a:t>
            </a:r>
          </a:p>
        </p:txBody>
      </p:sp>
    </p:spTree>
    <p:extLst>
      <p:ext uri="{BB962C8B-B14F-4D97-AF65-F5344CB8AC3E}">
        <p14:creationId xmlns:p14="http://schemas.microsoft.com/office/powerpoint/2010/main" val="427580872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Contrast 1/2 COVAX">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chemeClr val="bg2"/>
              </a:solidFill>
              <a:latin typeface="+mn-lt"/>
              <a:ea typeface="+mn-ea"/>
              <a:cs typeface="+mn-cs"/>
            </a:endParaRPr>
          </a:p>
        </p:txBody>
      </p:sp>
      <p:sp>
        <p:nvSpPr>
          <p:cNvPr id="11" name="2. Slide Title">
            <a:extLst>
              <a:ext uri="{FF2B5EF4-FFF2-40B4-BE49-F238E27FC236}">
                <a16:creationId xmlns:a16="http://schemas.microsoft.com/office/drawing/2014/main" id="{95168E9C-A39A-416B-BFC6-4F7CD031DEAB}"/>
              </a:ext>
            </a:extLst>
          </p:cNvPr>
          <p:cNvSpPr>
            <a:spLocks noGrp="1"/>
          </p:cNvSpPr>
          <p:nvPr>
            <p:ph type="title"/>
            <p:custDataLst>
              <p:tags r:id="rId4"/>
            </p:custDataLst>
          </p:nvPr>
        </p:nvSpPr>
        <p:spPr>
          <a:xfrm>
            <a:off x="554736" y="197613"/>
            <a:ext cx="5065776" cy="384721"/>
          </a:xfrm>
        </p:spPr>
        <p:txBody>
          <a:bodyPr vert="horz">
            <a:spAutoFit/>
          </a:bodyPr>
          <a:lstStyle>
            <a:lvl1pPr>
              <a:defRPr>
                <a:solidFill>
                  <a:schemeClr val="tx1"/>
                </a:solidFill>
                <a:latin typeface="+mj-lt"/>
                <a:ea typeface="+mj-ea"/>
                <a:cs typeface="+mj-cs"/>
              </a:defRPr>
            </a:lvl1pPr>
          </a:lstStyle>
          <a:p>
            <a:r>
              <a:rPr lang="en-US"/>
              <a:t>Click to edit Master title style</a:t>
            </a:r>
          </a:p>
        </p:txBody>
      </p:sp>
      <p:sp>
        <p:nvSpPr>
          <p:cNvPr id="12" name="3. Subtitle">
            <a:extLst>
              <a:ext uri="{FF2B5EF4-FFF2-40B4-BE49-F238E27FC236}">
                <a16:creationId xmlns:a16="http://schemas.microsoft.com/office/drawing/2014/main" id="{3B05C0F1-4BB0-4F3C-BD5C-FF7C1D4B9828}"/>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0C97B94B-EA98-48CE-AEFE-9EED3CEB687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tx1"/>
                </a:solidFill>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8EE241F9-D2A5-40AE-A38A-45D59EE4E9D1}"/>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5" name="5. Source" hidden="1">
            <a:extLst>
              <a:ext uri="{FF2B5EF4-FFF2-40B4-BE49-F238E27FC236}">
                <a16:creationId xmlns:a16="http://schemas.microsoft.com/office/drawing/2014/main" id="{45C61F16-A04B-46D1-902F-0B2F4AECFDA4}"/>
              </a:ext>
            </a:extLst>
          </p:cNvPr>
          <p:cNvSpPr txBox="1">
            <a:spLocks/>
          </p:cNvSpPr>
          <p:nvPr userDrawn="1">
            <p:custDataLst>
              <p:tags r:id="rId8"/>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latin typeface="+mn-lt"/>
                <a:ea typeface="+mn-ea"/>
                <a:cs typeface="+mn-cs"/>
              </a:rPr>
              <a:t>Source: …</a:t>
            </a:r>
          </a:p>
        </p:txBody>
      </p:sp>
    </p:spTree>
    <p:extLst>
      <p:ext uri="{BB962C8B-B14F-4D97-AF65-F5344CB8AC3E}">
        <p14:creationId xmlns:p14="http://schemas.microsoft.com/office/powerpoint/2010/main" val="51084893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ntrast 2/3 COVAX">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chemeClr val="bg2"/>
              </a:solidFill>
              <a:latin typeface="+mn-lt"/>
              <a:ea typeface="+mn-ea"/>
              <a:cs typeface="+mn-cs"/>
            </a:endParaRPr>
          </a:p>
        </p:txBody>
      </p:sp>
      <p:sp>
        <p:nvSpPr>
          <p:cNvPr id="11" name="2. Slide Title">
            <a:extLst>
              <a:ext uri="{FF2B5EF4-FFF2-40B4-BE49-F238E27FC236}">
                <a16:creationId xmlns:a16="http://schemas.microsoft.com/office/drawing/2014/main" id="{CD6361A6-30F0-415C-AD6D-A1FC7C23496A}"/>
              </a:ext>
            </a:extLst>
          </p:cNvPr>
          <p:cNvSpPr>
            <a:spLocks noGrp="1"/>
          </p:cNvSpPr>
          <p:nvPr>
            <p:ph type="title"/>
            <p:custDataLst>
              <p:tags r:id="rId4"/>
            </p:custDataLst>
          </p:nvPr>
        </p:nvSpPr>
        <p:spPr>
          <a:xfrm>
            <a:off x="554736" y="197613"/>
            <a:ext cx="6967728" cy="384721"/>
          </a:xfrm>
        </p:spPr>
        <p:txBody>
          <a:bodyPr vert="horz">
            <a:spAutoFit/>
          </a:bodyPr>
          <a:lstStyle>
            <a:lvl1pPr>
              <a:defRPr>
                <a:solidFill>
                  <a:schemeClr val="tx1"/>
                </a:solidFill>
                <a:latin typeface="+mj-lt"/>
                <a:ea typeface="+mj-ea"/>
                <a:cs typeface="+mj-cs"/>
              </a:defRPr>
            </a:lvl1pPr>
          </a:lstStyle>
          <a:p>
            <a:r>
              <a:rPr lang="en-US"/>
              <a:t>Click to edit Master title style</a:t>
            </a:r>
          </a:p>
        </p:txBody>
      </p:sp>
      <p:sp>
        <p:nvSpPr>
          <p:cNvPr id="12" name="3. Subtitle">
            <a:extLst>
              <a:ext uri="{FF2B5EF4-FFF2-40B4-BE49-F238E27FC236}">
                <a16:creationId xmlns:a16="http://schemas.microsoft.com/office/drawing/2014/main" id="{6CC1F533-5D00-40E8-AFF0-F1F39C9E7F04}"/>
              </a:ext>
            </a:extLst>
          </p:cNvPr>
          <p:cNvSpPr>
            <a:spLocks noGrp="1"/>
          </p:cNvSpPr>
          <p:nvPr>
            <p:ph type="subTitle" idx="1"/>
            <p:custDataLst>
              <p:tags r:id="rId5"/>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B2DED70B-A66B-4002-B240-34CF2AC5B61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tx1"/>
                </a:solidFill>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DE4B76B-7247-4EE7-90A4-007A0C01D0C4}"/>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5" name="5. Source" hidden="1">
            <a:extLst>
              <a:ext uri="{FF2B5EF4-FFF2-40B4-BE49-F238E27FC236}">
                <a16:creationId xmlns:a16="http://schemas.microsoft.com/office/drawing/2014/main" id="{7CAB25D6-EC98-4AF4-B68D-1F1A8F2120CE}"/>
              </a:ext>
            </a:extLst>
          </p:cNvPr>
          <p:cNvSpPr txBox="1">
            <a:spLocks/>
          </p:cNvSpPr>
          <p:nvPr userDrawn="1">
            <p:custDataLst>
              <p:tags r:id="rId8"/>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latin typeface="+mn-lt"/>
                <a:ea typeface="+mn-ea"/>
                <a:cs typeface="+mn-cs"/>
              </a:rPr>
              <a:t>Source: …</a:t>
            </a:r>
          </a:p>
        </p:txBody>
      </p:sp>
    </p:spTree>
    <p:extLst>
      <p:ext uri="{BB962C8B-B14F-4D97-AF65-F5344CB8AC3E}">
        <p14:creationId xmlns:p14="http://schemas.microsoft.com/office/powerpoint/2010/main" val="203300224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Contrast 3/4 COVAX">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3" progId="TCLayout.ActiveDocument.1">
                  <p:embed/>
                </p:oleObj>
              </mc:Choice>
              <mc:Fallback>
                <p:oleObj name="think-cell Slide" r:id="rId9"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11" name="2. Slide Title">
            <a:extLst>
              <a:ext uri="{FF2B5EF4-FFF2-40B4-BE49-F238E27FC236}">
                <a16:creationId xmlns:a16="http://schemas.microsoft.com/office/drawing/2014/main" id="{91277579-8831-43CF-B160-16FF2827C046}"/>
              </a:ext>
            </a:extLst>
          </p:cNvPr>
          <p:cNvSpPr>
            <a:spLocks noGrp="1"/>
          </p:cNvSpPr>
          <p:nvPr>
            <p:ph type="title"/>
            <p:custDataLst>
              <p:tags r:id="rId3"/>
            </p:custDataLst>
          </p:nvPr>
        </p:nvSpPr>
        <p:spPr>
          <a:xfrm>
            <a:off x="554736" y="197613"/>
            <a:ext cx="7918704" cy="384721"/>
          </a:xfrm>
        </p:spPr>
        <p:txBody>
          <a:bodyPr vert="horz">
            <a:noAutofit/>
          </a:bodyPr>
          <a:lstStyle>
            <a:lvl1pPr>
              <a:defRPr>
                <a:solidFill>
                  <a:schemeClr val="bg2"/>
                </a:solidFill>
                <a:latin typeface="+mj-lt"/>
                <a:ea typeface="+mj-ea"/>
                <a:cs typeface="+mj-cs"/>
              </a:defRPr>
            </a:lvl1pPr>
          </a:lstStyle>
          <a:p>
            <a:r>
              <a:rPr lang="en-US"/>
              <a:t>Click to edit Master title style</a:t>
            </a:r>
          </a:p>
        </p:txBody>
      </p:sp>
      <p:sp>
        <p:nvSpPr>
          <p:cNvPr id="12" name="3. Subtitle">
            <a:extLst>
              <a:ext uri="{FF2B5EF4-FFF2-40B4-BE49-F238E27FC236}">
                <a16:creationId xmlns:a16="http://schemas.microsoft.com/office/drawing/2014/main" id="{9FB33C37-8F8E-450C-B956-CCA2C562F08E}"/>
              </a:ext>
            </a:extLst>
          </p:cNvPr>
          <p:cNvSpPr>
            <a:spLocks noGrp="1"/>
          </p:cNvSpPr>
          <p:nvPr>
            <p:ph type="subTitle" idx="1"/>
            <p:custDataLst>
              <p:tags r:id="rId4"/>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3A776699-A364-4F3B-A0A3-7B19AC18D333}"/>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latin typeface="+mn-lt"/>
                <a:ea typeface="+mn-ea"/>
                <a:cs typeface="+mn-cs"/>
              </a:defRPr>
            </a:lvl1pPr>
          </a:lstStyle>
          <a:p>
            <a:pPr lvl="0">
              <a:buNone/>
            </a:pPr>
            <a:r>
              <a:rPr lang="en-US"/>
              <a:t>Add tracker</a:t>
            </a:r>
          </a:p>
        </p:txBody>
      </p:sp>
      <p:sp>
        <p:nvSpPr>
          <p:cNvPr id="15" name="5. Source" hidden="1">
            <a:extLst>
              <a:ext uri="{FF2B5EF4-FFF2-40B4-BE49-F238E27FC236}">
                <a16:creationId xmlns:a16="http://schemas.microsoft.com/office/drawing/2014/main" id="{330858C7-9375-4CF0-A13F-244BB3A00EDB}"/>
              </a:ext>
            </a:extLst>
          </p:cNvPr>
          <p:cNvSpPr txBox="1">
            <a:spLocks/>
          </p:cNvSpPr>
          <p:nvPr userDrawn="1">
            <p:custDataLst>
              <p:tags r:id="rId6"/>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latin typeface="+mn-lt"/>
                <a:ea typeface="+mn-ea"/>
                <a:cs typeface="+mn-cs"/>
              </a:rPr>
              <a:t>Source: …</a:t>
            </a:r>
          </a:p>
        </p:txBody>
      </p:sp>
      <p:sp>
        <p:nvSpPr>
          <p:cNvPr id="18" name="Slide Number">
            <a:extLst>
              <a:ext uri="{FF2B5EF4-FFF2-40B4-BE49-F238E27FC236}">
                <a16:creationId xmlns:a16="http://schemas.microsoft.com/office/drawing/2014/main" id="{5277E924-C1A9-40BB-86B3-F93E4DDEE377}"/>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20" name="Straight Connector 19">
            <a:extLst>
              <a:ext uri="{FF2B5EF4-FFF2-40B4-BE49-F238E27FC236}">
                <a16:creationId xmlns:a16="http://schemas.microsoft.com/office/drawing/2014/main" id="{E4EFCE78-7EAC-4D68-BC89-E0028F36523C}"/>
              </a:ext>
            </a:extLst>
          </p:cNvPr>
          <p:cNvCxnSpPr>
            <a:cxnSpLocks/>
          </p:cNvCxnSpPr>
          <p:nvPr userDrawn="1"/>
        </p:nvCxnSpPr>
        <p:spPr bwMode="inv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18028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COVAX">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chemeClr val="bg2"/>
              </a:solidFill>
              <a:latin typeface="+mn-lt"/>
              <a:ea typeface="+mn-ea"/>
              <a:cs typeface="+mn-cs"/>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4"/>
            </p:custDataLst>
          </p:nvPr>
        </p:nvSpPr>
        <p:spPr>
          <a:xfrm>
            <a:off x="554736" y="197613"/>
            <a:ext cx="5065776" cy="384721"/>
          </a:xfrm>
        </p:spPr>
        <p:txBody>
          <a:bodyPr vert="horz">
            <a:spAutoFit/>
          </a:bodyPr>
          <a:lstStyle>
            <a:lvl1pPr>
              <a:defRPr>
                <a:solidFill>
                  <a:srgbClr val="FFFFFF"/>
                </a:solidFill>
                <a:latin typeface="+mj-lt"/>
                <a:ea typeface="+mj-ea"/>
                <a:cs typeface="+mj-cs"/>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5"/>
            </p:custDataLst>
          </p:nvPr>
        </p:nvSpPr>
        <p:spPr>
          <a:xfrm>
            <a:off x="554736" y="663224"/>
            <a:ext cx="5065776" cy="246221"/>
          </a:xfrm>
          <a:prstGeom prst="rect">
            <a:avLst/>
          </a:prstGeom>
        </p:spPr>
        <p:txBody>
          <a:bodyPr wrap="square">
            <a:noAutofit/>
          </a:bodyPr>
          <a:lstStyle>
            <a:lvl1pPr marL="0" indent="0" algn="l">
              <a:buNone/>
              <a:defRPr sz="1600" b="0" baseline="0">
                <a:solidFill>
                  <a:srgbClr val="FFFFFF"/>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2" name="5. Source" hidden="1">
            <a:extLst>
              <a:ext uri="{FF2B5EF4-FFF2-40B4-BE49-F238E27FC236}">
                <a16:creationId xmlns:a16="http://schemas.microsoft.com/office/drawing/2014/main" id="{4DD9C749-8CD6-483D-AC3C-7F8CFA2B373A}"/>
              </a:ext>
            </a:extLst>
          </p:cNvPr>
          <p:cNvSpPr txBox="1">
            <a:spLocks/>
          </p:cNvSpPr>
          <p:nvPr userDrawn="1">
            <p:custDataLst>
              <p:tags r:id="rId7"/>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5" name="Slide Number">
            <a:extLst>
              <a:ext uri="{FF2B5EF4-FFF2-40B4-BE49-F238E27FC236}">
                <a16:creationId xmlns:a16="http://schemas.microsoft.com/office/drawing/2014/main" id="{1401A3E2-ECC8-43C9-A61C-068D51FCD055}"/>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04234402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COVAX">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chemeClr val="bg2"/>
              </a:solidFill>
              <a:latin typeface="+mn-lt"/>
              <a:ea typeface="+mn-ea"/>
              <a:cs typeface="+mn-cs"/>
            </a:endParaRP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4"/>
            </p:custDataLst>
          </p:nvPr>
        </p:nvSpPr>
        <p:spPr>
          <a:xfrm>
            <a:off x="554735" y="41597"/>
            <a:ext cx="3465576" cy="123111"/>
          </a:xfrm>
          <a:prstGeom prst="rect">
            <a:avLst/>
          </a:prstGeom>
          <a:ln w="6350">
            <a:noFill/>
            <a:miter lim="800000"/>
          </a:ln>
        </p:spPr>
        <p:txBody>
          <a:bodyPr vert="horz" wrap="square" lIns="0" tIns="0" rIns="0" bIns="0" rtlCol="0">
            <a:no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A2A8C6A2-26B8-46D0-B6A4-4D8C91B2772E}"/>
              </a:ext>
            </a:extLst>
          </p:cNvPr>
          <p:cNvSpPr>
            <a:spLocks noGrp="1"/>
          </p:cNvSpPr>
          <p:nvPr>
            <p:ph type="title"/>
            <p:custDataLst>
              <p:tags r:id="rId5"/>
            </p:custDataLst>
          </p:nvPr>
        </p:nvSpPr>
        <p:spPr>
          <a:xfrm>
            <a:off x="554736" y="2744369"/>
            <a:ext cx="3465576" cy="769441"/>
          </a:xfrm>
          <a:prstGeom prst="rect">
            <a:avLst/>
          </a:prstGeom>
        </p:spPr>
        <p:txBody>
          <a:bodyPr vert="horz" wrap="square" anchor="b">
            <a:noAutofit/>
          </a:bodyPr>
          <a:lstStyle>
            <a:lvl1pPr algn="l">
              <a:defRPr>
                <a:solidFill>
                  <a:srgbClr val="FFFFFF"/>
                </a:solidFill>
                <a:latin typeface="+mj-lt"/>
                <a:ea typeface="+mj-ea"/>
                <a:cs typeface="+mj-cs"/>
              </a:defRPr>
            </a:lvl1pPr>
          </a:lstStyle>
          <a:p>
            <a:r>
              <a:rPr lang="en-US"/>
              <a:t>Click to edit Master title style</a:t>
            </a:r>
          </a:p>
        </p:txBody>
      </p:sp>
      <p:sp>
        <p:nvSpPr>
          <p:cNvPr id="12" name="3. Subtitle">
            <a:extLst>
              <a:ext uri="{FF2B5EF4-FFF2-40B4-BE49-F238E27FC236}">
                <a16:creationId xmlns:a16="http://schemas.microsoft.com/office/drawing/2014/main" id="{63DE0353-99BC-4322-9D9F-E3C1556B87A4}"/>
              </a:ext>
            </a:extLst>
          </p:cNvPr>
          <p:cNvSpPr>
            <a:spLocks noGrp="1"/>
          </p:cNvSpPr>
          <p:nvPr>
            <p:ph type="subTitle" idx="1"/>
            <p:custDataLst>
              <p:tags r:id="rId6"/>
            </p:custDataLst>
          </p:nvPr>
        </p:nvSpPr>
        <p:spPr>
          <a:xfrm>
            <a:off x="554734" y="3659644"/>
            <a:ext cx="3465576" cy="246221"/>
          </a:xfrm>
          <a:prstGeom prst="rect">
            <a:avLst/>
          </a:prstGeom>
        </p:spPr>
        <p:txBody>
          <a:bodyPr wrap="square">
            <a:noAutofit/>
          </a:bodyPr>
          <a:lstStyle>
            <a:lvl1pPr marL="0" indent="0" algn="l">
              <a:buNone/>
              <a:defRPr sz="1600" b="0" baseline="0">
                <a:solidFill>
                  <a:srgbClr val="FFFFFF"/>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4" name="5. Source" hidden="1">
            <a:extLst>
              <a:ext uri="{FF2B5EF4-FFF2-40B4-BE49-F238E27FC236}">
                <a16:creationId xmlns:a16="http://schemas.microsoft.com/office/drawing/2014/main" id="{75507215-AD33-47BA-978C-854396B566AA}"/>
              </a:ext>
            </a:extLst>
          </p:cNvPr>
          <p:cNvSpPr txBox="1">
            <a:spLocks/>
          </p:cNvSpPr>
          <p:nvPr userDrawn="1">
            <p:custDataLst>
              <p:tags r:id="rId7"/>
            </p:custDataLst>
          </p:nvPr>
        </p:nvSpPr>
        <p:spPr>
          <a:xfrm>
            <a:off x="553971" y="6592511"/>
            <a:ext cx="34655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5" name="Slide Number">
            <a:extLst>
              <a:ext uri="{FF2B5EF4-FFF2-40B4-BE49-F238E27FC236}">
                <a16:creationId xmlns:a16="http://schemas.microsoft.com/office/drawing/2014/main" id="{1401A3E2-ECC8-43C9-A61C-068D51FCD055}"/>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96166767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COVAX">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3410584" cy="6858000"/>
          </a:xfrm>
          <a:prstGeom prst="rect">
            <a:avLst/>
          </a:prstGeom>
          <a:solidFill>
            <a:srgbClr val="082F3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chemeClr val="bg2"/>
              </a:solidFill>
              <a:latin typeface="+mn-lt"/>
              <a:ea typeface="+mn-ea"/>
              <a:cs typeface="+mn-cs"/>
            </a:endParaRP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4"/>
            </p:custDataLst>
          </p:nvPr>
        </p:nvSpPr>
        <p:spPr>
          <a:xfrm>
            <a:off x="554735" y="41597"/>
            <a:ext cx="2514600" cy="123111"/>
          </a:xfrm>
          <a:prstGeom prst="rect">
            <a:avLst/>
          </a:prstGeom>
          <a:ln w="6350">
            <a:noFill/>
            <a:miter lim="800000"/>
          </a:ln>
        </p:spPr>
        <p:txBody>
          <a:bodyPr vert="horz" wrap="square" lIns="0" tIns="0" rIns="0" bIns="0" rtlCol="0">
            <a:no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5"/>
            </p:custDataLst>
          </p:nvPr>
        </p:nvSpPr>
        <p:spPr>
          <a:xfrm>
            <a:off x="554736" y="2744369"/>
            <a:ext cx="2514600" cy="769441"/>
          </a:xfrm>
        </p:spPr>
        <p:txBody>
          <a:bodyPr vert="horz" anchor="b">
            <a:noAutofit/>
          </a:bodyPr>
          <a:lstStyle>
            <a:lvl1pPr>
              <a:defRPr>
                <a:solidFill>
                  <a:srgbClr val="FFFFFF"/>
                </a:solidFill>
                <a:latin typeface="+mj-lt"/>
                <a:ea typeface="+mj-ea"/>
                <a:cs typeface="+mj-cs"/>
              </a:defRPr>
            </a:lvl1pPr>
          </a:lstStyle>
          <a:p>
            <a:r>
              <a:rPr lang="en-US"/>
              <a:t>Click to edit Master title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6"/>
            </p:custDataLst>
          </p:nvPr>
        </p:nvSpPr>
        <p:spPr>
          <a:xfrm>
            <a:off x="554736" y="3659644"/>
            <a:ext cx="2514600" cy="492443"/>
          </a:xfrm>
          <a:prstGeom prst="rect">
            <a:avLst/>
          </a:prstGeom>
        </p:spPr>
        <p:txBody>
          <a:bodyPr wrap="square">
            <a:noAutofit/>
          </a:bodyPr>
          <a:lstStyle>
            <a:lvl1pPr marL="0" indent="0" algn="l">
              <a:buNone/>
              <a:defRPr sz="1600" b="0" baseline="0">
                <a:solidFill>
                  <a:srgbClr val="FFFFFF"/>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4" name="5. Source" hidden="1">
            <a:extLst>
              <a:ext uri="{FF2B5EF4-FFF2-40B4-BE49-F238E27FC236}">
                <a16:creationId xmlns:a16="http://schemas.microsoft.com/office/drawing/2014/main" id="{A873E4B4-299B-415F-B0C6-99147E8008E0}"/>
              </a:ext>
            </a:extLst>
          </p:cNvPr>
          <p:cNvSpPr txBox="1">
            <a:spLocks/>
          </p:cNvSpPr>
          <p:nvPr userDrawn="1">
            <p:custDataLst>
              <p:tags r:id="rId7"/>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5" name="Slide Number">
            <a:extLst>
              <a:ext uri="{FF2B5EF4-FFF2-40B4-BE49-F238E27FC236}">
                <a16:creationId xmlns:a16="http://schemas.microsoft.com/office/drawing/2014/main" id="{1401A3E2-ECC8-43C9-A61C-068D51FCD055}"/>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94882900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Contrast 3-line COVAX">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9" name="2. Slide Title">
            <a:extLst>
              <a:ext uri="{FF2B5EF4-FFF2-40B4-BE49-F238E27FC236}">
                <a16:creationId xmlns:a16="http://schemas.microsoft.com/office/drawing/2014/main" id="{A212A9AD-EC41-4379-BF1D-C100E927B4C2}"/>
              </a:ext>
            </a:extLst>
          </p:cNvPr>
          <p:cNvSpPr>
            <a:spLocks noGrp="1"/>
          </p:cNvSpPr>
          <p:nvPr>
            <p:ph type="title"/>
            <p:custDataLst>
              <p:tags r:id="rId3"/>
            </p:custDataLst>
          </p:nvPr>
        </p:nvSpPr>
        <p:spPr>
          <a:xfrm>
            <a:off x="554736" y="197613"/>
            <a:ext cx="11082528" cy="384721"/>
          </a:xfrm>
        </p:spPr>
        <p:txBody>
          <a:bodyPr vert="horz">
            <a:spAutoFit/>
          </a:bodyPr>
          <a:lstStyle>
            <a:lvl1pPr>
              <a:defRPr>
                <a:solidFill>
                  <a:srgbClr val="FFFFFF"/>
                </a:solidFill>
                <a:latin typeface="+mj-lt"/>
                <a:ea typeface="+mj-ea"/>
                <a:cs typeface="+mj-cs"/>
              </a:defRPr>
            </a:lvl1pPr>
          </a:lstStyle>
          <a:p>
            <a:r>
              <a:rPr lang="en-US"/>
              <a:t>Click to edit Master title style</a:t>
            </a:r>
          </a:p>
        </p:txBody>
      </p:sp>
      <p:sp>
        <p:nvSpPr>
          <p:cNvPr id="13" name="5. Source" hidden="1">
            <a:extLst>
              <a:ext uri="{FF2B5EF4-FFF2-40B4-BE49-F238E27FC236}">
                <a16:creationId xmlns:a16="http://schemas.microsoft.com/office/drawing/2014/main" id="{A49D4B69-B493-403C-B640-6993CD92BA39}"/>
              </a:ext>
            </a:extLst>
          </p:cNvPr>
          <p:cNvSpPr txBox="1"/>
          <p:nvPr userDrawn="1">
            <p:custDataLst>
              <p:tags r:id="rId4"/>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5" name="Slide Number">
            <a:extLst>
              <a:ext uri="{FF2B5EF4-FFF2-40B4-BE49-F238E27FC236}">
                <a16:creationId xmlns:a16="http://schemas.microsoft.com/office/drawing/2014/main" id="{5277E924-C1A9-40BB-86B3-F93E4DDEE377}"/>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7" name="Straight Connector 16">
            <a:extLst>
              <a:ext uri="{FF2B5EF4-FFF2-40B4-BE49-F238E27FC236}">
                <a16:creationId xmlns:a16="http://schemas.microsoft.com/office/drawing/2014/main" id="{E4EFCE78-7EAC-4D68-BC89-E0028F36523C}"/>
              </a:ext>
            </a:extLst>
          </p:cNvPr>
          <p:cNvCxnSpPr>
            <a:cxnSpLocks/>
          </p:cNvCxnSpPr>
          <p:nvPr userDrawn="1"/>
        </p:nvCxnSpPr>
        <p:spPr bwMode="inv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Tree>
    <p:extLst>
      <p:ext uri="{BB962C8B-B14F-4D97-AF65-F5344CB8AC3E}">
        <p14:creationId xmlns:p14="http://schemas.microsoft.com/office/powerpoint/2010/main" val="235190639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Contrast Custom COVAX">
    <p:bg>
      <p:bgPr>
        <a:solidFill>
          <a:srgbClr val="082F3B"/>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49FDDFD3-EDB6-430C-8803-9B06D84C1E10}"/>
              </a:ext>
            </a:extLst>
          </p:cNvPr>
          <p:cNvSpPr txBox="1"/>
          <p:nvPr userDrawn="1">
            <p:custDataLst>
              <p:tags r:id="rId2"/>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2" name="Slide Number">
            <a:extLst>
              <a:ext uri="{FF2B5EF4-FFF2-40B4-BE49-F238E27FC236}">
                <a16:creationId xmlns:a16="http://schemas.microsoft.com/office/drawing/2014/main" id="{5277E924-C1A9-40BB-86B3-F93E4DDEE377}"/>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5" name="Straight Connector 14">
            <a:extLst>
              <a:ext uri="{FF2B5EF4-FFF2-40B4-BE49-F238E27FC236}">
                <a16:creationId xmlns:a16="http://schemas.microsoft.com/office/drawing/2014/main" id="{E4EFCE78-7EAC-4D68-BC89-E0028F36523C}"/>
              </a:ext>
            </a:extLst>
          </p:cNvPr>
          <p:cNvCxnSpPr>
            <a:cxnSpLocks/>
          </p:cNvCxnSpPr>
          <p:nvPr userDrawn="1"/>
        </p:nvCxnSpPr>
        <p:spPr bwMode="inv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4"/>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4" name="TextBox 13"/>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Tree>
    <p:extLst>
      <p:ext uri="{BB962C8B-B14F-4D97-AF65-F5344CB8AC3E}">
        <p14:creationId xmlns:p14="http://schemas.microsoft.com/office/powerpoint/2010/main" val="1647291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12" name="Picture Placeholder 27">
            <a:extLst>
              <a:ext uri="{FF2B5EF4-FFF2-40B4-BE49-F238E27FC236}">
                <a16:creationId xmlns:a16="http://schemas.microsoft.com/office/drawing/2014/main" id="{1426049D-A517-EA42-AFCA-8DDB22C6BA37}"/>
              </a:ext>
            </a:extLst>
          </p:cNvPr>
          <p:cNvSpPr>
            <a:spLocks noGrp="1"/>
          </p:cNvSpPr>
          <p:nvPr>
            <p:ph type="pic" sz="quarter" idx="15" hasCustomPrompt="1"/>
          </p:nvPr>
        </p:nvSpPr>
        <p:spPr>
          <a:xfrm>
            <a:off x="6495588" y="-10508"/>
            <a:ext cx="5711376" cy="6879020"/>
          </a:xfrm>
          <a:custGeom>
            <a:avLst/>
            <a:gdLst>
              <a:gd name="connsiteX0" fmla="*/ 0 w 7962406"/>
              <a:gd name="connsiteY0" fmla="*/ 0 h 6857999"/>
              <a:gd name="connsiteX1" fmla="*/ 7962406 w 7962406"/>
              <a:gd name="connsiteY1" fmla="*/ 0 h 6857999"/>
              <a:gd name="connsiteX2" fmla="*/ 7962406 w 7962406"/>
              <a:gd name="connsiteY2" fmla="*/ 6857999 h 6857999"/>
              <a:gd name="connsiteX3" fmla="*/ 1019785 w 7962406"/>
              <a:gd name="connsiteY3" fmla="*/ 6857999 h 6857999"/>
              <a:gd name="connsiteX4" fmla="*/ 0 w 7962406"/>
              <a:gd name="connsiteY4" fmla="*/ 5838214 h 6857999"/>
              <a:gd name="connsiteX0" fmla="*/ 0 w 7962406"/>
              <a:gd name="connsiteY0" fmla="*/ 0 h 6857999"/>
              <a:gd name="connsiteX1" fmla="*/ 6039013 w 7962406"/>
              <a:gd name="connsiteY1" fmla="*/ 84083 h 6857999"/>
              <a:gd name="connsiteX2" fmla="*/ 7962406 w 7962406"/>
              <a:gd name="connsiteY2" fmla="*/ 6857999 h 6857999"/>
              <a:gd name="connsiteX3" fmla="*/ 1019785 w 7962406"/>
              <a:gd name="connsiteY3" fmla="*/ 6857999 h 6857999"/>
              <a:gd name="connsiteX4" fmla="*/ 0 w 7962406"/>
              <a:gd name="connsiteY4" fmla="*/ 5838214 h 6857999"/>
              <a:gd name="connsiteX5" fmla="*/ 0 w 7962406"/>
              <a:gd name="connsiteY5" fmla="*/ 0 h 6857999"/>
              <a:gd name="connsiteX0" fmla="*/ 0 w 7962406"/>
              <a:gd name="connsiteY0" fmla="*/ 10510 h 6868509"/>
              <a:gd name="connsiteX1" fmla="*/ 6144117 w 7962406"/>
              <a:gd name="connsiteY1" fmla="*/ 0 h 6868509"/>
              <a:gd name="connsiteX2" fmla="*/ 7962406 w 7962406"/>
              <a:gd name="connsiteY2" fmla="*/ 6868509 h 6868509"/>
              <a:gd name="connsiteX3" fmla="*/ 1019785 w 7962406"/>
              <a:gd name="connsiteY3" fmla="*/ 6868509 h 6868509"/>
              <a:gd name="connsiteX4" fmla="*/ 0 w 7962406"/>
              <a:gd name="connsiteY4" fmla="*/ 5848724 h 6868509"/>
              <a:gd name="connsiteX5" fmla="*/ 0 w 7962406"/>
              <a:gd name="connsiteY5" fmla="*/ 10510 h 6868509"/>
              <a:gd name="connsiteX0" fmla="*/ 0 w 6144117"/>
              <a:gd name="connsiteY0" fmla="*/ 10510 h 6868509"/>
              <a:gd name="connsiteX1" fmla="*/ 6144117 w 6144117"/>
              <a:gd name="connsiteY1" fmla="*/ 0 h 6868509"/>
              <a:gd name="connsiteX2" fmla="*/ 5660640 w 6144117"/>
              <a:gd name="connsiteY2" fmla="*/ 6563709 h 6868509"/>
              <a:gd name="connsiteX3" fmla="*/ 1019785 w 6144117"/>
              <a:gd name="connsiteY3" fmla="*/ 6868509 h 6868509"/>
              <a:gd name="connsiteX4" fmla="*/ 0 w 6144117"/>
              <a:gd name="connsiteY4" fmla="*/ 5848724 h 6868509"/>
              <a:gd name="connsiteX5" fmla="*/ 0 w 6144117"/>
              <a:gd name="connsiteY5" fmla="*/ 10510 h 6868509"/>
              <a:gd name="connsiteX0" fmla="*/ 0 w 6154626"/>
              <a:gd name="connsiteY0" fmla="*/ 10510 h 6879020"/>
              <a:gd name="connsiteX1" fmla="*/ 6144117 w 6154626"/>
              <a:gd name="connsiteY1" fmla="*/ 0 h 6879020"/>
              <a:gd name="connsiteX2" fmla="*/ 6154626 w 6154626"/>
              <a:gd name="connsiteY2" fmla="*/ 6879020 h 6879020"/>
              <a:gd name="connsiteX3" fmla="*/ 1019785 w 6154626"/>
              <a:gd name="connsiteY3" fmla="*/ 6868509 h 6879020"/>
              <a:gd name="connsiteX4" fmla="*/ 0 w 6154626"/>
              <a:gd name="connsiteY4" fmla="*/ 5848724 h 6879020"/>
              <a:gd name="connsiteX5" fmla="*/ 0 w 6154626"/>
              <a:gd name="connsiteY5" fmla="*/ 10510 h 6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4626" h="6879020">
                <a:moveTo>
                  <a:pt x="0" y="10510"/>
                </a:moveTo>
                <a:lnTo>
                  <a:pt x="6144117" y="0"/>
                </a:lnTo>
                <a:lnTo>
                  <a:pt x="6154626" y="6879020"/>
                </a:lnTo>
                <a:lnTo>
                  <a:pt x="1019785" y="6868509"/>
                </a:lnTo>
                <a:cubicBezTo>
                  <a:pt x="456573" y="6868509"/>
                  <a:pt x="0" y="6411936"/>
                  <a:pt x="0" y="5848724"/>
                </a:cubicBezTo>
                <a:lnTo>
                  <a:pt x="0" y="10510"/>
                </a:lnTo>
                <a:close/>
              </a:path>
            </a:pathLst>
          </a:custGeom>
          <a:solidFill>
            <a:schemeClr val="bg1">
              <a:lumMod val="85000"/>
            </a:schemeClr>
          </a:solidFill>
        </p:spPr>
        <p:txBody>
          <a:bodyPr wrap="square" anchor="ctr">
            <a:noAutofit/>
          </a:bodyPr>
          <a:lstStyle>
            <a:lvl1pPr marL="0" indent="0" algn="ctr">
              <a:buNone/>
              <a:defRPr>
                <a:solidFill>
                  <a:schemeClr val="bg1">
                    <a:lumMod val="50000"/>
                  </a:schemeClr>
                </a:solidFill>
              </a:defRPr>
            </a:lvl1pPr>
          </a:lstStyle>
          <a:p>
            <a:r>
              <a:rPr lang="en-GB"/>
              <a:t>Click icon to insert picture</a:t>
            </a:r>
          </a:p>
        </p:txBody>
      </p:sp>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384320384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847580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GB"/>
              <a:t>Click to edit Master title style</a:t>
            </a:r>
            <a:endParaRPr lang="en-US"/>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GB"/>
              <a:t>Click to edit Master subtitle style</a:t>
            </a:r>
            <a:endParaRPr lang="en-US"/>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57692062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cSld name="1_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4DAD3B3-741F-4CC3-A9B1-0AAEDBE4CFAE}"/>
              </a:ext>
            </a:extLst>
          </p:cNvPr>
          <p:cNvGraphicFramePr>
            <a:graphicFrameLocks noChangeAspect="1"/>
          </p:cNvGraphicFramePr>
          <p:nvPr userDrawn="1">
            <p:custDataLst>
              <p:tags r:id="rId1"/>
            </p:custDataLst>
            <p:extLst>
              <p:ext uri="{D42A27DB-BD31-4B8C-83A1-F6EECF244321}">
                <p14:modId xmlns:p14="http://schemas.microsoft.com/office/powerpoint/2010/main" val="1933169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A4DAD3B3-741F-4CC3-A9B1-0AAEDBE4CFA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90363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415442537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83750464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49847649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2 Column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40030243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1201609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 Column Bullet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90882022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2 Column Number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94008872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ext Section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23534"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6">
            <a:extLst>
              <a:ext uri="{FF2B5EF4-FFF2-40B4-BE49-F238E27FC236}">
                <a16:creationId xmlns:a16="http://schemas.microsoft.com/office/drawing/2014/main" id="{87E7DAA2-4D74-8F73-20DD-AB5A220C5D1B}"/>
              </a:ext>
            </a:extLst>
          </p:cNvPr>
          <p:cNvSpPr>
            <a:spLocks noGrp="1"/>
          </p:cNvSpPr>
          <p:nvPr>
            <p:ph type="body" sz="quarter" idx="15"/>
          </p:nvPr>
        </p:nvSpPr>
        <p:spPr>
          <a:xfrm>
            <a:off x="6317851"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9" name="Text Placeholder 8">
            <a:extLst>
              <a:ext uri="{FF2B5EF4-FFF2-40B4-BE49-F238E27FC236}">
                <a16:creationId xmlns:a16="http://schemas.microsoft.com/office/drawing/2014/main" id="{1E0345EA-841F-0CDC-4D3D-6F8A441AA78F}"/>
              </a:ext>
            </a:extLst>
          </p:cNvPr>
          <p:cNvSpPr>
            <a:spLocks noGrp="1"/>
          </p:cNvSpPr>
          <p:nvPr>
            <p:ph type="body" idx="16"/>
          </p:nvPr>
        </p:nvSpPr>
        <p:spPr>
          <a:xfrm>
            <a:off x="6333045"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58134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85913949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ext Secti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6">
            <a:extLst>
              <a:ext uri="{FF2B5EF4-FFF2-40B4-BE49-F238E27FC236}">
                <a16:creationId xmlns:a16="http://schemas.microsoft.com/office/drawing/2014/main" id="{3FBFCDEF-6E12-C006-44B4-B2738D079269}"/>
              </a:ext>
            </a:extLst>
          </p:cNvPr>
          <p:cNvSpPr>
            <a:spLocks noGrp="1"/>
          </p:cNvSpPr>
          <p:nvPr>
            <p:ph type="body" sz="quarter" idx="15"/>
          </p:nvPr>
        </p:nvSpPr>
        <p:spPr>
          <a:xfrm>
            <a:off x="4380334"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1" name="Text Placeholder 8">
            <a:extLst>
              <a:ext uri="{FF2B5EF4-FFF2-40B4-BE49-F238E27FC236}">
                <a16:creationId xmlns:a16="http://schemas.microsoft.com/office/drawing/2014/main" id="{3B5895DB-1292-CE69-F1CC-CA026DACAC13}"/>
              </a:ext>
            </a:extLst>
          </p:cNvPr>
          <p:cNvSpPr>
            <a:spLocks noGrp="1"/>
          </p:cNvSpPr>
          <p:nvPr>
            <p:ph type="body" idx="16"/>
          </p:nvPr>
        </p:nvSpPr>
        <p:spPr>
          <a:xfrm>
            <a:off x="4395527"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6">
            <a:extLst>
              <a:ext uri="{FF2B5EF4-FFF2-40B4-BE49-F238E27FC236}">
                <a16:creationId xmlns:a16="http://schemas.microsoft.com/office/drawing/2014/main" id="{4394A274-82C6-2D1C-8004-8E7FF7B76E26}"/>
              </a:ext>
            </a:extLst>
          </p:cNvPr>
          <p:cNvSpPr>
            <a:spLocks noGrp="1"/>
          </p:cNvSpPr>
          <p:nvPr>
            <p:ph type="body" sz="quarter" idx="17"/>
          </p:nvPr>
        </p:nvSpPr>
        <p:spPr>
          <a:xfrm>
            <a:off x="8169806"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3" name="Text Placeholder 8">
            <a:extLst>
              <a:ext uri="{FF2B5EF4-FFF2-40B4-BE49-F238E27FC236}">
                <a16:creationId xmlns:a16="http://schemas.microsoft.com/office/drawing/2014/main" id="{B32BCAEC-CD76-D152-C494-48F60F7BFD47}"/>
              </a:ext>
            </a:extLst>
          </p:cNvPr>
          <p:cNvSpPr>
            <a:spLocks noGrp="1"/>
          </p:cNvSpPr>
          <p:nvPr>
            <p:ph type="body" idx="18"/>
          </p:nvPr>
        </p:nvSpPr>
        <p:spPr>
          <a:xfrm>
            <a:off x="8184999"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9389154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Box Text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9" name="Rounded Rectangle 28">
            <a:extLst>
              <a:ext uri="{FF2B5EF4-FFF2-40B4-BE49-F238E27FC236}">
                <a16:creationId xmlns:a16="http://schemas.microsoft.com/office/drawing/2014/main" id="{034B91B1-8758-0946-BB4D-13DA0D9CFAE1}"/>
              </a:ext>
            </a:extLst>
          </p:cNvPr>
          <p:cNvSpPr/>
          <p:nvPr userDrawn="1"/>
        </p:nvSpPr>
        <p:spPr>
          <a:xfrm>
            <a:off x="6241145"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a:extLst>
              <a:ext uri="{FF2B5EF4-FFF2-40B4-BE49-F238E27FC236}">
                <a16:creationId xmlns:a16="http://schemas.microsoft.com/office/drawing/2014/main" id="{6FD39105-B790-2C4F-B73F-33A5D9995EDE}"/>
              </a:ext>
            </a:extLst>
          </p:cNvPr>
          <p:cNvSpPr/>
          <p:nvPr userDrawn="1"/>
        </p:nvSpPr>
        <p:spPr>
          <a:xfrm>
            <a:off x="515936"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5036457" cy="382134"/>
          </a:xfrm>
        </p:spPr>
        <p:txBody>
          <a:bodyPr/>
          <a:lstStyle>
            <a:lvl1pPr>
              <a:defRPr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40C03D58-F9E4-0944-BD0B-946EEFB24768}"/>
              </a:ext>
            </a:extLst>
          </p:cNvPr>
          <p:cNvSpPr>
            <a:spLocks noGrp="1"/>
          </p:cNvSpPr>
          <p:nvPr>
            <p:ph type="body" sz="quarter" idx="17" hasCustomPrompt="1"/>
          </p:nvPr>
        </p:nvSpPr>
        <p:spPr>
          <a:xfrm>
            <a:off x="6440376"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5" name="Text Placeholder 6">
            <a:extLst>
              <a:ext uri="{FF2B5EF4-FFF2-40B4-BE49-F238E27FC236}">
                <a16:creationId xmlns:a16="http://schemas.microsoft.com/office/drawing/2014/main" id="{80BF694F-37D7-D44B-8712-1767A33CD12F}"/>
              </a:ext>
            </a:extLst>
          </p:cNvPr>
          <p:cNvSpPr>
            <a:spLocks noGrp="1"/>
          </p:cNvSpPr>
          <p:nvPr>
            <p:ph type="body" sz="quarter" idx="18"/>
          </p:nvPr>
        </p:nvSpPr>
        <p:spPr>
          <a:xfrm>
            <a:off x="6440376"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6" name="Text Placeholder 6">
            <a:extLst>
              <a:ext uri="{FF2B5EF4-FFF2-40B4-BE49-F238E27FC236}">
                <a16:creationId xmlns:a16="http://schemas.microsoft.com/office/drawing/2014/main" id="{1C6985EF-42F3-0D40-99CA-20F5F21446FE}"/>
              </a:ext>
            </a:extLst>
          </p:cNvPr>
          <p:cNvSpPr>
            <a:spLocks noGrp="1"/>
          </p:cNvSpPr>
          <p:nvPr>
            <p:ph type="body" sz="quarter" idx="19"/>
          </p:nvPr>
        </p:nvSpPr>
        <p:spPr>
          <a:xfrm>
            <a:off x="6440376" y="1597378"/>
            <a:ext cx="5036457"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33899819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Box Text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0" name="Rounded Rectangle 29">
            <a:extLst>
              <a:ext uri="{FF2B5EF4-FFF2-40B4-BE49-F238E27FC236}">
                <a16:creationId xmlns:a16="http://schemas.microsoft.com/office/drawing/2014/main" id="{6FD39105-B790-2C4F-B73F-33A5D9995EDE}"/>
              </a:ext>
            </a:extLst>
          </p:cNvPr>
          <p:cNvSpPr/>
          <p:nvPr userDrawn="1"/>
        </p:nvSpPr>
        <p:spPr>
          <a:xfrm>
            <a:off x="515935" y="1191566"/>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321443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321443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3214437" cy="382134"/>
          </a:xfrm>
        </p:spPr>
        <p:txBody>
          <a:bodyPr/>
          <a:lstStyle>
            <a:lvl1pPr>
              <a:defRPr b="1">
                <a:solidFill>
                  <a:schemeClr val="bg2"/>
                </a:solidFill>
              </a:defRPr>
            </a:lvl1pPr>
          </a:lstStyle>
          <a:p>
            <a:pPr lvl="0"/>
            <a:r>
              <a:rPr lang="en-GB"/>
              <a:t>Click to edit Master text styles</a:t>
            </a:r>
          </a:p>
        </p:txBody>
      </p:sp>
      <p:sp>
        <p:nvSpPr>
          <p:cNvPr id="26" name="Rounded Rectangle 25">
            <a:extLst>
              <a:ext uri="{FF2B5EF4-FFF2-40B4-BE49-F238E27FC236}">
                <a16:creationId xmlns:a16="http://schemas.microsoft.com/office/drawing/2014/main" id="{A64DF4DD-379B-FE5B-85E1-F80F85D07E89}"/>
              </a:ext>
            </a:extLst>
          </p:cNvPr>
          <p:cNvSpPr/>
          <p:nvPr userDrawn="1"/>
        </p:nvSpPr>
        <p:spPr>
          <a:xfrm>
            <a:off x="4290784"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6">
            <a:extLst>
              <a:ext uri="{FF2B5EF4-FFF2-40B4-BE49-F238E27FC236}">
                <a16:creationId xmlns:a16="http://schemas.microsoft.com/office/drawing/2014/main" id="{602ADDF3-C22C-9F63-2736-9FAAEA9A1E97}"/>
              </a:ext>
            </a:extLst>
          </p:cNvPr>
          <p:cNvSpPr>
            <a:spLocks noGrp="1"/>
          </p:cNvSpPr>
          <p:nvPr>
            <p:ph type="body" sz="quarter" idx="17" hasCustomPrompt="1"/>
          </p:nvPr>
        </p:nvSpPr>
        <p:spPr>
          <a:xfrm>
            <a:off x="4490015" y="1378325"/>
            <a:ext cx="3201361"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EC84208B-5390-D845-9BFC-BBE060B525EC}"/>
              </a:ext>
            </a:extLst>
          </p:cNvPr>
          <p:cNvSpPr>
            <a:spLocks noGrp="1"/>
          </p:cNvSpPr>
          <p:nvPr>
            <p:ph type="body" sz="quarter" idx="18"/>
          </p:nvPr>
        </p:nvSpPr>
        <p:spPr>
          <a:xfrm>
            <a:off x="4490015" y="2154362"/>
            <a:ext cx="3201361"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7" name="Text Placeholder 6">
            <a:extLst>
              <a:ext uri="{FF2B5EF4-FFF2-40B4-BE49-F238E27FC236}">
                <a16:creationId xmlns:a16="http://schemas.microsoft.com/office/drawing/2014/main" id="{62DC5739-6579-EFF5-5EE5-B79F9F4E344F}"/>
              </a:ext>
            </a:extLst>
          </p:cNvPr>
          <p:cNvSpPr>
            <a:spLocks noGrp="1"/>
          </p:cNvSpPr>
          <p:nvPr>
            <p:ph type="body" sz="quarter" idx="19"/>
          </p:nvPr>
        </p:nvSpPr>
        <p:spPr>
          <a:xfrm>
            <a:off x="4490015" y="1597378"/>
            <a:ext cx="3201361" cy="382134"/>
          </a:xfrm>
        </p:spPr>
        <p:txBody>
          <a:bodyPr/>
          <a:lstStyle>
            <a:lvl1pPr>
              <a:defRPr b="1">
                <a:solidFill>
                  <a:schemeClr val="bg2"/>
                </a:solidFill>
              </a:defRPr>
            </a:lvl1pPr>
          </a:lstStyle>
          <a:p>
            <a:pPr lvl="0"/>
            <a:r>
              <a:rPr lang="en-GB"/>
              <a:t>Click to edit Master text styles</a:t>
            </a:r>
          </a:p>
        </p:txBody>
      </p:sp>
      <p:sp>
        <p:nvSpPr>
          <p:cNvPr id="38" name="Rounded Rectangle 37">
            <a:extLst>
              <a:ext uri="{FF2B5EF4-FFF2-40B4-BE49-F238E27FC236}">
                <a16:creationId xmlns:a16="http://schemas.microsoft.com/office/drawing/2014/main" id="{A0FC7906-8744-F3F8-AA4F-08ADB6E6D43E}"/>
              </a:ext>
            </a:extLst>
          </p:cNvPr>
          <p:cNvSpPr/>
          <p:nvPr userDrawn="1"/>
        </p:nvSpPr>
        <p:spPr>
          <a:xfrm>
            <a:off x="8065632"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6">
            <a:extLst>
              <a:ext uri="{FF2B5EF4-FFF2-40B4-BE49-F238E27FC236}">
                <a16:creationId xmlns:a16="http://schemas.microsoft.com/office/drawing/2014/main" id="{F3AC3934-9579-D587-96AD-27B72F22B277}"/>
              </a:ext>
            </a:extLst>
          </p:cNvPr>
          <p:cNvSpPr>
            <a:spLocks noGrp="1"/>
          </p:cNvSpPr>
          <p:nvPr>
            <p:ph type="body" sz="quarter" idx="20" hasCustomPrompt="1"/>
          </p:nvPr>
        </p:nvSpPr>
        <p:spPr>
          <a:xfrm>
            <a:off x="8264863" y="1378325"/>
            <a:ext cx="3211970"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40" name="Text Placeholder 6">
            <a:extLst>
              <a:ext uri="{FF2B5EF4-FFF2-40B4-BE49-F238E27FC236}">
                <a16:creationId xmlns:a16="http://schemas.microsoft.com/office/drawing/2014/main" id="{37A42317-1A24-1AA6-D076-0E969CCF8BE8}"/>
              </a:ext>
            </a:extLst>
          </p:cNvPr>
          <p:cNvSpPr>
            <a:spLocks noGrp="1"/>
          </p:cNvSpPr>
          <p:nvPr>
            <p:ph type="body" sz="quarter" idx="21"/>
          </p:nvPr>
        </p:nvSpPr>
        <p:spPr>
          <a:xfrm>
            <a:off x="8264863" y="2154362"/>
            <a:ext cx="3211970"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41" name="Text Placeholder 6">
            <a:extLst>
              <a:ext uri="{FF2B5EF4-FFF2-40B4-BE49-F238E27FC236}">
                <a16:creationId xmlns:a16="http://schemas.microsoft.com/office/drawing/2014/main" id="{ADCC5B80-D27A-2762-3E95-436EEE5A0DE7}"/>
              </a:ext>
            </a:extLst>
          </p:cNvPr>
          <p:cNvSpPr>
            <a:spLocks noGrp="1"/>
          </p:cNvSpPr>
          <p:nvPr>
            <p:ph type="body" sz="quarter" idx="22"/>
          </p:nvPr>
        </p:nvSpPr>
        <p:spPr>
          <a:xfrm>
            <a:off x="8264863" y="1597378"/>
            <a:ext cx="3211970"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98325241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Ic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326198"/>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288082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319B0B18-4860-DA36-3440-4533856C9139}"/>
              </a:ext>
            </a:extLst>
          </p:cNvPr>
          <p:cNvSpPr>
            <a:spLocks noGrp="1"/>
          </p:cNvSpPr>
          <p:nvPr>
            <p:ph type="pic" sz="quarter" idx="13"/>
          </p:nvPr>
        </p:nvSpPr>
        <p:spPr>
          <a:xfrm>
            <a:off x="515938"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1" name="Picture Placeholder 3">
            <a:extLst>
              <a:ext uri="{FF2B5EF4-FFF2-40B4-BE49-F238E27FC236}">
                <a16:creationId xmlns:a16="http://schemas.microsoft.com/office/drawing/2014/main" id="{BF99AA58-9FC0-03DF-8208-27BED5F44ED6}"/>
              </a:ext>
            </a:extLst>
          </p:cNvPr>
          <p:cNvSpPr>
            <a:spLocks noGrp="1"/>
          </p:cNvSpPr>
          <p:nvPr>
            <p:ph type="pic" sz="quarter" idx="23"/>
          </p:nvPr>
        </p:nvSpPr>
        <p:spPr>
          <a:xfrm>
            <a:off x="4458071"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2" name="Picture Placeholder 3">
            <a:extLst>
              <a:ext uri="{FF2B5EF4-FFF2-40B4-BE49-F238E27FC236}">
                <a16:creationId xmlns:a16="http://schemas.microsoft.com/office/drawing/2014/main" id="{AD148B2F-B493-BFBF-8393-261886DA3EE6}"/>
              </a:ext>
            </a:extLst>
          </p:cNvPr>
          <p:cNvSpPr>
            <a:spLocks noGrp="1"/>
          </p:cNvSpPr>
          <p:nvPr>
            <p:ph type="pic" sz="quarter" idx="24"/>
          </p:nvPr>
        </p:nvSpPr>
        <p:spPr>
          <a:xfrm>
            <a:off x="8382846"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12636128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Icon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3387491"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3387491"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3387491"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6259044"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6259044"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6259044"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9130597"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913059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913059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66994540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Icon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28026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28026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28026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50894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50894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50894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73761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73761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73761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6" name="Picture Placeholder 3">
            <a:extLst>
              <a:ext uri="{FF2B5EF4-FFF2-40B4-BE49-F238E27FC236}">
                <a16:creationId xmlns:a16="http://schemas.microsoft.com/office/drawing/2014/main" id="{8B57295D-E6CF-D31C-B144-FCA5CB14DF6B}"/>
              </a:ext>
            </a:extLst>
          </p:cNvPr>
          <p:cNvSpPr>
            <a:spLocks noGrp="1"/>
          </p:cNvSpPr>
          <p:nvPr>
            <p:ph type="pic" sz="quarter" idx="26"/>
          </p:nvPr>
        </p:nvSpPr>
        <p:spPr>
          <a:xfrm>
            <a:off x="96629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7" name="Text Placeholder 6">
            <a:extLst>
              <a:ext uri="{FF2B5EF4-FFF2-40B4-BE49-F238E27FC236}">
                <a16:creationId xmlns:a16="http://schemas.microsoft.com/office/drawing/2014/main" id="{AD0246CA-EA99-001F-02B9-8BA52DCE7337}"/>
              </a:ext>
            </a:extLst>
          </p:cNvPr>
          <p:cNvSpPr>
            <a:spLocks noGrp="1"/>
          </p:cNvSpPr>
          <p:nvPr>
            <p:ph type="body" sz="quarter" idx="27"/>
          </p:nvPr>
        </p:nvSpPr>
        <p:spPr>
          <a:xfrm>
            <a:off x="9662940"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8" name="Text Placeholder 6">
            <a:extLst>
              <a:ext uri="{FF2B5EF4-FFF2-40B4-BE49-F238E27FC236}">
                <a16:creationId xmlns:a16="http://schemas.microsoft.com/office/drawing/2014/main" id="{3D355FF6-773D-9D18-B07A-AFAED992F8C9}"/>
              </a:ext>
            </a:extLst>
          </p:cNvPr>
          <p:cNvSpPr>
            <a:spLocks noGrp="1"/>
          </p:cNvSpPr>
          <p:nvPr>
            <p:ph type="body" sz="quarter" idx="28"/>
          </p:nvPr>
        </p:nvSpPr>
        <p:spPr>
          <a:xfrm>
            <a:off x="9662940"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50016068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Icons x4 Gr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1549400"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1549400"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D3B567E7-3D24-6F43-A35A-BBC5B9C571B7}"/>
              </a:ext>
            </a:extLst>
          </p:cNvPr>
          <p:cNvSpPr>
            <a:spLocks noGrp="1"/>
          </p:cNvSpPr>
          <p:nvPr>
            <p:ph type="pic" sz="quarter" idx="17"/>
          </p:nvPr>
        </p:nvSpPr>
        <p:spPr>
          <a:xfrm>
            <a:off x="515938"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1" name="Text Placeholder 6">
            <a:extLst>
              <a:ext uri="{FF2B5EF4-FFF2-40B4-BE49-F238E27FC236}">
                <a16:creationId xmlns:a16="http://schemas.microsoft.com/office/drawing/2014/main" id="{93E388B6-7D3E-7F4E-89BF-34EFDCA27B09}"/>
              </a:ext>
            </a:extLst>
          </p:cNvPr>
          <p:cNvSpPr>
            <a:spLocks noGrp="1"/>
          </p:cNvSpPr>
          <p:nvPr>
            <p:ph type="body" sz="quarter" idx="18"/>
          </p:nvPr>
        </p:nvSpPr>
        <p:spPr>
          <a:xfrm>
            <a:off x="1549400"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881671EB-257B-ED4B-947C-F1B6F4FDC869}"/>
              </a:ext>
            </a:extLst>
          </p:cNvPr>
          <p:cNvSpPr>
            <a:spLocks noGrp="1"/>
          </p:cNvSpPr>
          <p:nvPr>
            <p:ph type="body" sz="quarter" idx="19"/>
          </p:nvPr>
        </p:nvSpPr>
        <p:spPr>
          <a:xfrm>
            <a:off x="1549400" y="3786232"/>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3" name="Picture Placeholder 3">
            <a:extLst>
              <a:ext uri="{FF2B5EF4-FFF2-40B4-BE49-F238E27FC236}">
                <a16:creationId xmlns:a16="http://schemas.microsoft.com/office/drawing/2014/main" id="{92691027-CA0E-E24A-BE52-C681CD1360B7}"/>
              </a:ext>
            </a:extLst>
          </p:cNvPr>
          <p:cNvSpPr>
            <a:spLocks noGrp="1"/>
          </p:cNvSpPr>
          <p:nvPr>
            <p:ph type="pic" sz="quarter" idx="20"/>
          </p:nvPr>
        </p:nvSpPr>
        <p:spPr>
          <a:xfrm>
            <a:off x="6498773"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4" name="Text Placeholder 6">
            <a:extLst>
              <a:ext uri="{FF2B5EF4-FFF2-40B4-BE49-F238E27FC236}">
                <a16:creationId xmlns:a16="http://schemas.microsoft.com/office/drawing/2014/main" id="{6C29C828-D0AF-8740-B636-DCE11FB0484F}"/>
              </a:ext>
            </a:extLst>
          </p:cNvPr>
          <p:cNvSpPr>
            <a:spLocks noGrp="1"/>
          </p:cNvSpPr>
          <p:nvPr>
            <p:ph type="body" sz="quarter" idx="21"/>
          </p:nvPr>
        </p:nvSpPr>
        <p:spPr>
          <a:xfrm>
            <a:off x="7532235"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58CECF4C-60E6-054F-A58B-39ED49ED6AD2}"/>
              </a:ext>
            </a:extLst>
          </p:cNvPr>
          <p:cNvSpPr>
            <a:spLocks noGrp="1"/>
          </p:cNvSpPr>
          <p:nvPr>
            <p:ph type="body" sz="quarter" idx="22"/>
          </p:nvPr>
        </p:nvSpPr>
        <p:spPr>
          <a:xfrm>
            <a:off x="7532235"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6" name="Picture Placeholder 3">
            <a:extLst>
              <a:ext uri="{FF2B5EF4-FFF2-40B4-BE49-F238E27FC236}">
                <a16:creationId xmlns:a16="http://schemas.microsoft.com/office/drawing/2014/main" id="{CD7BB1DF-4B0D-0046-AD00-F6E58908BDED}"/>
              </a:ext>
            </a:extLst>
          </p:cNvPr>
          <p:cNvSpPr>
            <a:spLocks noGrp="1"/>
          </p:cNvSpPr>
          <p:nvPr>
            <p:ph type="pic" sz="quarter" idx="23"/>
          </p:nvPr>
        </p:nvSpPr>
        <p:spPr>
          <a:xfrm>
            <a:off x="6498773"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Text Placeholder 6">
            <a:extLst>
              <a:ext uri="{FF2B5EF4-FFF2-40B4-BE49-F238E27FC236}">
                <a16:creationId xmlns:a16="http://schemas.microsoft.com/office/drawing/2014/main" id="{FDABD8D9-C71A-A446-8E62-82A359216E99}"/>
              </a:ext>
            </a:extLst>
          </p:cNvPr>
          <p:cNvSpPr>
            <a:spLocks noGrp="1"/>
          </p:cNvSpPr>
          <p:nvPr>
            <p:ph type="body" sz="quarter" idx="24"/>
          </p:nvPr>
        </p:nvSpPr>
        <p:spPr>
          <a:xfrm>
            <a:off x="7532235"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0340EBB2-1491-9444-9D25-3567B2AAB22F}"/>
              </a:ext>
            </a:extLst>
          </p:cNvPr>
          <p:cNvSpPr>
            <a:spLocks noGrp="1"/>
          </p:cNvSpPr>
          <p:nvPr>
            <p:ph type="body" sz="quarter" idx="25"/>
          </p:nvPr>
        </p:nvSpPr>
        <p:spPr>
          <a:xfrm>
            <a:off x="7532235" y="3786232"/>
            <a:ext cx="4143829" cy="382135"/>
          </a:xfrm>
        </p:spPr>
        <p:txBody>
          <a:bodyPr>
            <a:normAutofit/>
          </a:bodyPr>
          <a:lstStyle>
            <a:lvl1pPr>
              <a:defRPr sz="18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90024620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ext + 3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3" name="Round Same-side Corner of Rectangle 22">
            <a:extLst>
              <a:ext uri="{FF2B5EF4-FFF2-40B4-BE49-F238E27FC236}">
                <a16:creationId xmlns:a16="http://schemas.microsoft.com/office/drawing/2014/main" id="{16D0EA1C-2C30-674C-9E0D-D3B85EFE8B44}"/>
              </a:ext>
            </a:extLst>
          </p:cNvPr>
          <p:cNvSpPr/>
          <p:nvPr userDrawn="1"/>
        </p:nvSpPr>
        <p:spPr>
          <a:xfrm rot="5400000" flipH="1">
            <a:off x="8698709" y="2420146"/>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4" name="Text Placeholder 6">
            <a:extLst>
              <a:ext uri="{FF2B5EF4-FFF2-40B4-BE49-F238E27FC236}">
                <a16:creationId xmlns:a16="http://schemas.microsoft.com/office/drawing/2014/main" id="{0933F7F4-7E4A-AD4A-B080-3883C01BCEA1}"/>
              </a:ext>
            </a:extLst>
          </p:cNvPr>
          <p:cNvSpPr>
            <a:spLocks noGrp="1"/>
          </p:cNvSpPr>
          <p:nvPr>
            <p:ph type="body" sz="quarter" idx="27"/>
          </p:nvPr>
        </p:nvSpPr>
        <p:spPr>
          <a:xfrm>
            <a:off x="7955149" y="5013397"/>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66DF01F6-3014-6E4B-AB71-62673ED7268C}"/>
              </a:ext>
            </a:extLst>
          </p:cNvPr>
          <p:cNvSpPr>
            <a:spLocks noGrp="1"/>
          </p:cNvSpPr>
          <p:nvPr>
            <p:ph type="body" sz="quarter" idx="28" hasCustomPrompt="1"/>
          </p:nvPr>
        </p:nvSpPr>
        <p:spPr>
          <a:xfrm>
            <a:off x="7955149" y="4663313"/>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26" name="Picture Placeholder 3">
            <a:extLst>
              <a:ext uri="{FF2B5EF4-FFF2-40B4-BE49-F238E27FC236}">
                <a16:creationId xmlns:a16="http://schemas.microsoft.com/office/drawing/2014/main" id="{E49618F2-620F-A042-9095-E7C4C137E2ED}"/>
              </a:ext>
            </a:extLst>
          </p:cNvPr>
          <p:cNvSpPr>
            <a:spLocks noGrp="1"/>
          </p:cNvSpPr>
          <p:nvPr>
            <p:ph type="pic" sz="quarter" idx="29"/>
          </p:nvPr>
        </p:nvSpPr>
        <p:spPr>
          <a:xfrm>
            <a:off x="6957092" y="4846809"/>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Round Same-side Corner of Rectangle 26">
            <a:extLst>
              <a:ext uri="{FF2B5EF4-FFF2-40B4-BE49-F238E27FC236}">
                <a16:creationId xmlns:a16="http://schemas.microsoft.com/office/drawing/2014/main" id="{CFB215F2-B96A-D14F-B549-E8D9FA660A0B}"/>
              </a:ext>
            </a:extLst>
          </p:cNvPr>
          <p:cNvSpPr/>
          <p:nvPr userDrawn="1"/>
        </p:nvSpPr>
        <p:spPr>
          <a:xfrm rot="5400000" flipH="1">
            <a:off x="8698709" y="791363"/>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8" name="Text Placeholder 6">
            <a:extLst>
              <a:ext uri="{FF2B5EF4-FFF2-40B4-BE49-F238E27FC236}">
                <a16:creationId xmlns:a16="http://schemas.microsoft.com/office/drawing/2014/main" id="{F2701821-5C13-4746-B598-28CE9EEFDFD0}"/>
              </a:ext>
            </a:extLst>
          </p:cNvPr>
          <p:cNvSpPr>
            <a:spLocks noGrp="1"/>
          </p:cNvSpPr>
          <p:nvPr>
            <p:ph type="body" sz="quarter" idx="30"/>
          </p:nvPr>
        </p:nvSpPr>
        <p:spPr>
          <a:xfrm>
            <a:off x="7955149" y="3384614"/>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8C928579-FF9D-8E4F-912D-F44BF03ECF0E}"/>
              </a:ext>
            </a:extLst>
          </p:cNvPr>
          <p:cNvSpPr>
            <a:spLocks noGrp="1"/>
          </p:cNvSpPr>
          <p:nvPr>
            <p:ph type="body" sz="quarter" idx="31" hasCustomPrompt="1"/>
          </p:nvPr>
        </p:nvSpPr>
        <p:spPr>
          <a:xfrm>
            <a:off x="7955149" y="3034530"/>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0" name="Picture Placeholder 3">
            <a:extLst>
              <a:ext uri="{FF2B5EF4-FFF2-40B4-BE49-F238E27FC236}">
                <a16:creationId xmlns:a16="http://schemas.microsoft.com/office/drawing/2014/main" id="{B617E54E-8C7A-E24B-A3E6-FFD196430237}"/>
              </a:ext>
            </a:extLst>
          </p:cNvPr>
          <p:cNvSpPr>
            <a:spLocks noGrp="1"/>
          </p:cNvSpPr>
          <p:nvPr>
            <p:ph type="pic" sz="quarter" idx="32"/>
          </p:nvPr>
        </p:nvSpPr>
        <p:spPr>
          <a:xfrm>
            <a:off x="6957092" y="3218026"/>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31" name="Round Same-side Corner of Rectangle 30">
            <a:extLst>
              <a:ext uri="{FF2B5EF4-FFF2-40B4-BE49-F238E27FC236}">
                <a16:creationId xmlns:a16="http://schemas.microsoft.com/office/drawing/2014/main" id="{468DF2F5-0340-4C4E-8BAB-B68D68BDB1CC}"/>
              </a:ext>
            </a:extLst>
          </p:cNvPr>
          <p:cNvSpPr/>
          <p:nvPr userDrawn="1"/>
        </p:nvSpPr>
        <p:spPr>
          <a:xfrm rot="5400000" flipH="1">
            <a:off x="8698709" y="-837418"/>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2" name="Text Placeholder 6">
            <a:extLst>
              <a:ext uri="{FF2B5EF4-FFF2-40B4-BE49-F238E27FC236}">
                <a16:creationId xmlns:a16="http://schemas.microsoft.com/office/drawing/2014/main" id="{8297A7AF-4FD1-0044-A50C-5C0CE488521B}"/>
              </a:ext>
            </a:extLst>
          </p:cNvPr>
          <p:cNvSpPr>
            <a:spLocks noGrp="1"/>
          </p:cNvSpPr>
          <p:nvPr>
            <p:ph type="body" sz="quarter" idx="33"/>
          </p:nvPr>
        </p:nvSpPr>
        <p:spPr>
          <a:xfrm>
            <a:off x="7955149" y="1755833"/>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6C19D012-767E-A845-8105-4B4C4887921E}"/>
              </a:ext>
            </a:extLst>
          </p:cNvPr>
          <p:cNvSpPr>
            <a:spLocks noGrp="1"/>
          </p:cNvSpPr>
          <p:nvPr>
            <p:ph type="body" sz="quarter" idx="34" hasCustomPrompt="1"/>
          </p:nvPr>
        </p:nvSpPr>
        <p:spPr>
          <a:xfrm>
            <a:off x="7955149" y="1405749"/>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4" name="Picture Placeholder 3">
            <a:extLst>
              <a:ext uri="{FF2B5EF4-FFF2-40B4-BE49-F238E27FC236}">
                <a16:creationId xmlns:a16="http://schemas.microsoft.com/office/drawing/2014/main" id="{DD5DD0FD-09C0-E049-944D-E6046E4FD565}"/>
              </a:ext>
            </a:extLst>
          </p:cNvPr>
          <p:cNvSpPr>
            <a:spLocks noGrp="1"/>
          </p:cNvSpPr>
          <p:nvPr>
            <p:ph type="pic" sz="quarter" idx="35"/>
          </p:nvPr>
        </p:nvSpPr>
        <p:spPr>
          <a:xfrm>
            <a:off x="6957092" y="1589245"/>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84691739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Flow Chart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grpSp>
        <p:nvGrpSpPr>
          <p:cNvPr id="18" name="Group 17">
            <a:extLst>
              <a:ext uri="{FF2B5EF4-FFF2-40B4-BE49-F238E27FC236}">
                <a16:creationId xmlns:a16="http://schemas.microsoft.com/office/drawing/2014/main" id="{5498C8CE-3879-2F54-526A-4FB3BC35A614}"/>
              </a:ext>
            </a:extLst>
          </p:cNvPr>
          <p:cNvGrpSpPr/>
          <p:nvPr userDrawn="1"/>
        </p:nvGrpSpPr>
        <p:grpSpPr>
          <a:xfrm>
            <a:off x="506981" y="2354656"/>
            <a:ext cx="11169081" cy="3558782"/>
            <a:chOff x="506982" y="1923728"/>
            <a:chExt cx="8410120" cy="2679700"/>
          </a:xfrm>
        </p:grpSpPr>
        <p:pic>
          <p:nvPicPr>
            <p:cNvPr id="3" name="Graphic 2">
              <a:extLst>
                <a:ext uri="{FF2B5EF4-FFF2-40B4-BE49-F238E27FC236}">
                  <a16:creationId xmlns:a16="http://schemas.microsoft.com/office/drawing/2014/main" id="{FF8E22B8-C626-33CF-AF31-C216F15358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59702" y="1923728"/>
              <a:ext cx="2057400" cy="2679700"/>
            </a:xfrm>
            <a:prstGeom prst="rect">
              <a:avLst/>
            </a:prstGeom>
          </p:spPr>
        </p:pic>
        <p:pic>
          <p:nvPicPr>
            <p:cNvPr id="5" name="Graphic 4">
              <a:extLst>
                <a:ext uri="{FF2B5EF4-FFF2-40B4-BE49-F238E27FC236}">
                  <a16:creationId xmlns:a16="http://schemas.microsoft.com/office/drawing/2014/main" id="{51CC370D-D55C-CF1D-A84D-FC3FD269EFA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33662" y="1923728"/>
              <a:ext cx="2209800" cy="2679700"/>
            </a:xfrm>
            <a:prstGeom prst="rect">
              <a:avLst/>
            </a:prstGeom>
          </p:spPr>
        </p:pic>
        <p:pic>
          <p:nvPicPr>
            <p:cNvPr id="8" name="Graphic 7">
              <a:extLst>
                <a:ext uri="{FF2B5EF4-FFF2-40B4-BE49-F238E27FC236}">
                  <a16:creationId xmlns:a16="http://schemas.microsoft.com/office/drawing/2014/main" id="{0CF38F8D-CE10-398F-DC92-0410984D5CA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07622" y="1923728"/>
              <a:ext cx="2209800" cy="2679700"/>
            </a:xfrm>
            <a:prstGeom prst="rect">
              <a:avLst/>
            </a:prstGeom>
          </p:spPr>
        </p:pic>
        <p:pic>
          <p:nvPicPr>
            <p:cNvPr id="11" name="Graphic 10">
              <a:extLst>
                <a:ext uri="{FF2B5EF4-FFF2-40B4-BE49-F238E27FC236}">
                  <a16:creationId xmlns:a16="http://schemas.microsoft.com/office/drawing/2014/main" id="{71C8FE21-D454-2669-5018-BDB88B7A469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06982" y="1923728"/>
              <a:ext cx="2184400" cy="2679700"/>
            </a:xfrm>
            <a:prstGeom prst="rect">
              <a:avLst/>
            </a:prstGeom>
          </p:spPr>
        </p:pic>
      </p:grpSp>
      <p:sp>
        <p:nvSpPr>
          <p:cNvPr id="20" name="Text Placeholder 8">
            <a:extLst>
              <a:ext uri="{FF2B5EF4-FFF2-40B4-BE49-F238E27FC236}">
                <a16:creationId xmlns:a16="http://schemas.microsoft.com/office/drawing/2014/main" id="{469A369E-3216-3A94-D069-C4212D6C5B2A}"/>
              </a:ext>
            </a:extLst>
          </p:cNvPr>
          <p:cNvSpPr>
            <a:spLocks noGrp="1"/>
          </p:cNvSpPr>
          <p:nvPr>
            <p:ph type="body" idx="13"/>
          </p:nvPr>
        </p:nvSpPr>
        <p:spPr>
          <a:xfrm>
            <a:off x="531133" y="1304925"/>
            <a:ext cx="11144930" cy="853194"/>
          </a:xfrm>
        </p:spPr>
        <p:txBody>
          <a:bodyPr numCol="1" spcCol="180000"/>
          <a:lstStyle>
            <a:lvl1pPr marL="0" indent="0">
              <a:spcAft>
                <a:spcPts val="600"/>
              </a:spcAft>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21" name="Text Placeholder 6">
            <a:extLst>
              <a:ext uri="{FF2B5EF4-FFF2-40B4-BE49-F238E27FC236}">
                <a16:creationId xmlns:a16="http://schemas.microsoft.com/office/drawing/2014/main" id="{8A9C1315-921F-285F-D6BD-A177DE53DC2E}"/>
              </a:ext>
            </a:extLst>
          </p:cNvPr>
          <p:cNvSpPr>
            <a:spLocks noGrp="1"/>
          </p:cNvSpPr>
          <p:nvPr>
            <p:ph type="body" sz="quarter" idx="15"/>
          </p:nvPr>
        </p:nvSpPr>
        <p:spPr>
          <a:xfrm>
            <a:off x="675643"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4F0999A6-8092-1A74-E3A2-26CC341F65C7}"/>
              </a:ext>
            </a:extLst>
          </p:cNvPr>
          <p:cNvSpPr>
            <a:spLocks noGrp="1"/>
          </p:cNvSpPr>
          <p:nvPr>
            <p:ph type="body" sz="quarter" idx="16"/>
          </p:nvPr>
        </p:nvSpPr>
        <p:spPr>
          <a:xfrm>
            <a:off x="675643" y="2501966"/>
            <a:ext cx="2290922" cy="443198"/>
          </a:xfrm>
        </p:spPr>
        <p:txBody>
          <a:bodyPr wrap="square" anchor="ctr">
            <a:noAutofit/>
          </a:bodyPr>
          <a:lstStyle>
            <a:lvl1pPr>
              <a:lnSpc>
                <a:spcPct val="90000"/>
              </a:lnSpc>
              <a:defRPr sz="2000" b="1">
                <a:solidFill>
                  <a:schemeClr val="bg2"/>
                </a:solidFill>
              </a:defRPr>
            </a:lvl1pPr>
          </a:lstStyle>
          <a:p>
            <a:pPr lvl="0"/>
            <a:r>
              <a:rPr lang="en-GB"/>
              <a:t>Click to edit Master text styles</a:t>
            </a:r>
          </a:p>
        </p:txBody>
      </p:sp>
      <p:sp>
        <p:nvSpPr>
          <p:cNvPr id="26" name="Text Placeholder 6">
            <a:extLst>
              <a:ext uri="{FF2B5EF4-FFF2-40B4-BE49-F238E27FC236}">
                <a16:creationId xmlns:a16="http://schemas.microsoft.com/office/drawing/2014/main" id="{F5E81801-D408-BD68-8EF8-821176E4315D}"/>
              </a:ext>
            </a:extLst>
          </p:cNvPr>
          <p:cNvSpPr>
            <a:spLocks noGrp="1"/>
          </p:cNvSpPr>
          <p:nvPr>
            <p:ph type="body" sz="quarter" idx="17"/>
          </p:nvPr>
        </p:nvSpPr>
        <p:spPr>
          <a:xfrm>
            <a:off x="3583362" y="3054704"/>
            <a:ext cx="2231105"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7" name="Text Placeholder 6">
            <a:extLst>
              <a:ext uri="{FF2B5EF4-FFF2-40B4-BE49-F238E27FC236}">
                <a16:creationId xmlns:a16="http://schemas.microsoft.com/office/drawing/2014/main" id="{FE29D8EA-6114-4150-3B97-EAD0BB047B28}"/>
              </a:ext>
            </a:extLst>
          </p:cNvPr>
          <p:cNvSpPr>
            <a:spLocks noGrp="1"/>
          </p:cNvSpPr>
          <p:nvPr>
            <p:ph type="body" sz="quarter" idx="18"/>
          </p:nvPr>
        </p:nvSpPr>
        <p:spPr>
          <a:xfrm>
            <a:off x="3583362" y="2501966"/>
            <a:ext cx="2231105" cy="443198"/>
          </a:xfrm>
        </p:spPr>
        <p:txBody>
          <a:bodyPr wrap="square" anchor="ctr">
            <a:noAutofit/>
          </a:bodyPr>
          <a:lstStyle>
            <a:lvl1pPr>
              <a:lnSpc>
                <a:spcPct val="90000"/>
              </a:lnSpc>
              <a:defRPr sz="2000" b="1">
                <a:solidFill>
                  <a:schemeClr val="accent1"/>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832C3EE2-E731-14E8-F235-F0DC107603F1}"/>
              </a:ext>
            </a:extLst>
          </p:cNvPr>
          <p:cNvSpPr>
            <a:spLocks noGrp="1"/>
          </p:cNvSpPr>
          <p:nvPr>
            <p:ph type="body" sz="quarter" idx="19"/>
          </p:nvPr>
        </p:nvSpPr>
        <p:spPr>
          <a:xfrm>
            <a:off x="6396559" y="3054704"/>
            <a:ext cx="2251850"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3514D2BC-4EB5-482F-640F-D4ECA3398E7B}"/>
              </a:ext>
            </a:extLst>
          </p:cNvPr>
          <p:cNvSpPr>
            <a:spLocks noGrp="1"/>
          </p:cNvSpPr>
          <p:nvPr>
            <p:ph type="body" sz="quarter" idx="20"/>
          </p:nvPr>
        </p:nvSpPr>
        <p:spPr>
          <a:xfrm>
            <a:off x="6396559" y="2501966"/>
            <a:ext cx="2251850" cy="443198"/>
          </a:xfrm>
        </p:spPr>
        <p:txBody>
          <a:bodyPr wrap="square" anchor="ctr">
            <a:noAutofit/>
          </a:bodyPr>
          <a:lstStyle>
            <a:lvl1pPr>
              <a:lnSpc>
                <a:spcPct val="90000"/>
              </a:lnSpc>
              <a:defRPr sz="2000" b="1">
                <a:solidFill>
                  <a:schemeClr val="accent4"/>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176B8D71-6027-E9D4-DE0B-4336DE4C8765}"/>
              </a:ext>
            </a:extLst>
          </p:cNvPr>
          <p:cNvSpPr>
            <a:spLocks noGrp="1"/>
          </p:cNvSpPr>
          <p:nvPr>
            <p:ph type="body" sz="quarter" idx="21"/>
          </p:nvPr>
        </p:nvSpPr>
        <p:spPr>
          <a:xfrm>
            <a:off x="9244461"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006DA17C-A871-793A-2C8F-F98A0EDA8ED0}"/>
              </a:ext>
            </a:extLst>
          </p:cNvPr>
          <p:cNvSpPr>
            <a:spLocks noGrp="1"/>
          </p:cNvSpPr>
          <p:nvPr>
            <p:ph type="body" sz="quarter" idx="22"/>
          </p:nvPr>
        </p:nvSpPr>
        <p:spPr>
          <a:xfrm>
            <a:off x="9244461" y="2501966"/>
            <a:ext cx="2290922" cy="443198"/>
          </a:xfrm>
        </p:spPr>
        <p:txBody>
          <a:bodyPr wrap="square" anchor="ctr">
            <a:noAutofit/>
          </a:bodyPr>
          <a:lstStyle>
            <a:lvl1pPr>
              <a:lnSpc>
                <a:spcPct val="90000"/>
              </a:lnSpc>
              <a:defRPr sz="2000" b="1">
                <a:solidFill>
                  <a:schemeClr val="accent5"/>
                </a:solidFill>
              </a:defRPr>
            </a:lvl1pPr>
          </a:lstStyle>
          <a:p>
            <a:pPr lvl="0"/>
            <a:r>
              <a:rPr lang="en-GB"/>
              <a:t>Click to edit Master text styles</a:t>
            </a:r>
          </a:p>
        </p:txBody>
      </p:sp>
    </p:spTree>
    <p:extLst>
      <p:ext uri="{BB962C8B-B14F-4D97-AF65-F5344CB8AC3E}">
        <p14:creationId xmlns:p14="http://schemas.microsoft.com/office/powerpoint/2010/main" val="351633036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652260" y="1304924"/>
            <a:ext cx="5033328" cy="4608501"/>
          </a:xfrm>
        </p:spPr>
        <p:txBody>
          <a:bodyPr numCol="1" spcCol="180000">
            <a:noAutofit/>
          </a:bodyPr>
          <a:lstStyle>
            <a:lvl1pPr marL="0" indent="0">
              <a:spcAft>
                <a:spcPts val="1200"/>
              </a:spcAft>
              <a:buClr>
                <a:schemeClr val="bg2"/>
              </a:buClr>
              <a:buFont typeface="Arial" panose="020B0604020202020204" pitchFamily="34" charset="0"/>
              <a:buNone/>
              <a:defRPr sz="24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3482767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12" name="Text Placeholder 8">
            <a:extLst>
              <a:ext uri="{FF2B5EF4-FFF2-40B4-BE49-F238E27FC236}">
                <a16:creationId xmlns:a16="http://schemas.microsoft.com/office/drawing/2014/main" id="{E2F4BDEF-FEFC-0BDD-3EB4-7710855ED6AB}"/>
              </a:ext>
            </a:extLst>
          </p:cNvPr>
          <p:cNvSpPr>
            <a:spLocks noGrp="1"/>
          </p:cNvSpPr>
          <p:nvPr>
            <p:ph type="body" idx="21"/>
          </p:nvPr>
        </p:nvSpPr>
        <p:spPr>
          <a:xfrm>
            <a:off x="515937" y="1329378"/>
            <a:ext cx="5580062" cy="4637076"/>
          </a:xfrm>
        </p:spPr>
        <p:txBody>
          <a:bodyPr numCol="1" spcCol="180000" anchor="t">
            <a:noAutofit/>
          </a:bodyPr>
          <a:lstStyle>
            <a:lvl1pPr marL="0" indent="0">
              <a:lnSpc>
                <a:spcPct val="100000"/>
              </a:lnSpc>
              <a:spcAft>
                <a:spcPts val="1800"/>
              </a:spcAft>
              <a:buClr>
                <a:schemeClr val="bg2"/>
              </a:buClr>
              <a:buFont typeface="Arial" panose="020B0604020202020204" pitchFamily="34" charset="0"/>
              <a:buNone/>
              <a:defRPr sz="28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6" name="Title Placeholder 1">
            <a:extLst>
              <a:ext uri="{FF2B5EF4-FFF2-40B4-BE49-F238E27FC236}">
                <a16:creationId xmlns:a16="http://schemas.microsoft.com/office/drawing/2014/main" id="{D7D9C6B7-7323-827F-E01F-2EFDCE721461}"/>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Tree>
    <p:extLst>
      <p:ext uri="{BB962C8B-B14F-4D97-AF65-F5344CB8AC3E}">
        <p14:creationId xmlns:p14="http://schemas.microsoft.com/office/powerpoint/2010/main" val="302312873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ext, 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345193" y="1304925"/>
            <a:ext cx="5340395" cy="312265"/>
          </a:xfrm>
        </p:spPr>
        <p:txBody>
          <a:bodyPr numCol="1" spcCol="180000">
            <a:spAutoFit/>
          </a:bodyPr>
          <a:lstStyle>
            <a:lvl1pPr marL="0" indent="0">
              <a:spcAft>
                <a:spcPts val="600"/>
              </a:spcAft>
              <a:buClr>
                <a:schemeClr val="bg2"/>
              </a:buClr>
              <a:buFont typeface="Arial" panose="020B0604020202020204" pitchFamily="34" charset="0"/>
              <a:buNone/>
              <a:defRPr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3" name="Text Placeholder 8">
            <a:extLst>
              <a:ext uri="{FF2B5EF4-FFF2-40B4-BE49-F238E27FC236}">
                <a16:creationId xmlns:a16="http://schemas.microsoft.com/office/drawing/2014/main" id="{4BC205A0-AF05-E822-A6D1-8E80B8895804}"/>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220088765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2">
            <a:extLst>
              <a:ext uri="{FF2B5EF4-FFF2-40B4-BE49-F238E27FC236}">
                <a16:creationId xmlns:a16="http://schemas.microsoft.com/office/drawing/2014/main" id="{15315BB4-CEA5-4429-26F4-D4B56B8BE141}"/>
              </a:ext>
            </a:extLst>
          </p:cNvPr>
          <p:cNvSpPr>
            <a:spLocks noGrp="1"/>
          </p:cNvSpPr>
          <p:nvPr>
            <p:ph type="pic" sz="quarter" idx="19"/>
          </p:nvPr>
        </p:nvSpPr>
        <p:spPr>
          <a:xfrm>
            <a:off x="6359525" y="368300"/>
            <a:ext cx="5326063" cy="2685505"/>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02F1485A-E0B4-C14E-58C4-9144A8FEE29C}"/>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321132177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12" name="Picture Placeholder 27">
            <a:extLst>
              <a:ext uri="{FF2B5EF4-FFF2-40B4-BE49-F238E27FC236}">
                <a16:creationId xmlns:a16="http://schemas.microsoft.com/office/drawing/2014/main" id="{1426049D-A517-EA42-AFCA-8DDB22C6BA37}"/>
              </a:ext>
            </a:extLst>
          </p:cNvPr>
          <p:cNvSpPr>
            <a:spLocks noGrp="1"/>
          </p:cNvSpPr>
          <p:nvPr>
            <p:ph type="pic" sz="quarter" idx="15" hasCustomPrompt="1"/>
          </p:nvPr>
        </p:nvSpPr>
        <p:spPr>
          <a:xfrm>
            <a:off x="6495588" y="-10508"/>
            <a:ext cx="5711376" cy="6879020"/>
          </a:xfrm>
          <a:custGeom>
            <a:avLst/>
            <a:gdLst>
              <a:gd name="connsiteX0" fmla="*/ 0 w 7962406"/>
              <a:gd name="connsiteY0" fmla="*/ 0 h 6857999"/>
              <a:gd name="connsiteX1" fmla="*/ 7962406 w 7962406"/>
              <a:gd name="connsiteY1" fmla="*/ 0 h 6857999"/>
              <a:gd name="connsiteX2" fmla="*/ 7962406 w 7962406"/>
              <a:gd name="connsiteY2" fmla="*/ 6857999 h 6857999"/>
              <a:gd name="connsiteX3" fmla="*/ 1019785 w 7962406"/>
              <a:gd name="connsiteY3" fmla="*/ 6857999 h 6857999"/>
              <a:gd name="connsiteX4" fmla="*/ 0 w 7962406"/>
              <a:gd name="connsiteY4" fmla="*/ 5838214 h 6857999"/>
              <a:gd name="connsiteX0" fmla="*/ 0 w 7962406"/>
              <a:gd name="connsiteY0" fmla="*/ 0 h 6857999"/>
              <a:gd name="connsiteX1" fmla="*/ 6039013 w 7962406"/>
              <a:gd name="connsiteY1" fmla="*/ 84083 h 6857999"/>
              <a:gd name="connsiteX2" fmla="*/ 7962406 w 7962406"/>
              <a:gd name="connsiteY2" fmla="*/ 6857999 h 6857999"/>
              <a:gd name="connsiteX3" fmla="*/ 1019785 w 7962406"/>
              <a:gd name="connsiteY3" fmla="*/ 6857999 h 6857999"/>
              <a:gd name="connsiteX4" fmla="*/ 0 w 7962406"/>
              <a:gd name="connsiteY4" fmla="*/ 5838214 h 6857999"/>
              <a:gd name="connsiteX5" fmla="*/ 0 w 7962406"/>
              <a:gd name="connsiteY5" fmla="*/ 0 h 6857999"/>
              <a:gd name="connsiteX0" fmla="*/ 0 w 7962406"/>
              <a:gd name="connsiteY0" fmla="*/ 10510 h 6868509"/>
              <a:gd name="connsiteX1" fmla="*/ 6144117 w 7962406"/>
              <a:gd name="connsiteY1" fmla="*/ 0 h 6868509"/>
              <a:gd name="connsiteX2" fmla="*/ 7962406 w 7962406"/>
              <a:gd name="connsiteY2" fmla="*/ 6868509 h 6868509"/>
              <a:gd name="connsiteX3" fmla="*/ 1019785 w 7962406"/>
              <a:gd name="connsiteY3" fmla="*/ 6868509 h 6868509"/>
              <a:gd name="connsiteX4" fmla="*/ 0 w 7962406"/>
              <a:gd name="connsiteY4" fmla="*/ 5848724 h 6868509"/>
              <a:gd name="connsiteX5" fmla="*/ 0 w 7962406"/>
              <a:gd name="connsiteY5" fmla="*/ 10510 h 6868509"/>
              <a:gd name="connsiteX0" fmla="*/ 0 w 6144117"/>
              <a:gd name="connsiteY0" fmla="*/ 10510 h 6868509"/>
              <a:gd name="connsiteX1" fmla="*/ 6144117 w 6144117"/>
              <a:gd name="connsiteY1" fmla="*/ 0 h 6868509"/>
              <a:gd name="connsiteX2" fmla="*/ 5660640 w 6144117"/>
              <a:gd name="connsiteY2" fmla="*/ 6563709 h 6868509"/>
              <a:gd name="connsiteX3" fmla="*/ 1019785 w 6144117"/>
              <a:gd name="connsiteY3" fmla="*/ 6868509 h 6868509"/>
              <a:gd name="connsiteX4" fmla="*/ 0 w 6144117"/>
              <a:gd name="connsiteY4" fmla="*/ 5848724 h 6868509"/>
              <a:gd name="connsiteX5" fmla="*/ 0 w 6144117"/>
              <a:gd name="connsiteY5" fmla="*/ 10510 h 6868509"/>
              <a:gd name="connsiteX0" fmla="*/ 0 w 6154626"/>
              <a:gd name="connsiteY0" fmla="*/ 10510 h 6879020"/>
              <a:gd name="connsiteX1" fmla="*/ 6144117 w 6154626"/>
              <a:gd name="connsiteY1" fmla="*/ 0 h 6879020"/>
              <a:gd name="connsiteX2" fmla="*/ 6154626 w 6154626"/>
              <a:gd name="connsiteY2" fmla="*/ 6879020 h 6879020"/>
              <a:gd name="connsiteX3" fmla="*/ 1019785 w 6154626"/>
              <a:gd name="connsiteY3" fmla="*/ 6868509 h 6879020"/>
              <a:gd name="connsiteX4" fmla="*/ 0 w 6154626"/>
              <a:gd name="connsiteY4" fmla="*/ 5848724 h 6879020"/>
              <a:gd name="connsiteX5" fmla="*/ 0 w 6154626"/>
              <a:gd name="connsiteY5" fmla="*/ 10510 h 6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4626" h="6879020">
                <a:moveTo>
                  <a:pt x="0" y="10510"/>
                </a:moveTo>
                <a:lnTo>
                  <a:pt x="6144117" y="0"/>
                </a:lnTo>
                <a:lnTo>
                  <a:pt x="6154626" y="6879020"/>
                </a:lnTo>
                <a:lnTo>
                  <a:pt x="1019785" y="6868509"/>
                </a:lnTo>
                <a:cubicBezTo>
                  <a:pt x="456573" y="6868509"/>
                  <a:pt x="0" y="6411936"/>
                  <a:pt x="0" y="5848724"/>
                </a:cubicBezTo>
                <a:lnTo>
                  <a:pt x="0" y="10510"/>
                </a:lnTo>
                <a:close/>
              </a:path>
            </a:pathLst>
          </a:custGeom>
          <a:solidFill>
            <a:schemeClr val="bg1">
              <a:lumMod val="85000"/>
            </a:schemeClr>
          </a:solidFill>
        </p:spPr>
        <p:txBody>
          <a:bodyPr wrap="square" anchor="ctr">
            <a:noAutofit/>
          </a:bodyPr>
          <a:lstStyle>
            <a:lvl1pPr marL="0" indent="0" algn="ctr">
              <a:buNone/>
              <a:defRPr>
                <a:solidFill>
                  <a:schemeClr val="bg1">
                    <a:lumMod val="50000"/>
                  </a:schemeClr>
                </a:solidFill>
              </a:defRPr>
            </a:lvl1pPr>
          </a:lstStyle>
          <a:p>
            <a:r>
              <a:rPr lang="en-GB"/>
              <a:t>Click icon to insert picture</a:t>
            </a:r>
          </a:p>
        </p:txBody>
      </p:sp>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1752898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2026208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12" name="Text Placeholder 8">
            <a:extLst>
              <a:ext uri="{FF2B5EF4-FFF2-40B4-BE49-F238E27FC236}">
                <a16:creationId xmlns:a16="http://schemas.microsoft.com/office/drawing/2014/main" id="{E2F4BDEF-FEFC-0BDD-3EB4-7710855ED6AB}"/>
              </a:ext>
            </a:extLst>
          </p:cNvPr>
          <p:cNvSpPr>
            <a:spLocks noGrp="1"/>
          </p:cNvSpPr>
          <p:nvPr>
            <p:ph type="body" idx="21"/>
          </p:nvPr>
        </p:nvSpPr>
        <p:spPr>
          <a:xfrm>
            <a:off x="515937" y="1329378"/>
            <a:ext cx="5580062" cy="4637076"/>
          </a:xfrm>
        </p:spPr>
        <p:txBody>
          <a:bodyPr numCol="1" spcCol="180000" anchor="t">
            <a:noAutofit/>
          </a:bodyPr>
          <a:lstStyle>
            <a:lvl1pPr marL="0" indent="0">
              <a:lnSpc>
                <a:spcPct val="100000"/>
              </a:lnSpc>
              <a:spcAft>
                <a:spcPts val="1800"/>
              </a:spcAft>
              <a:buClr>
                <a:schemeClr val="bg2"/>
              </a:buClr>
              <a:buFont typeface="Arial" panose="020B0604020202020204" pitchFamily="34" charset="0"/>
              <a:buNone/>
              <a:defRPr sz="28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6" name="Title Placeholder 1">
            <a:extLst>
              <a:ext uri="{FF2B5EF4-FFF2-40B4-BE49-F238E27FC236}">
                <a16:creationId xmlns:a16="http://schemas.microsoft.com/office/drawing/2014/main" id="{D7D9C6B7-7323-827F-E01F-2EFDCE721461}"/>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Tree>
    <p:extLst>
      <p:ext uri="{BB962C8B-B14F-4D97-AF65-F5344CB8AC3E}">
        <p14:creationId xmlns:p14="http://schemas.microsoft.com/office/powerpoint/2010/main" val="233834561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ections + Image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6441625"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6441625"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6441625"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129812200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Sections + Image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733177"/>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3287807"/>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4452281"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4" name="Picture Placeholder 2">
            <a:extLst>
              <a:ext uri="{FF2B5EF4-FFF2-40B4-BE49-F238E27FC236}">
                <a16:creationId xmlns:a16="http://schemas.microsoft.com/office/drawing/2014/main" id="{AA59D731-0D13-EB6C-7B10-1B59D3D8C5AA}"/>
              </a:ext>
            </a:extLst>
          </p:cNvPr>
          <p:cNvSpPr>
            <a:spLocks noGrp="1"/>
          </p:cNvSpPr>
          <p:nvPr>
            <p:ph type="pic" sz="quarter" idx="25"/>
          </p:nvPr>
        </p:nvSpPr>
        <p:spPr>
          <a:xfrm>
            <a:off x="8388626"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335464374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en-GB"/>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en-GB"/>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en-GB"/>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229231167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Key Stat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2" name="Title Placeholder 1">
            <a:extLst>
              <a:ext uri="{FF2B5EF4-FFF2-40B4-BE49-F238E27FC236}">
                <a16:creationId xmlns:a16="http://schemas.microsoft.com/office/drawing/2014/main" id="{14F0825D-90B8-6120-7F14-9DC0960BC9E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63" name="Text Placeholder 6">
            <a:extLst>
              <a:ext uri="{FF2B5EF4-FFF2-40B4-BE49-F238E27FC236}">
                <a16:creationId xmlns:a16="http://schemas.microsoft.com/office/drawing/2014/main" id="{AF40E274-F0AF-0436-1F33-86E04DCC0DAA}"/>
              </a:ext>
            </a:extLst>
          </p:cNvPr>
          <p:cNvSpPr>
            <a:spLocks noGrp="1"/>
          </p:cNvSpPr>
          <p:nvPr>
            <p:ph type="body" sz="quarter" idx="25" hasCustomPrompt="1"/>
          </p:nvPr>
        </p:nvSpPr>
        <p:spPr>
          <a:xfrm>
            <a:off x="515939" y="2931453"/>
            <a:ext cx="2007342" cy="844151"/>
          </a:xfrm>
        </p:spPr>
        <p:txBody>
          <a:bodyPr anchor="b">
            <a:normAutofit/>
          </a:bodyPr>
          <a:lstStyle>
            <a:lvl1pPr>
              <a:defRPr sz="4600" b="1">
                <a:solidFill>
                  <a:schemeClr val="bg2"/>
                </a:solidFill>
              </a:defRPr>
            </a:lvl1pPr>
          </a:lstStyle>
          <a:p>
            <a:pPr lvl="0"/>
            <a:r>
              <a:rPr lang="en-GB"/>
              <a:t>XXXXX</a:t>
            </a:r>
          </a:p>
        </p:txBody>
      </p:sp>
      <p:sp>
        <p:nvSpPr>
          <p:cNvPr id="64" name="Text Placeholder 8">
            <a:extLst>
              <a:ext uri="{FF2B5EF4-FFF2-40B4-BE49-F238E27FC236}">
                <a16:creationId xmlns:a16="http://schemas.microsoft.com/office/drawing/2014/main" id="{DB2C3DC3-9DBF-095B-1AEB-4513EE50C647}"/>
              </a:ext>
            </a:extLst>
          </p:cNvPr>
          <p:cNvSpPr>
            <a:spLocks noGrp="1"/>
          </p:cNvSpPr>
          <p:nvPr>
            <p:ph type="body" idx="13"/>
          </p:nvPr>
        </p:nvSpPr>
        <p:spPr>
          <a:xfrm>
            <a:off x="531133" y="1304924"/>
            <a:ext cx="11144930" cy="1566849"/>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65" name="Text Placeholder 6">
            <a:extLst>
              <a:ext uri="{FF2B5EF4-FFF2-40B4-BE49-F238E27FC236}">
                <a16:creationId xmlns:a16="http://schemas.microsoft.com/office/drawing/2014/main" id="{EBBD32EE-C0FF-E8CB-43E3-315A609AEFE7}"/>
              </a:ext>
            </a:extLst>
          </p:cNvPr>
          <p:cNvSpPr>
            <a:spLocks noGrp="1"/>
          </p:cNvSpPr>
          <p:nvPr>
            <p:ph type="body" sz="quarter" idx="16"/>
          </p:nvPr>
        </p:nvSpPr>
        <p:spPr>
          <a:xfrm>
            <a:off x="5159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6" name="Text Placeholder 6">
            <a:extLst>
              <a:ext uri="{FF2B5EF4-FFF2-40B4-BE49-F238E27FC236}">
                <a16:creationId xmlns:a16="http://schemas.microsoft.com/office/drawing/2014/main" id="{9E2EB64B-500A-8201-8F3F-287FDE60FB19}"/>
              </a:ext>
            </a:extLst>
          </p:cNvPr>
          <p:cNvSpPr>
            <a:spLocks noGrp="1"/>
          </p:cNvSpPr>
          <p:nvPr>
            <p:ph type="body" sz="quarter" idx="19"/>
          </p:nvPr>
        </p:nvSpPr>
        <p:spPr>
          <a:xfrm>
            <a:off x="28026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7" name="Text Placeholder 6">
            <a:extLst>
              <a:ext uri="{FF2B5EF4-FFF2-40B4-BE49-F238E27FC236}">
                <a16:creationId xmlns:a16="http://schemas.microsoft.com/office/drawing/2014/main" id="{709BC01A-3AFB-CE31-0E4A-EE885FE2D5A4}"/>
              </a:ext>
            </a:extLst>
          </p:cNvPr>
          <p:cNvSpPr>
            <a:spLocks noGrp="1"/>
          </p:cNvSpPr>
          <p:nvPr>
            <p:ph type="body" sz="quarter" idx="22"/>
          </p:nvPr>
        </p:nvSpPr>
        <p:spPr>
          <a:xfrm>
            <a:off x="50894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8" name="Text Placeholder 6">
            <a:extLst>
              <a:ext uri="{FF2B5EF4-FFF2-40B4-BE49-F238E27FC236}">
                <a16:creationId xmlns:a16="http://schemas.microsoft.com/office/drawing/2014/main" id="{CD03EE5B-6B86-7B77-E541-93CE05115235}"/>
              </a:ext>
            </a:extLst>
          </p:cNvPr>
          <p:cNvSpPr>
            <a:spLocks noGrp="1"/>
          </p:cNvSpPr>
          <p:nvPr>
            <p:ph type="body" sz="quarter" idx="28"/>
          </p:nvPr>
        </p:nvSpPr>
        <p:spPr>
          <a:xfrm>
            <a:off x="73761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9" name="Text Placeholder 6">
            <a:extLst>
              <a:ext uri="{FF2B5EF4-FFF2-40B4-BE49-F238E27FC236}">
                <a16:creationId xmlns:a16="http://schemas.microsoft.com/office/drawing/2014/main" id="{F9CB884D-6999-7DC7-1825-FC60BEC935BD}"/>
              </a:ext>
            </a:extLst>
          </p:cNvPr>
          <p:cNvSpPr>
            <a:spLocks noGrp="1"/>
          </p:cNvSpPr>
          <p:nvPr>
            <p:ph type="body" sz="quarter" idx="29"/>
          </p:nvPr>
        </p:nvSpPr>
        <p:spPr>
          <a:xfrm>
            <a:off x="9662940"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70" name="Text Placeholder 6">
            <a:extLst>
              <a:ext uri="{FF2B5EF4-FFF2-40B4-BE49-F238E27FC236}">
                <a16:creationId xmlns:a16="http://schemas.microsoft.com/office/drawing/2014/main" id="{F03D69DA-4061-E20B-1262-8A9F09B92D26}"/>
              </a:ext>
            </a:extLst>
          </p:cNvPr>
          <p:cNvSpPr>
            <a:spLocks noGrp="1"/>
          </p:cNvSpPr>
          <p:nvPr>
            <p:ph type="body" sz="quarter" idx="30" hasCustomPrompt="1"/>
          </p:nvPr>
        </p:nvSpPr>
        <p:spPr>
          <a:xfrm>
            <a:off x="2790107" y="2931453"/>
            <a:ext cx="2007342" cy="844151"/>
          </a:xfrm>
        </p:spPr>
        <p:txBody>
          <a:bodyPr anchor="b">
            <a:normAutofit/>
          </a:bodyPr>
          <a:lstStyle>
            <a:lvl1pPr>
              <a:defRPr sz="4600" b="1">
                <a:solidFill>
                  <a:schemeClr val="bg2"/>
                </a:solidFill>
              </a:defRPr>
            </a:lvl1pPr>
          </a:lstStyle>
          <a:p>
            <a:pPr lvl="0"/>
            <a:r>
              <a:rPr lang="en-GB"/>
              <a:t>XXXXX</a:t>
            </a:r>
          </a:p>
        </p:txBody>
      </p:sp>
      <p:sp>
        <p:nvSpPr>
          <p:cNvPr id="71" name="Text Placeholder 6">
            <a:extLst>
              <a:ext uri="{FF2B5EF4-FFF2-40B4-BE49-F238E27FC236}">
                <a16:creationId xmlns:a16="http://schemas.microsoft.com/office/drawing/2014/main" id="{4DA3F266-6EB8-18CF-146E-FCE0EE2BCCED}"/>
              </a:ext>
            </a:extLst>
          </p:cNvPr>
          <p:cNvSpPr>
            <a:spLocks noGrp="1"/>
          </p:cNvSpPr>
          <p:nvPr>
            <p:ph type="body" sz="quarter" idx="31" hasCustomPrompt="1"/>
          </p:nvPr>
        </p:nvSpPr>
        <p:spPr>
          <a:xfrm>
            <a:off x="5064275" y="2931453"/>
            <a:ext cx="2007342" cy="844151"/>
          </a:xfrm>
        </p:spPr>
        <p:txBody>
          <a:bodyPr anchor="b">
            <a:normAutofit/>
          </a:bodyPr>
          <a:lstStyle>
            <a:lvl1pPr>
              <a:defRPr sz="4600" b="1">
                <a:solidFill>
                  <a:schemeClr val="bg2"/>
                </a:solidFill>
              </a:defRPr>
            </a:lvl1pPr>
          </a:lstStyle>
          <a:p>
            <a:pPr lvl="0"/>
            <a:r>
              <a:rPr lang="en-GB"/>
              <a:t>XXXXX</a:t>
            </a:r>
          </a:p>
        </p:txBody>
      </p:sp>
      <p:sp>
        <p:nvSpPr>
          <p:cNvPr id="72" name="Text Placeholder 6">
            <a:extLst>
              <a:ext uri="{FF2B5EF4-FFF2-40B4-BE49-F238E27FC236}">
                <a16:creationId xmlns:a16="http://schemas.microsoft.com/office/drawing/2014/main" id="{ABAC94EC-4D3A-CEAC-3763-AE5EBA842951}"/>
              </a:ext>
            </a:extLst>
          </p:cNvPr>
          <p:cNvSpPr>
            <a:spLocks noGrp="1"/>
          </p:cNvSpPr>
          <p:nvPr>
            <p:ph type="body" sz="quarter" idx="32" hasCustomPrompt="1"/>
          </p:nvPr>
        </p:nvSpPr>
        <p:spPr>
          <a:xfrm>
            <a:off x="7376189" y="2931453"/>
            <a:ext cx="2007342" cy="844151"/>
          </a:xfrm>
        </p:spPr>
        <p:txBody>
          <a:bodyPr anchor="b">
            <a:normAutofit/>
          </a:bodyPr>
          <a:lstStyle>
            <a:lvl1pPr>
              <a:defRPr sz="4600" b="1">
                <a:solidFill>
                  <a:schemeClr val="bg2"/>
                </a:solidFill>
              </a:defRPr>
            </a:lvl1pPr>
          </a:lstStyle>
          <a:p>
            <a:pPr lvl="0"/>
            <a:r>
              <a:rPr lang="en-GB"/>
              <a:t>XXXXX</a:t>
            </a:r>
          </a:p>
        </p:txBody>
      </p:sp>
      <p:sp>
        <p:nvSpPr>
          <p:cNvPr id="73" name="Text Placeholder 6">
            <a:extLst>
              <a:ext uri="{FF2B5EF4-FFF2-40B4-BE49-F238E27FC236}">
                <a16:creationId xmlns:a16="http://schemas.microsoft.com/office/drawing/2014/main" id="{CB8F9A8E-E04A-1CA2-A320-7A4AE6F70DD9}"/>
              </a:ext>
            </a:extLst>
          </p:cNvPr>
          <p:cNvSpPr>
            <a:spLocks noGrp="1"/>
          </p:cNvSpPr>
          <p:nvPr>
            <p:ph type="body" sz="quarter" idx="33" hasCustomPrompt="1"/>
          </p:nvPr>
        </p:nvSpPr>
        <p:spPr>
          <a:xfrm>
            <a:off x="9662940" y="2931453"/>
            <a:ext cx="2007342" cy="844151"/>
          </a:xfrm>
        </p:spPr>
        <p:txBody>
          <a:bodyPr anchor="b">
            <a:normAutofit/>
          </a:bodyPr>
          <a:lstStyle>
            <a:lvl1pPr>
              <a:defRPr sz="4600" b="1">
                <a:solidFill>
                  <a:schemeClr val="bg2"/>
                </a:solidFill>
              </a:defRPr>
            </a:lvl1pPr>
          </a:lstStyle>
          <a:p>
            <a:pPr lvl="0"/>
            <a:r>
              <a:rPr lang="en-GB"/>
              <a:t>XXXXX</a:t>
            </a:r>
          </a:p>
        </p:txBody>
      </p:sp>
    </p:spTree>
    <p:extLst>
      <p:ext uri="{BB962C8B-B14F-4D97-AF65-F5344CB8AC3E}">
        <p14:creationId xmlns:p14="http://schemas.microsoft.com/office/powerpoint/2010/main" val="361471758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meline/Milestone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2545069581"/>
              </p:ext>
            </p:extLst>
          </p:nvPr>
        </p:nvGraphicFramePr>
        <p:xfrm>
          <a:off x="606585" y="2278196"/>
          <a:ext cx="11007608" cy="3618726"/>
        </p:xfrm>
        <a:graphic>
          <a:graphicData uri="http://schemas.openxmlformats.org/drawingml/2006/table">
            <a:tbl>
              <a:tblPr bandCol="1">
                <a:tableStyleId>{2D5ABB26-0587-4C30-8999-92F81FD0307C}</a:tableStyleId>
              </a:tblPr>
              <a:tblGrid>
                <a:gridCol w="2751902">
                  <a:extLst>
                    <a:ext uri="{9D8B030D-6E8A-4147-A177-3AD203B41FA5}">
                      <a16:colId xmlns:a16="http://schemas.microsoft.com/office/drawing/2014/main" val="4151945498"/>
                    </a:ext>
                  </a:extLst>
                </a:gridCol>
                <a:gridCol w="2751902">
                  <a:extLst>
                    <a:ext uri="{9D8B030D-6E8A-4147-A177-3AD203B41FA5}">
                      <a16:colId xmlns:a16="http://schemas.microsoft.com/office/drawing/2014/main" val="1382627474"/>
                    </a:ext>
                  </a:extLst>
                </a:gridCol>
                <a:gridCol w="2751902">
                  <a:extLst>
                    <a:ext uri="{9D8B030D-6E8A-4147-A177-3AD203B41FA5}">
                      <a16:colId xmlns:a16="http://schemas.microsoft.com/office/drawing/2014/main" val="2312284562"/>
                    </a:ext>
                  </a:extLst>
                </a:gridCol>
                <a:gridCol w="2751902">
                  <a:extLst>
                    <a:ext uri="{9D8B030D-6E8A-4147-A177-3AD203B41FA5}">
                      <a16:colId xmlns:a16="http://schemas.microsoft.com/office/drawing/2014/main" val="380964293"/>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336105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0" name="Text Placeholder 4">
            <a:extLst>
              <a:ext uri="{FF2B5EF4-FFF2-40B4-BE49-F238E27FC236}">
                <a16:creationId xmlns:a16="http://schemas.microsoft.com/office/drawing/2014/main" id="{5F501377-4DE1-C96B-B5CB-4675C424B7FF}"/>
              </a:ext>
            </a:extLst>
          </p:cNvPr>
          <p:cNvSpPr>
            <a:spLocks noGrp="1"/>
          </p:cNvSpPr>
          <p:nvPr>
            <p:ph type="body" sz="quarter" idx="31"/>
          </p:nvPr>
        </p:nvSpPr>
        <p:spPr>
          <a:xfrm>
            <a:off x="6100140"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1" name="Text Placeholder 4">
            <a:extLst>
              <a:ext uri="{FF2B5EF4-FFF2-40B4-BE49-F238E27FC236}">
                <a16:creationId xmlns:a16="http://schemas.microsoft.com/office/drawing/2014/main" id="{71120A03-3A4D-1301-C17A-86C4C1605881}"/>
              </a:ext>
            </a:extLst>
          </p:cNvPr>
          <p:cNvSpPr>
            <a:spLocks noGrp="1"/>
          </p:cNvSpPr>
          <p:nvPr>
            <p:ph type="body" sz="quarter" idx="32"/>
          </p:nvPr>
        </p:nvSpPr>
        <p:spPr>
          <a:xfrm>
            <a:off x="884842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634422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s + Image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6441625"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6441625"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6441625"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99001860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imeline/Milestone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1495489908"/>
              </p:ext>
            </p:extLst>
          </p:nvPr>
        </p:nvGraphicFramePr>
        <p:xfrm>
          <a:off x="606585" y="2265316"/>
          <a:ext cx="11007610" cy="3618719"/>
        </p:xfrm>
        <a:graphic>
          <a:graphicData uri="http://schemas.openxmlformats.org/drawingml/2006/table">
            <a:tbl>
              <a:tblPr bandCol="1">
                <a:tableStyleId>{2D5ABB26-0587-4C30-8999-92F81FD0307C}</a:tableStyleId>
              </a:tblPr>
              <a:tblGrid>
                <a:gridCol w="2201522">
                  <a:extLst>
                    <a:ext uri="{9D8B030D-6E8A-4147-A177-3AD203B41FA5}">
                      <a16:colId xmlns:a16="http://schemas.microsoft.com/office/drawing/2014/main" val="4151945498"/>
                    </a:ext>
                  </a:extLst>
                </a:gridCol>
                <a:gridCol w="2201522">
                  <a:extLst>
                    <a:ext uri="{9D8B030D-6E8A-4147-A177-3AD203B41FA5}">
                      <a16:colId xmlns:a16="http://schemas.microsoft.com/office/drawing/2014/main" val="1382627474"/>
                    </a:ext>
                  </a:extLst>
                </a:gridCol>
                <a:gridCol w="2201522">
                  <a:extLst>
                    <a:ext uri="{9D8B030D-6E8A-4147-A177-3AD203B41FA5}">
                      <a16:colId xmlns:a16="http://schemas.microsoft.com/office/drawing/2014/main" val="2312284562"/>
                    </a:ext>
                  </a:extLst>
                </a:gridCol>
                <a:gridCol w="2201522">
                  <a:extLst>
                    <a:ext uri="{9D8B030D-6E8A-4147-A177-3AD203B41FA5}">
                      <a16:colId xmlns:a16="http://schemas.microsoft.com/office/drawing/2014/main" val="380964293"/>
                    </a:ext>
                  </a:extLst>
                </a:gridCol>
                <a:gridCol w="2201522">
                  <a:extLst>
                    <a:ext uri="{9D8B030D-6E8A-4147-A177-3AD203B41FA5}">
                      <a16:colId xmlns:a16="http://schemas.microsoft.com/office/drawing/2014/main" val="2456329606"/>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6"/>
            <a:ext cx="11042014" cy="0"/>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2892295"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2217229"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2789882"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67720"/>
            <a:ext cx="2193481"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2806338"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Oval 22">
            <a:extLst>
              <a:ext uri="{FF2B5EF4-FFF2-40B4-BE49-F238E27FC236}">
                <a16:creationId xmlns:a16="http://schemas.microsoft.com/office/drawing/2014/main" id="{52428D8F-1413-2F6F-66F0-EA64E72C6F19}"/>
              </a:ext>
            </a:extLst>
          </p:cNvPr>
          <p:cNvSpPr>
            <a:spLocks noChangeAspect="1"/>
          </p:cNvSpPr>
          <p:nvPr userDrawn="1"/>
        </p:nvSpPr>
        <p:spPr>
          <a:xfrm>
            <a:off x="51086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4" name="Text Placeholder 71">
            <a:extLst>
              <a:ext uri="{FF2B5EF4-FFF2-40B4-BE49-F238E27FC236}">
                <a16:creationId xmlns:a16="http://schemas.microsoft.com/office/drawing/2014/main" id="{ED2B6425-619B-AFAF-1CF5-12D51DA09538}"/>
              </a:ext>
            </a:extLst>
          </p:cNvPr>
          <p:cNvSpPr>
            <a:spLocks noGrp="1"/>
          </p:cNvSpPr>
          <p:nvPr>
            <p:ph type="body" sz="quarter" idx="33" hasCustomPrompt="1"/>
          </p:nvPr>
        </p:nvSpPr>
        <p:spPr>
          <a:xfrm>
            <a:off x="5006206"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5" name="Text Placeholder 4">
            <a:extLst>
              <a:ext uri="{FF2B5EF4-FFF2-40B4-BE49-F238E27FC236}">
                <a16:creationId xmlns:a16="http://schemas.microsoft.com/office/drawing/2014/main" id="{42048595-A0EA-7BB4-A2D8-622DB0779CAC}"/>
              </a:ext>
            </a:extLst>
          </p:cNvPr>
          <p:cNvSpPr>
            <a:spLocks noGrp="1"/>
          </p:cNvSpPr>
          <p:nvPr>
            <p:ph type="body" sz="quarter" idx="34"/>
          </p:nvPr>
        </p:nvSpPr>
        <p:spPr>
          <a:xfrm>
            <a:off x="5022662"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Oval 25">
            <a:extLst>
              <a:ext uri="{FF2B5EF4-FFF2-40B4-BE49-F238E27FC236}">
                <a16:creationId xmlns:a16="http://schemas.microsoft.com/office/drawing/2014/main" id="{E31A4FAF-CCB7-1F56-BEE2-622CF1A54FAB}"/>
              </a:ext>
            </a:extLst>
          </p:cNvPr>
          <p:cNvSpPr>
            <a:spLocks noChangeAspect="1"/>
          </p:cNvSpPr>
          <p:nvPr userDrawn="1"/>
        </p:nvSpPr>
        <p:spPr>
          <a:xfrm>
            <a:off x="7304231"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7" name="Text Placeholder 71">
            <a:extLst>
              <a:ext uri="{FF2B5EF4-FFF2-40B4-BE49-F238E27FC236}">
                <a16:creationId xmlns:a16="http://schemas.microsoft.com/office/drawing/2014/main" id="{AD33553F-FF2E-A084-58B1-CABD32043C6D}"/>
              </a:ext>
            </a:extLst>
          </p:cNvPr>
          <p:cNvSpPr>
            <a:spLocks noGrp="1"/>
          </p:cNvSpPr>
          <p:nvPr>
            <p:ph type="body" sz="quarter" idx="35" hasCustomPrompt="1"/>
          </p:nvPr>
        </p:nvSpPr>
        <p:spPr>
          <a:xfrm>
            <a:off x="7201818"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8" name="Text Placeholder 4">
            <a:extLst>
              <a:ext uri="{FF2B5EF4-FFF2-40B4-BE49-F238E27FC236}">
                <a16:creationId xmlns:a16="http://schemas.microsoft.com/office/drawing/2014/main" id="{E55650A2-C067-405B-1B74-AC970B406C55}"/>
              </a:ext>
            </a:extLst>
          </p:cNvPr>
          <p:cNvSpPr>
            <a:spLocks noGrp="1"/>
          </p:cNvSpPr>
          <p:nvPr>
            <p:ph type="body" sz="quarter" idx="36"/>
          </p:nvPr>
        </p:nvSpPr>
        <p:spPr>
          <a:xfrm>
            <a:off x="7218274"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9" name="Oval 28">
            <a:extLst>
              <a:ext uri="{FF2B5EF4-FFF2-40B4-BE49-F238E27FC236}">
                <a16:creationId xmlns:a16="http://schemas.microsoft.com/office/drawing/2014/main" id="{965D2802-7493-9694-05E4-80CC2EF9B231}"/>
              </a:ext>
            </a:extLst>
          </p:cNvPr>
          <p:cNvSpPr>
            <a:spLocks noChangeAspect="1"/>
          </p:cNvSpPr>
          <p:nvPr userDrawn="1"/>
        </p:nvSpPr>
        <p:spPr>
          <a:xfrm>
            <a:off x="951255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30" name="Text Placeholder 71">
            <a:extLst>
              <a:ext uri="{FF2B5EF4-FFF2-40B4-BE49-F238E27FC236}">
                <a16:creationId xmlns:a16="http://schemas.microsoft.com/office/drawing/2014/main" id="{71110D7A-CD1D-2C97-57A0-9A17C8D3134A}"/>
              </a:ext>
            </a:extLst>
          </p:cNvPr>
          <p:cNvSpPr>
            <a:spLocks noGrp="1"/>
          </p:cNvSpPr>
          <p:nvPr>
            <p:ph type="body" sz="quarter" idx="37" hasCustomPrompt="1"/>
          </p:nvPr>
        </p:nvSpPr>
        <p:spPr>
          <a:xfrm>
            <a:off x="9410141"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31" name="Text Placeholder 4">
            <a:extLst>
              <a:ext uri="{FF2B5EF4-FFF2-40B4-BE49-F238E27FC236}">
                <a16:creationId xmlns:a16="http://schemas.microsoft.com/office/drawing/2014/main" id="{4E1F3181-D3F3-3AA6-E3A7-A60D86BCE4F3}"/>
              </a:ext>
            </a:extLst>
          </p:cNvPr>
          <p:cNvSpPr>
            <a:spLocks noGrp="1"/>
          </p:cNvSpPr>
          <p:nvPr>
            <p:ph type="body" sz="quarter" idx="38"/>
          </p:nvPr>
        </p:nvSpPr>
        <p:spPr>
          <a:xfrm>
            <a:off x="9426597"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85992990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imeline/Milestones x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3220648469"/>
              </p:ext>
            </p:extLst>
          </p:nvPr>
        </p:nvGraphicFramePr>
        <p:xfrm>
          <a:off x="577178" y="2265316"/>
          <a:ext cx="11007612" cy="3618719"/>
        </p:xfrm>
        <a:graphic>
          <a:graphicData uri="http://schemas.openxmlformats.org/drawingml/2006/table">
            <a:tbl>
              <a:tblPr bandCol="1">
                <a:tableStyleId>{2D5ABB26-0587-4C30-8999-92F81FD0307C}</a:tableStyleId>
              </a:tblPr>
              <a:tblGrid>
                <a:gridCol w="1834602">
                  <a:extLst>
                    <a:ext uri="{9D8B030D-6E8A-4147-A177-3AD203B41FA5}">
                      <a16:colId xmlns:a16="http://schemas.microsoft.com/office/drawing/2014/main" val="4151945498"/>
                    </a:ext>
                  </a:extLst>
                </a:gridCol>
                <a:gridCol w="1834602">
                  <a:extLst>
                    <a:ext uri="{9D8B030D-6E8A-4147-A177-3AD203B41FA5}">
                      <a16:colId xmlns:a16="http://schemas.microsoft.com/office/drawing/2014/main" val="1382627474"/>
                    </a:ext>
                  </a:extLst>
                </a:gridCol>
                <a:gridCol w="1834602">
                  <a:extLst>
                    <a:ext uri="{9D8B030D-6E8A-4147-A177-3AD203B41FA5}">
                      <a16:colId xmlns:a16="http://schemas.microsoft.com/office/drawing/2014/main" val="2312284562"/>
                    </a:ext>
                  </a:extLst>
                </a:gridCol>
                <a:gridCol w="1834602">
                  <a:extLst>
                    <a:ext uri="{9D8B030D-6E8A-4147-A177-3AD203B41FA5}">
                      <a16:colId xmlns:a16="http://schemas.microsoft.com/office/drawing/2014/main" val="380964293"/>
                    </a:ext>
                  </a:extLst>
                </a:gridCol>
                <a:gridCol w="1834602">
                  <a:extLst>
                    <a:ext uri="{9D8B030D-6E8A-4147-A177-3AD203B41FA5}">
                      <a16:colId xmlns:a16="http://schemas.microsoft.com/office/drawing/2014/main" val="2456329606"/>
                    </a:ext>
                  </a:extLst>
                </a:gridCol>
                <a:gridCol w="1834602">
                  <a:extLst>
                    <a:ext uri="{9D8B030D-6E8A-4147-A177-3AD203B41FA5}">
                      <a16:colId xmlns:a16="http://schemas.microsoft.com/office/drawing/2014/main" val="2168740535"/>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5"/>
            <a:ext cx="11006985"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577178"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2" name="Oval 61">
            <a:extLst>
              <a:ext uri="{FF2B5EF4-FFF2-40B4-BE49-F238E27FC236}">
                <a16:creationId xmlns:a16="http://schemas.microsoft.com/office/drawing/2014/main" id="{178D6D93-FD32-F6AE-2A57-61C348C02B3E}"/>
              </a:ext>
            </a:extLst>
          </p:cNvPr>
          <p:cNvSpPr>
            <a:spLocks noChangeAspect="1"/>
          </p:cNvSpPr>
          <p:nvPr userDrawn="1"/>
        </p:nvSpPr>
        <p:spPr>
          <a:xfrm>
            <a:off x="25150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3" name="Text Placeholder 71">
            <a:extLst>
              <a:ext uri="{FF2B5EF4-FFF2-40B4-BE49-F238E27FC236}">
                <a16:creationId xmlns:a16="http://schemas.microsoft.com/office/drawing/2014/main" id="{21AE5853-8A99-8A93-1D01-2F7FCE23E3DD}"/>
              </a:ext>
            </a:extLst>
          </p:cNvPr>
          <p:cNvSpPr>
            <a:spLocks noGrp="1"/>
          </p:cNvSpPr>
          <p:nvPr>
            <p:ph type="body" sz="quarter" idx="30" hasCustomPrompt="1"/>
          </p:nvPr>
        </p:nvSpPr>
        <p:spPr>
          <a:xfrm>
            <a:off x="241117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4" name="Text Placeholder 4">
            <a:extLst>
              <a:ext uri="{FF2B5EF4-FFF2-40B4-BE49-F238E27FC236}">
                <a16:creationId xmlns:a16="http://schemas.microsoft.com/office/drawing/2014/main" id="{1AA430BA-739B-1F40-97FF-53B14467EF88}"/>
              </a:ext>
            </a:extLst>
          </p:cNvPr>
          <p:cNvSpPr>
            <a:spLocks noGrp="1"/>
          </p:cNvSpPr>
          <p:nvPr>
            <p:ph type="body" sz="quarter" idx="31"/>
          </p:nvPr>
        </p:nvSpPr>
        <p:spPr>
          <a:xfrm>
            <a:off x="241118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5" name="Oval 64">
            <a:extLst>
              <a:ext uri="{FF2B5EF4-FFF2-40B4-BE49-F238E27FC236}">
                <a16:creationId xmlns:a16="http://schemas.microsoft.com/office/drawing/2014/main" id="{DC0E5BE5-8378-48E2-C8D1-F22E49536780}"/>
              </a:ext>
            </a:extLst>
          </p:cNvPr>
          <p:cNvSpPr>
            <a:spLocks noChangeAspect="1"/>
          </p:cNvSpPr>
          <p:nvPr userDrawn="1"/>
        </p:nvSpPr>
        <p:spPr>
          <a:xfrm>
            <a:off x="4364033"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6" name="Text Placeholder 71">
            <a:extLst>
              <a:ext uri="{FF2B5EF4-FFF2-40B4-BE49-F238E27FC236}">
                <a16:creationId xmlns:a16="http://schemas.microsoft.com/office/drawing/2014/main" id="{DDCEF4C9-0B45-4A5E-2D03-31D3672575C4}"/>
              </a:ext>
            </a:extLst>
          </p:cNvPr>
          <p:cNvSpPr>
            <a:spLocks noGrp="1"/>
          </p:cNvSpPr>
          <p:nvPr>
            <p:ph type="body" sz="quarter" idx="32" hasCustomPrompt="1"/>
          </p:nvPr>
        </p:nvSpPr>
        <p:spPr>
          <a:xfrm>
            <a:off x="4260193"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7" name="Text Placeholder 4">
            <a:extLst>
              <a:ext uri="{FF2B5EF4-FFF2-40B4-BE49-F238E27FC236}">
                <a16:creationId xmlns:a16="http://schemas.microsoft.com/office/drawing/2014/main" id="{B994265A-DDDF-4B03-8D82-FB42EFBCBCE6}"/>
              </a:ext>
            </a:extLst>
          </p:cNvPr>
          <p:cNvSpPr>
            <a:spLocks noGrp="1"/>
          </p:cNvSpPr>
          <p:nvPr>
            <p:ph type="body" sz="quarter" idx="33"/>
          </p:nvPr>
        </p:nvSpPr>
        <p:spPr>
          <a:xfrm>
            <a:off x="4260194"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8" name="Oval 67">
            <a:extLst>
              <a:ext uri="{FF2B5EF4-FFF2-40B4-BE49-F238E27FC236}">
                <a16:creationId xmlns:a16="http://schemas.microsoft.com/office/drawing/2014/main" id="{0F31CF81-312F-837D-5714-92C7014354C5}"/>
              </a:ext>
            </a:extLst>
          </p:cNvPr>
          <p:cNvSpPr>
            <a:spLocks noChangeAspect="1"/>
          </p:cNvSpPr>
          <p:nvPr userDrawn="1"/>
        </p:nvSpPr>
        <p:spPr>
          <a:xfrm>
            <a:off x="619983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9" name="Text Placeholder 71">
            <a:extLst>
              <a:ext uri="{FF2B5EF4-FFF2-40B4-BE49-F238E27FC236}">
                <a16:creationId xmlns:a16="http://schemas.microsoft.com/office/drawing/2014/main" id="{62AEAA69-3020-A0FF-5608-7AFD7A5D2986}"/>
              </a:ext>
            </a:extLst>
          </p:cNvPr>
          <p:cNvSpPr>
            <a:spLocks noGrp="1"/>
          </p:cNvSpPr>
          <p:nvPr>
            <p:ph type="body" sz="quarter" idx="34" hasCustomPrompt="1"/>
          </p:nvPr>
        </p:nvSpPr>
        <p:spPr>
          <a:xfrm>
            <a:off x="609599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0" name="Text Placeholder 4">
            <a:extLst>
              <a:ext uri="{FF2B5EF4-FFF2-40B4-BE49-F238E27FC236}">
                <a16:creationId xmlns:a16="http://schemas.microsoft.com/office/drawing/2014/main" id="{79626162-0EE9-3BA8-0CDF-67028FE32F18}"/>
              </a:ext>
            </a:extLst>
          </p:cNvPr>
          <p:cNvSpPr>
            <a:spLocks noGrp="1"/>
          </p:cNvSpPr>
          <p:nvPr>
            <p:ph type="body" sz="quarter" idx="35"/>
          </p:nvPr>
        </p:nvSpPr>
        <p:spPr>
          <a:xfrm>
            <a:off x="609600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1" name="Oval 70">
            <a:extLst>
              <a:ext uri="{FF2B5EF4-FFF2-40B4-BE49-F238E27FC236}">
                <a16:creationId xmlns:a16="http://schemas.microsoft.com/office/drawing/2014/main" id="{D4AB8F32-B492-2CD9-826C-E5C5378592C9}"/>
              </a:ext>
            </a:extLst>
          </p:cNvPr>
          <p:cNvSpPr>
            <a:spLocks noChangeAspect="1"/>
          </p:cNvSpPr>
          <p:nvPr userDrawn="1"/>
        </p:nvSpPr>
        <p:spPr>
          <a:xfrm>
            <a:off x="803564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2" name="Text Placeholder 71">
            <a:extLst>
              <a:ext uri="{FF2B5EF4-FFF2-40B4-BE49-F238E27FC236}">
                <a16:creationId xmlns:a16="http://schemas.microsoft.com/office/drawing/2014/main" id="{3F1D7A91-7111-6E5C-279C-1B1D96950821}"/>
              </a:ext>
            </a:extLst>
          </p:cNvPr>
          <p:cNvSpPr>
            <a:spLocks noGrp="1"/>
          </p:cNvSpPr>
          <p:nvPr>
            <p:ph type="body" sz="quarter" idx="36" hasCustomPrompt="1"/>
          </p:nvPr>
        </p:nvSpPr>
        <p:spPr>
          <a:xfrm>
            <a:off x="7931804"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3" name="Text Placeholder 4">
            <a:extLst>
              <a:ext uri="{FF2B5EF4-FFF2-40B4-BE49-F238E27FC236}">
                <a16:creationId xmlns:a16="http://schemas.microsoft.com/office/drawing/2014/main" id="{0E2562B9-545B-AF00-D9F9-44E167A11B93}"/>
              </a:ext>
            </a:extLst>
          </p:cNvPr>
          <p:cNvSpPr>
            <a:spLocks noGrp="1"/>
          </p:cNvSpPr>
          <p:nvPr>
            <p:ph type="body" sz="quarter" idx="37"/>
          </p:nvPr>
        </p:nvSpPr>
        <p:spPr>
          <a:xfrm>
            <a:off x="7931805"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Oval 73">
            <a:extLst>
              <a:ext uri="{FF2B5EF4-FFF2-40B4-BE49-F238E27FC236}">
                <a16:creationId xmlns:a16="http://schemas.microsoft.com/office/drawing/2014/main" id="{A45C6367-A74F-1C2C-672E-F2E6078D3C68}"/>
              </a:ext>
            </a:extLst>
          </p:cNvPr>
          <p:cNvSpPr>
            <a:spLocks noChangeAspect="1"/>
          </p:cNvSpPr>
          <p:nvPr userDrawn="1"/>
        </p:nvSpPr>
        <p:spPr>
          <a:xfrm>
            <a:off x="9847196"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5" name="Text Placeholder 71">
            <a:extLst>
              <a:ext uri="{FF2B5EF4-FFF2-40B4-BE49-F238E27FC236}">
                <a16:creationId xmlns:a16="http://schemas.microsoft.com/office/drawing/2014/main" id="{5865903F-F98B-94C0-7563-3A297E41DA2E}"/>
              </a:ext>
            </a:extLst>
          </p:cNvPr>
          <p:cNvSpPr>
            <a:spLocks noGrp="1"/>
          </p:cNvSpPr>
          <p:nvPr>
            <p:ph type="body" sz="quarter" idx="38" hasCustomPrompt="1"/>
          </p:nvPr>
        </p:nvSpPr>
        <p:spPr>
          <a:xfrm>
            <a:off x="9743356"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6" name="Text Placeholder 4">
            <a:extLst>
              <a:ext uri="{FF2B5EF4-FFF2-40B4-BE49-F238E27FC236}">
                <a16:creationId xmlns:a16="http://schemas.microsoft.com/office/drawing/2014/main" id="{CAB912CE-814A-19EE-2402-D55C72FA588E}"/>
              </a:ext>
            </a:extLst>
          </p:cNvPr>
          <p:cNvSpPr>
            <a:spLocks noGrp="1"/>
          </p:cNvSpPr>
          <p:nvPr>
            <p:ph type="body" sz="quarter" idx="39"/>
          </p:nvPr>
        </p:nvSpPr>
        <p:spPr>
          <a:xfrm>
            <a:off x="9743357"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03496035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Annual Timeline">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803BAA2C-9254-B18D-A058-251E52C66E89}"/>
              </a:ext>
            </a:extLst>
          </p:cNvPr>
          <p:cNvGraphicFramePr>
            <a:graphicFrameLocks noGrp="1"/>
          </p:cNvGraphicFramePr>
          <p:nvPr userDrawn="1">
            <p:extLst>
              <p:ext uri="{D42A27DB-BD31-4B8C-83A1-F6EECF244321}">
                <p14:modId xmlns:p14="http://schemas.microsoft.com/office/powerpoint/2010/main" val="4106880639"/>
              </p:ext>
            </p:extLst>
          </p:nvPr>
        </p:nvGraphicFramePr>
        <p:xfrm>
          <a:off x="606585" y="2278196"/>
          <a:ext cx="11007612" cy="3618726"/>
        </p:xfrm>
        <a:graphic>
          <a:graphicData uri="http://schemas.openxmlformats.org/drawingml/2006/table">
            <a:tbl>
              <a:tblPr bandCol="1">
                <a:tableStyleId>{2D5ABB26-0587-4C30-8999-92F81FD0307C}</a:tableStyleId>
              </a:tblPr>
              <a:tblGrid>
                <a:gridCol w="917301">
                  <a:extLst>
                    <a:ext uri="{9D8B030D-6E8A-4147-A177-3AD203B41FA5}">
                      <a16:colId xmlns:a16="http://schemas.microsoft.com/office/drawing/2014/main" val="4151945498"/>
                    </a:ext>
                  </a:extLst>
                </a:gridCol>
                <a:gridCol w="917301">
                  <a:extLst>
                    <a:ext uri="{9D8B030D-6E8A-4147-A177-3AD203B41FA5}">
                      <a16:colId xmlns:a16="http://schemas.microsoft.com/office/drawing/2014/main" val="1382627474"/>
                    </a:ext>
                  </a:extLst>
                </a:gridCol>
                <a:gridCol w="917301">
                  <a:extLst>
                    <a:ext uri="{9D8B030D-6E8A-4147-A177-3AD203B41FA5}">
                      <a16:colId xmlns:a16="http://schemas.microsoft.com/office/drawing/2014/main" val="2312284562"/>
                    </a:ext>
                  </a:extLst>
                </a:gridCol>
                <a:gridCol w="917301">
                  <a:extLst>
                    <a:ext uri="{9D8B030D-6E8A-4147-A177-3AD203B41FA5}">
                      <a16:colId xmlns:a16="http://schemas.microsoft.com/office/drawing/2014/main" val="380964293"/>
                    </a:ext>
                  </a:extLst>
                </a:gridCol>
                <a:gridCol w="917301">
                  <a:extLst>
                    <a:ext uri="{9D8B030D-6E8A-4147-A177-3AD203B41FA5}">
                      <a16:colId xmlns:a16="http://schemas.microsoft.com/office/drawing/2014/main" val="2227914870"/>
                    </a:ext>
                  </a:extLst>
                </a:gridCol>
                <a:gridCol w="917301">
                  <a:extLst>
                    <a:ext uri="{9D8B030D-6E8A-4147-A177-3AD203B41FA5}">
                      <a16:colId xmlns:a16="http://schemas.microsoft.com/office/drawing/2014/main" val="2386396939"/>
                    </a:ext>
                  </a:extLst>
                </a:gridCol>
                <a:gridCol w="917301">
                  <a:extLst>
                    <a:ext uri="{9D8B030D-6E8A-4147-A177-3AD203B41FA5}">
                      <a16:colId xmlns:a16="http://schemas.microsoft.com/office/drawing/2014/main" val="1442862435"/>
                    </a:ext>
                  </a:extLst>
                </a:gridCol>
                <a:gridCol w="917301">
                  <a:extLst>
                    <a:ext uri="{9D8B030D-6E8A-4147-A177-3AD203B41FA5}">
                      <a16:colId xmlns:a16="http://schemas.microsoft.com/office/drawing/2014/main" val="2496167856"/>
                    </a:ext>
                  </a:extLst>
                </a:gridCol>
                <a:gridCol w="917301">
                  <a:extLst>
                    <a:ext uri="{9D8B030D-6E8A-4147-A177-3AD203B41FA5}">
                      <a16:colId xmlns:a16="http://schemas.microsoft.com/office/drawing/2014/main" val="936398145"/>
                    </a:ext>
                  </a:extLst>
                </a:gridCol>
                <a:gridCol w="917301">
                  <a:extLst>
                    <a:ext uri="{9D8B030D-6E8A-4147-A177-3AD203B41FA5}">
                      <a16:colId xmlns:a16="http://schemas.microsoft.com/office/drawing/2014/main" val="3251811526"/>
                    </a:ext>
                  </a:extLst>
                </a:gridCol>
                <a:gridCol w="917301">
                  <a:extLst>
                    <a:ext uri="{9D8B030D-6E8A-4147-A177-3AD203B41FA5}">
                      <a16:colId xmlns:a16="http://schemas.microsoft.com/office/drawing/2014/main" val="2298212362"/>
                    </a:ext>
                  </a:extLst>
                </a:gridCol>
                <a:gridCol w="917301">
                  <a:extLst>
                    <a:ext uri="{9D8B030D-6E8A-4147-A177-3AD203B41FA5}">
                      <a16:colId xmlns:a16="http://schemas.microsoft.com/office/drawing/2014/main" val="1474312375"/>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469904028"/>
                  </a:ext>
                </a:extLst>
              </a:tr>
            </a:tbl>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tx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23" name="Text Placeholder 2">
            <a:extLst>
              <a:ext uri="{FF2B5EF4-FFF2-40B4-BE49-F238E27FC236}">
                <a16:creationId xmlns:a16="http://schemas.microsoft.com/office/drawing/2014/main" id="{3031F97C-D610-4D45-F78B-D175D9A0E755}"/>
              </a:ext>
            </a:extLst>
          </p:cNvPr>
          <p:cNvSpPr>
            <a:spLocks noGrp="1"/>
          </p:cNvSpPr>
          <p:nvPr>
            <p:ph type="body" sz="quarter" idx="47"/>
          </p:nvPr>
        </p:nvSpPr>
        <p:spPr>
          <a:xfrm>
            <a:off x="3485839" y="2583275"/>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4" name="Text Placeholder 2">
            <a:extLst>
              <a:ext uri="{FF2B5EF4-FFF2-40B4-BE49-F238E27FC236}">
                <a16:creationId xmlns:a16="http://schemas.microsoft.com/office/drawing/2014/main" id="{1FF72A2C-EC93-1960-E000-9D1BE3C473D1}"/>
              </a:ext>
            </a:extLst>
          </p:cNvPr>
          <p:cNvSpPr>
            <a:spLocks noGrp="1"/>
          </p:cNvSpPr>
          <p:nvPr>
            <p:ph type="body" sz="quarter" idx="48"/>
          </p:nvPr>
        </p:nvSpPr>
        <p:spPr>
          <a:xfrm>
            <a:off x="718374" y="2588233"/>
            <a:ext cx="2451893"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5" name="Text Placeholder 2">
            <a:extLst>
              <a:ext uri="{FF2B5EF4-FFF2-40B4-BE49-F238E27FC236}">
                <a16:creationId xmlns:a16="http://schemas.microsoft.com/office/drawing/2014/main" id="{7B3311CB-DC37-BF2B-8E33-872990686A6F}"/>
              </a:ext>
            </a:extLst>
          </p:cNvPr>
          <p:cNvSpPr>
            <a:spLocks noGrp="1"/>
          </p:cNvSpPr>
          <p:nvPr>
            <p:ph type="body" sz="quarter" idx="49"/>
          </p:nvPr>
        </p:nvSpPr>
        <p:spPr>
          <a:xfrm>
            <a:off x="9020770" y="3112528"/>
            <a:ext cx="2477398"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6" name="Text Placeholder 2">
            <a:extLst>
              <a:ext uri="{FF2B5EF4-FFF2-40B4-BE49-F238E27FC236}">
                <a16:creationId xmlns:a16="http://schemas.microsoft.com/office/drawing/2014/main" id="{4C6A5BFA-3D10-182C-1A20-2F9F25DA5EC7}"/>
              </a:ext>
            </a:extLst>
          </p:cNvPr>
          <p:cNvSpPr>
            <a:spLocks noGrp="1"/>
          </p:cNvSpPr>
          <p:nvPr>
            <p:ph type="body" sz="quarter" idx="50"/>
          </p:nvPr>
        </p:nvSpPr>
        <p:spPr>
          <a:xfrm>
            <a:off x="718374" y="3112528"/>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7" name="Text Placeholder 2">
            <a:extLst>
              <a:ext uri="{FF2B5EF4-FFF2-40B4-BE49-F238E27FC236}">
                <a16:creationId xmlns:a16="http://schemas.microsoft.com/office/drawing/2014/main" id="{63D306BC-6AA0-5B15-EAD0-1C4B6C007AE2}"/>
              </a:ext>
            </a:extLst>
          </p:cNvPr>
          <p:cNvSpPr>
            <a:spLocks noGrp="1"/>
          </p:cNvSpPr>
          <p:nvPr>
            <p:ph type="body" sz="quarter" idx="52"/>
          </p:nvPr>
        </p:nvSpPr>
        <p:spPr>
          <a:xfrm>
            <a:off x="718374" y="3636823"/>
            <a:ext cx="10779794" cy="380567"/>
          </a:xfrm>
          <a:prstGeom prst="roundRect">
            <a:avLst>
              <a:gd name="adj" fmla="val 50000"/>
            </a:avLst>
          </a:prstGeom>
          <a:solidFill>
            <a:schemeClr val="tx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8" name="Text Placeholder 2">
            <a:extLst>
              <a:ext uri="{FF2B5EF4-FFF2-40B4-BE49-F238E27FC236}">
                <a16:creationId xmlns:a16="http://schemas.microsoft.com/office/drawing/2014/main" id="{2F279148-11D1-D193-7504-E15A8DBBB7ED}"/>
              </a:ext>
            </a:extLst>
          </p:cNvPr>
          <p:cNvSpPr>
            <a:spLocks noGrp="1"/>
          </p:cNvSpPr>
          <p:nvPr>
            <p:ph type="body" sz="quarter" idx="54"/>
          </p:nvPr>
        </p:nvSpPr>
        <p:spPr>
          <a:xfrm>
            <a:off x="1947773" y="4161117"/>
            <a:ext cx="9537643"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9" name="Text Placeholder 2">
            <a:extLst>
              <a:ext uri="{FF2B5EF4-FFF2-40B4-BE49-F238E27FC236}">
                <a16:creationId xmlns:a16="http://schemas.microsoft.com/office/drawing/2014/main" id="{B7F7FC01-6091-5D90-D333-FA5671F43B8E}"/>
              </a:ext>
            </a:extLst>
          </p:cNvPr>
          <p:cNvSpPr>
            <a:spLocks noGrp="1"/>
          </p:cNvSpPr>
          <p:nvPr>
            <p:ph type="body" sz="quarter" idx="56"/>
          </p:nvPr>
        </p:nvSpPr>
        <p:spPr>
          <a:xfrm>
            <a:off x="7492654" y="4685411"/>
            <a:ext cx="3986410" cy="380567"/>
          </a:xfrm>
          <a:prstGeom prst="roundRect">
            <a:avLst>
              <a:gd name="adj" fmla="val 50000"/>
            </a:avLst>
          </a:prstGeom>
          <a:solidFill>
            <a:schemeClr val="accent5"/>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41493473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5" name="Text Placeholder 8">
            <a:extLst>
              <a:ext uri="{FF2B5EF4-FFF2-40B4-BE49-F238E27FC236}">
                <a16:creationId xmlns:a16="http://schemas.microsoft.com/office/drawing/2014/main" id="{645879FE-583A-DE44-88BA-EB276A69E0F6}"/>
              </a:ext>
            </a:extLst>
          </p:cNvPr>
          <p:cNvSpPr>
            <a:spLocks noGrp="1"/>
          </p:cNvSpPr>
          <p:nvPr>
            <p:ph type="body" idx="13"/>
          </p:nvPr>
        </p:nvSpPr>
        <p:spPr>
          <a:xfrm>
            <a:off x="531133" y="1304925"/>
            <a:ext cx="11144930" cy="592778"/>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
        <p:nvSpPr>
          <p:cNvPr id="5" name="Table Placeholder 4">
            <a:extLst>
              <a:ext uri="{FF2B5EF4-FFF2-40B4-BE49-F238E27FC236}">
                <a16:creationId xmlns:a16="http://schemas.microsoft.com/office/drawing/2014/main" id="{229D7B8B-35CA-A145-A474-98CA941C8914}"/>
              </a:ext>
            </a:extLst>
          </p:cNvPr>
          <p:cNvSpPr>
            <a:spLocks noGrp="1"/>
          </p:cNvSpPr>
          <p:nvPr>
            <p:ph type="tbl" sz="quarter" idx="14"/>
          </p:nvPr>
        </p:nvSpPr>
        <p:spPr>
          <a:xfrm>
            <a:off x="515938" y="2081213"/>
            <a:ext cx="11153775" cy="3832225"/>
          </a:xfrm>
        </p:spPr>
        <p:txBody>
          <a:bodyPr anchor="ctr">
            <a:normAutofit/>
          </a:bodyPr>
          <a:lstStyle>
            <a:lvl1pPr algn="ctr">
              <a:defRPr sz="1600">
                <a:solidFill>
                  <a:schemeClr val="bg1">
                    <a:lumMod val="50000"/>
                  </a:schemeClr>
                </a:solidFill>
              </a:defRPr>
            </a:lvl1pPr>
          </a:lstStyle>
          <a:p>
            <a:r>
              <a:rPr lang="en-GB"/>
              <a:t>Click icon to add table</a:t>
            </a:r>
          </a:p>
        </p:txBody>
      </p:sp>
    </p:spTree>
    <p:extLst>
      <p:ext uri="{BB962C8B-B14F-4D97-AF65-F5344CB8AC3E}">
        <p14:creationId xmlns:p14="http://schemas.microsoft.com/office/powerpoint/2010/main" val="99425447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1304925"/>
            <a:ext cx="11160125" cy="4608513"/>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397112364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Graph + Intro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2186941"/>
            <a:ext cx="11160125" cy="372649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9" name="Text Placeholder 8">
            <a:extLst>
              <a:ext uri="{FF2B5EF4-FFF2-40B4-BE49-F238E27FC236}">
                <a16:creationId xmlns:a16="http://schemas.microsoft.com/office/drawing/2014/main" id="{70B67ED7-707C-628A-DD8C-8D05275A882F}"/>
              </a:ext>
            </a:extLst>
          </p:cNvPr>
          <p:cNvSpPr>
            <a:spLocks noGrp="1"/>
          </p:cNvSpPr>
          <p:nvPr>
            <p:ph type="body" idx="14"/>
          </p:nvPr>
        </p:nvSpPr>
        <p:spPr>
          <a:xfrm>
            <a:off x="531133" y="1304924"/>
            <a:ext cx="11144930" cy="760095"/>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Tree>
    <p:extLst>
      <p:ext uri="{BB962C8B-B14F-4D97-AF65-F5344CB8AC3E}">
        <p14:creationId xmlns:p14="http://schemas.microsoft.com/office/powerpoint/2010/main" val="398030583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ext + 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234576387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ext + Graph + Key Sta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2951067"/>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12" name="Table Placeholder 13">
            <a:extLst>
              <a:ext uri="{FF2B5EF4-FFF2-40B4-BE49-F238E27FC236}">
                <a16:creationId xmlns:a16="http://schemas.microsoft.com/office/drawing/2014/main" id="{0471F0B8-12A0-7A45-8C7A-E02063FE5C87}"/>
              </a:ext>
            </a:extLst>
          </p:cNvPr>
          <p:cNvSpPr>
            <a:spLocks noGrp="1"/>
          </p:cNvSpPr>
          <p:nvPr>
            <p:ph type="tbl" sz="quarter" idx="16" hasCustomPrompt="1"/>
          </p:nvPr>
        </p:nvSpPr>
        <p:spPr>
          <a:xfrm>
            <a:off x="531813" y="4531663"/>
            <a:ext cx="5564187" cy="1381775"/>
          </a:xfrm>
        </p:spPr>
        <p:txBody>
          <a:bodyPr anchor="ctr">
            <a:normAutofit/>
          </a:bodyPr>
          <a:lstStyle>
            <a:lvl1pPr algn="ctr">
              <a:defRPr sz="1600">
                <a:solidFill>
                  <a:schemeClr val="bg1">
                    <a:lumMod val="50000"/>
                  </a:schemeClr>
                </a:solidFill>
              </a:defRPr>
            </a:lvl1pPr>
          </a:lstStyle>
          <a:p>
            <a:r>
              <a:rPr lang="en-GB"/>
              <a:t>Click here to insert table of key statistics</a:t>
            </a:r>
          </a:p>
        </p:txBody>
      </p:sp>
    </p:spTree>
    <p:extLst>
      <p:ext uri="{BB962C8B-B14F-4D97-AF65-F5344CB8AC3E}">
        <p14:creationId xmlns:p14="http://schemas.microsoft.com/office/powerpoint/2010/main" val="259026778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Headshot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9" name="Picture Placeholder 9">
            <a:extLst>
              <a:ext uri="{FF2B5EF4-FFF2-40B4-BE49-F238E27FC236}">
                <a16:creationId xmlns:a16="http://schemas.microsoft.com/office/drawing/2014/main" id="{F7144900-27CB-F8C8-8750-EBFD50556D3C}"/>
              </a:ext>
            </a:extLst>
          </p:cNvPr>
          <p:cNvSpPr>
            <a:spLocks noGrp="1"/>
          </p:cNvSpPr>
          <p:nvPr>
            <p:ph type="pic" sz="quarter" idx="20" hasCustomPrompt="1"/>
          </p:nvPr>
        </p:nvSpPr>
        <p:spPr>
          <a:xfrm>
            <a:off x="515937"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1" name="Picture Placeholder 9">
            <a:extLst>
              <a:ext uri="{FF2B5EF4-FFF2-40B4-BE49-F238E27FC236}">
                <a16:creationId xmlns:a16="http://schemas.microsoft.com/office/drawing/2014/main" id="{BA371966-686F-3873-1B61-8D4F2F1781AB}"/>
              </a:ext>
            </a:extLst>
          </p:cNvPr>
          <p:cNvSpPr>
            <a:spLocks noGrp="1"/>
          </p:cNvSpPr>
          <p:nvPr>
            <p:ph type="pic" sz="quarter" idx="21" hasCustomPrompt="1"/>
          </p:nvPr>
        </p:nvSpPr>
        <p:spPr>
          <a:xfrm>
            <a:off x="6409056"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2" name="Text Placeholder 15">
            <a:extLst>
              <a:ext uri="{FF2B5EF4-FFF2-40B4-BE49-F238E27FC236}">
                <a16:creationId xmlns:a16="http://schemas.microsoft.com/office/drawing/2014/main" id="{71BA048F-6972-4609-34F2-EF8FDBBDBB0C}"/>
              </a:ext>
            </a:extLst>
          </p:cNvPr>
          <p:cNvSpPr>
            <a:spLocks noGrp="1"/>
          </p:cNvSpPr>
          <p:nvPr>
            <p:ph type="body" sz="quarter" idx="22"/>
          </p:nvPr>
        </p:nvSpPr>
        <p:spPr>
          <a:xfrm>
            <a:off x="8234278"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17" name="Picture Placeholder 9">
            <a:extLst>
              <a:ext uri="{FF2B5EF4-FFF2-40B4-BE49-F238E27FC236}">
                <a16:creationId xmlns:a16="http://schemas.microsoft.com/office/drawing/2014/main" id="{224FF60B-6BD0-9B1E-2959-11D6263640AF}"/>
              </a:ext>
            </a:extLst>
          </p:cNvPr>
          <p:cNvSpPr>
            <a:spLocks noGrp="1"/>
          </p:cNvSpPr>
          <p:nvPr>
            <p:ph type="pic" sz="quarter" idx="25" hasCustomPrompt="1"/>
          </p:nvPr>
        </p:nvSpPr>
        <p:spPr>
          <a:xfrm>
            <a:off x="515937"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8" name="Picture Placeholder 9">
            <a:extLst>
              <a:ext uri="{FF2B5EF4-FFF2-40B4-BE49-F238E27FC236}">
                <a16:creationId xmlns:a16="http://schemas.microsoft.com/office/drawing/2014/main" id="{2DB6CCCB-718D-70C8-7A09-2EE0D7144525}"/>
              </a:ext>
            </a:extLst>
          </p:cNvPr>
          <p:cNvSpPr>
            <a:spLocks noGrp="1"/>
          </p:cNvSpPr>
          <p:nvPr>
            <p:ph type="pic" sz="quarter" idx="27" hasCustomPrompt="1"/>
          </p:nvPr>
        </p:nvSpPr>
        <p:spPr>
          <a:xfrm>
            <a:off x="6409056"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9" name="Text Placeholder 15">
            <a:extLst>
              <a:ext uri="{FF2B5EF4-FFF2-40B4-BE49-F238E27FC236}">
                <a16:creationId xmlns:a16="http://schemas.microsoft.com/office/drawing/2014/main" id="{B6878B28-F503-455B-0FEA-80DE70905427}"/>
              </a:ext>
            </a:extLst>
          </p:cNvPr>
          <p:cNvSpPr>
            <a:spLocks noGrp="1"/>
          </p:cNvSpPr>
          <p:nvPr>
            <p:ph type="body" sz="quarter" idx="28"/>
          </p:nvPr>
        </p:nvSpPr>
        <p:spPr>
          <a:xfrm>
            <a:off x="8234278"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0" name="Text Placeholder 15">
            <a:extLst>
              <a:ext uri="{FF2B5EF4-FFF2-40B4-BE49-F238E27FC236}">
                <a16:creationId xmlns:a16="http://schemas.microsoft.com/office/drawing/2014/main" id="{AAADD6C4-F1D9-F92B-C5FD-4B4DA8B17CF1}"/>
              </a:ext>
            </a:extLst>
          </p:cNvPr>
          <p:cNvSpPr>
            <a:spLocks noGrp="1"/>
          </p:cNvSpPr>
          <p:nvPr>
            <p:ph type="body" sz="quarter" idx="29"/>
          </p:nvPr>
        </p:nvSpPr>
        <p:spPr>
          <a:xfrm>
            <a:off x="2333196"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1" name="Text Placeholder 15">
            <a:extLst>
              <a:ext uri="{FF2B5EF4-FFF2-40B4-BE49-F238E27FC236}">
                <a16:creationId xmlns:a16="http://schemas.microsoft.com/office/drawing/2014/main" id="{A5E09E69-6CAD-B355-9823-320AB8FAE66F}"/>
              </a:ext>
            </a:extLst>
          </p:cNvPr>
          <p:cNvSpPr>
            <a:spLocks noGrp="1"/>
          </p:cNvSpPr>
          <p:nvPr>
            <p:ph type="body" sz="quarter" idx="30"/>
          </p:nvPr>
        </p:nvSpPr>
        <p:spPr>
          <a:xfrm>
            <a:off x="2333196"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162981374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Headshots x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8"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699411" y="1711994"/>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4" name="Picture Placeholder 9">
            <a:extLst>
              <a:ext uri="{FF2B5EF4-FFF2-40B4-BE49-F238E27FC236}">
                <a16:creationId xmlns:a16="http://schemas.microsoft.com/office/drawing/2014/main" id="{25EC710C-2932-CFFF-F55D-955597F0FB30}"/>
              </a:ext>
            </a:extLst>
          </p:cNvPr>
          <p:cNvSpPr>
            <a:spLocks noGrp="1"/>
          </p:cNvSpPr>
          <p:nvPr>
            <p:ph type="pic" sz="quarter" idx="21" hasCustomPrompt="1"/>
          </p:nvPr>
        </p:nvSpPr>
        <p:spPr>
          <a:xfrm>
            <a:off x="4335796"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5" name="Text Placeholder 15">
            <a:extLst>
              <a:ext uri="{FF2B5EF4-FFF2-40B4-BE49-F238E27FC236}">
                <a16:creationId xmlns:a16="http://schemas.microsoft.com/office/drawing/2014/main" id="{247CB122-DF3E-CDA7-027B-26E525434AE2}"/>
              </a:ext>
            </a:extLst>
          </p:cNvPr>
          <p:cNvSpPr>
            <a:spLocks noGrp="1"/>
          </p:cNvSpPr>
          <p:nvPr>
            <p:ph type="body" sz="quarter" idx="22"/>
          </p:nvPr>
        </p:nvSpPr>
        <p:spPr>
          <a:xfrm>
            <a:off x="5527232"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0" name="Picture Placeholder 9">
            <a:extLst>
              <a:ext uri="{FF2B5EF4-FFF2-40B4-BE49-F238E27FC236}">
                <a16:creationId xmlns:a16="http://schemas.microsoft.com/office/drawing/2014/main" id="{27971BF0-784D-F3CF-2C6F-CA5180542041}"/>
              </a:ext>
            </a:extLst>
          </p:cNvPr>
          <p:cNvSpPr>
            <a:spLocks noGrp="1"/>
          </p:cNvSpPr>
          <p:nvPr>
            <p:ph type="pic" sz="quarter" idx="23" hasCustomPrompt="1"/>
          </p:nvPr>
        </p:nvSpPr>
        <p:spPr>
          <a:xfrm>
            <a:off x="8220024"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1" name="Text Placeholder 15">
            <a:extLst>
              <a:ext uri="{FF2B5EF4-FFF2-40B4-BE49-F238E27FC236}">
                <a16:creationId xmlns:a16="http://schemas.microsoft.com/office/drawing/2014/main" id="{0B2CA69D-267F-C90D-4248-B4C35F26DF79}"/>
              </a:ext>
            </a:extLst>
          </p:cNvPr>
          <p:cNvSpPr>
            <a:spLocks noGrp="1"/>
          </p:cNvSpPr>
          <p:nvPr>
            <p:ph type="body" sz="quarter" idx="24"/>
          </p:nvPr>
        </p:nvSpPr>
        <p:spPr>
          <a:xfrm>
            <a:off x="9411460"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2" name="Picture Placeholder 9">
            <a:extLst>
              <a:ext uri="{FF2B5EF4-FFF2-40B4-BE49-F238E27FC236}">
                <a16:creationId xmlns:a16="http://schemas.microsoft.com/office/drawing/2014/main" id="{5897A2C1-9865-7BB8-2197-358370EFD4AC}"/>
              </a:ext>
            </a:extLst>
          </p:cNvPr>
          <p:cNvSpPr>
            <a:spLocks noGrp="1"/>
          </p:cNvSpPr>
          <p:nvPr>
            <p:ph type="pic" sz="quarter" idx="25" hasCustomPrompt="1"/>
          </p:nvPr>
        </p:nvSpPr>
        <p:spPr>
          <a:xfrm>
            <a:off x="515938"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3" name="Text Placeholder 15">
            <a:extLst>
              <a:ext uri="{FF2B5EF4-FFF2-40B4-BE49-F238E27FC236}">
                <a16:creationId xmlns:a16="http://schemas.microsoft.com/office/drawing/2014/main" id="{62920B1E-EBA9-626D-6305-A1ADAE904D1A}"/>
              </a:ext>
            </a:extLst>
          </p:cNvPr>
          <p:cNvSpPr>
            <a:spLocks noGrp="1"/>
          </p:cNvSpPr>
          <p:nvPr>
            <p:ph type="body" sz="quarter" idx="26"/>
          </p:nvPr>
        </p:nvSpPr>
        <p:spPr>
          <a:xfrm>
            <a:off x="1699411" y="3155667"/>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4" name="Picture Placeholder 9">
            <a:extLst>
              <a:ext uri="{FF2B5EF4-FFF2-40B4-BE49-F238E27FC236}">
                <a16:creationId xmlns:a16="http://schemas.microsoft.com/office/drawing/2014/main" id="{544F1E77-8814-8A3B-D86A-076D4023ACA7}"/>
              </a:ext>
            </a:extLst>
          </p:cNvPr>
          <p:cNvSpPr>
            <a:spLocks noGrp="1"/>
          </p:cNvSpPr>
          <p:nvPr>
            <p:ph type="pic" sz="quarter" idx="27" hasCustomPrompt="1"/>
          </p:nvPr>
        </p:nvSpPr>
        <p:spPr>
          <a:xfrm>
            <a:off x="4335796"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5" name="Text Placeholder 15">
            <a:extLst>
              <a:ext uri="{FF2B5EF4-FFF2-40B4-BE49-F238E27FC236}">
                <a16:creationId xmlns:a16="http://schemas.microsoft.com/office/drawing/2014/main" id="{C7619CC2-0DAA-26FC-AEAA-30394D48883A}"/>
              </a:ext>
            </a:extLst>
          </p:cNvPr>
          <p:cNvSpPr>
            <a:spLocks noGrp="1"/>
          </p:cNvSpPr>
          <p:nvPr>
            <p:ph type="body" sz="quarter" idx="28"/>
          </p:nvPr>
        </p:nvSpPr>
        <p:spPr>
          <a:xfrm>
            <a:off x="5527232"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6" name="Picture Placeholder 9">
            <a:extLst>
              <a:ext uri="{FF2B5EF4-FFF2-40B4-BE49-F238E27FC236}">
                <a16:creationId xmlns:a16="http://schemas.microsoft.com/office/drawing/2014/main" id="{8FAFCD1B-5A84-929A-D622-CC609C41B001}"/>
              </a:ext>
            </a:extLst>
          </p:cNvPr>
          <p:cNvSpPr>
            <a:spLocks noGrp="1"/>
          </p:cNvSpPr>
          <p:nvPr>
            <p:ph type="pic" sz="quarter" idx="29" hasCustomPrompt="1"/>
          </p:nvPr>
        </p:nvSpPr>
        <p:spPr>
          <a:xfrm>
            <a:off x="8220024"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7" name="Text Placeholder 15">
            <a:extLst>
              <a:ext uri="{FF2B5EF4-FFF2-40B4-BE49-F238E27FC236}">
                <a16:creationId xmlns:a16="http://schemas.microsoft.com/office/drawing/2014/main" id="{32DEC219-4AAE-290C-5636-F26705700111}"/>
              </a:ext>
            </a:extLst>
          </p:cNvPr>
          <p:cNvSpPr>
            <a:spLocks noGrp="1"/>
          </p:cNvSpPr>
          <p:nvPr>
            <p:ph type="body" sz="quarter" idx="30"/>
          </p:nvPr>
        </p:nvSpPr>
        <p:spPr>
          <a:xfrm>
            <a:off x="9411460"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8" name="Picture Placeholder 9">
            <a:extLst>
              <a:ext uri="{FF2B5EF4-FFF2-40B4-BE49-F238E27FC236}">
                <a16:creationId xmlns:a16="http://schemas.microsoft.com/office/drawing/2014/main" id="{B2CF404E-74E2-7F8B-678B-6E7F764D9BF2}"/>
              </a:ext>
            </a:extLst>
          </p:cNvPr>
          <p:cNvSpPr>
            <a:spLocks noGrp="1"/>
          </p:cNvSpPr>
          <p:nvPr>
            <p:ph type="pic" sz="quarter" idx="31" hasCustomPrompt="1"/>
          </p:nvPr>
        </p:nvSpPr>
        <p:spPr>
          <a:xfrm>
            <a:off x="515938"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9" name="Text Placeholder 15">
            <a:extLst>
              <a:ext uri="{FF2B5EF4-FFF2-40B4-BE49-F238E27FC236}">
                <a16:creationId xmlns:a16="http://schemas.microsoft.com/office/drawing/2014/main" id="{494146F5-9D36-2EF7-388E-A72B6DA0D9BB}"/>
              </a:ext>
            </a:extLst>
          </p:cNvPr>
          <p:cNvSpPr>
            <a:spLocks noGrp="1"/>
          </p:cNvSpPr>
          <p:nvPr>
            <p:ph type="body" sz="quarter" idx="32"/>
          </p:nvPr>
        </p:nvSpPr>
        <p:spPr>
          <a:xfrm>
            <a:off x="1699411" y="4599456"/>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0" name="Picture Placeholder 9">
            <a:extLst>
              <a:ext uri="{FF2B5EF4-FFF2-40B4-BE49-F238E27FC236}">
                <a16:creationId xmlns:a16="http://schemas.microsoft.com/office/drawing/2014/main" id="{B71BEAAD-C8C5-6988-5CBE-F7E302410597}"/>
              </a:ext>
            </a:extLst>
          </p:cNvPr>
          <p:cNvSpPr>
            <a:spLocks noGrp="1"/>
          </p:cNvSpPr>
          <p:nvPr>
            <p:ph type="pic" sz="quarter" idx="33" hasCustomPrompt="1"/>
          </p:nvPr>
        </p:nvSpPr>
        <p:spPr>
          <a:xfrm>
            <a:off x="4335796"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1" name="Text Placeholder 15">
            <a:extLst>
              <a:ext uri="{FF2B5EF4-FFF2-40B4-BE49-F238E27FC236}">
                <a16:creationId xmlns:a16="http://schemas.microsoft.com/office/drawing/2014/main" id="{138E6919-019E-02BB-5D0D-FF9C12142411}"/>
              </a:ext>
            </a:extLst>
          </p:cNvPr>
          <p:cNvSpPr>
            <a:spLocks noGrp="1"/>
          </p:cNvSpPr>
          <p:nvPr>
            <p:ph type="body" sz="quarter" idx="34"/>
          </p:nvPr>
        </p:nvSpPr>
        <p:spPr>
          <a:xfrm>
            <a:off x="5527232"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2" name="Picture Placeholder 9">
            <a:extLst>
              <a:ext uri="{FF2B5EF4-FFF2-40B4-BE49-F238E27FC236}">
                <a16:creationId xmlns:a16="http://schemas.microsoft.com/office/drawing/2014/main" id="{50AEE6D7-E551-8465-B986-00D61EB9730A}"/>
              </a:ext>
            </a:extLst>
          </p:cNvPr>
          <p:cNvSpPr>
            <a:spLocks noGrp="1"/>
          </p:cNvSpPr>
          <p:nvPr>
            <p:ph type="pic" sz="quarter" idx="35" hasCustomPrompt="1"/>
          </p:nvPr>
        </p:nvSpPr>
        <p:spPr>
          <a:xfrm>
            <a:off x="8220024"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3" name="Text Placeholder 15">
            <a:extLst>
              <a:ext uri="{FF2B5EF4-FFF2-40B4-BE49-F238E27FC236}">
                <a16:creationId xmlns:a16="http://schemas.microsoft.com/office/drawing/2014/main" id="{EABA07AD-B083-3DC8-2E9C-6607785D0D9F}"/>
              </a:ext>
            </a:extLst>
          </p:cNvPr>
          <p:cNvSpPr>
            <a:spLocks noGrp="1"/>
          </p:cNvSpPr>
          <p:nvPr>
            <p:ph type="body" sz="quarter" idx="36"/>
          </p:nvPr>
        </p:nvSpPr>
        <p:spPr>
          <a:xfrm>
            <a:off x="9411460"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2084173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s + Image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733177"/>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3287807"/>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4452281"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4" name="Picture Placeholder 2">
            <a:extLst>
              <a:ext uri="{FF2B5EF4-FFF2-40B4-BE49-F238E27FC236}">
                <a16:creationId xmlns:a16="http://schemas.microsoft.com/office/drawing/2014/main" id="{AA59D731-0D13-EB6C-7B10-1B59D3D8C5AA}"/>
              </a:ext>
            </a:extLst>
          </p:cNvPr>
          <p:cNvSpPr>
            <a:spLocks noGrp="1"/>
          </p:cNvSpPr>
          <p:nvPr>
            <p:ph type="pic" sz="quarter" idx="25"/>
          </p:nvPr>
        </p:nvSpPr>
        <p:spPr>
          <a:xfrm>
            <a:off x="8388626"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94609382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Headshots x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9"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596367"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39" name="Picture Placeholder 9">
            <a:extLst>
              <a:ext uri="{FF2B5EF4-FFF2-40B4-BE49-F238E27FC236}">
                <a16:creationId xmlns:a16="http://schemas.microsoft.com/office/drawing/2014/main" id="{0A36E1BF-5D7A-3667-C65B-2DB32E2BD388}"/>
              </a:ext>
            </a:extLst>
          </p:cNvPr>
          <p:cNvSpPr>
            <a:spLocks noGrp="1"/>
          </p:cNvSpPr>
          <p:nvPr>
            <p:ph type="pic" sz="quarter" idx="43" hasCustomPrompt="1"/>
          </p:nvPr>
        </p:nvSpPr>
        <p:spPr>
          <a:xfrm>
            <a:off x="515939"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4" name="Text Placeholder 15">
            <a:extLst>
              <a:ext uri="{FF2B5EF4-FFF2-40B4-BE49-F238E27FC236}">
                <a16:creationId xmlns:a16="http://schemas.microsoft.com/office/drawing/2014/main" id="{A3EF6248-9648-B0CE-3E04-C8F8A63036EA}"/>
              </a:ext>
            </a:extLst>
          </p:cNvPr>
          <p:cNvSpPr>
            <a:spLocks noGrp="1"/>
          </p:cNvSpPr>
          <p:nvPr>
            <p:ph type="body" sz="quarter" idx="44"/>
          </p:nvPr>
        </p:nvSpPr>
        <p:spPr>
          <a:xfrm>
            <a:off x="1596367"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5" name="Picture Placeholder 9">
            <a:extLst>
              <a:ext uri="{FF2B5EF4-FFF2-40B4-BE49-F238E27FC236}">
                <a16:creationId xmlns:a16="http://schemas.microsoft.com/office/drawing/2014/main" id="{C5444EBA-19D0-8678-BDDD-147CE44BC1E1}"/>
              </a:ext>
            </a:extLst>
          </p:cNvPr>
          <p:cNvSpPr>
            <a:spLocks noGrp="1"/>
          </p:cNvSpPr>
          <p:nvPr>
            <p:ph type="pic" sz="quarter" idx="45" hasCustomPrompt="1"/>
          </p:nvPr>
        </p:nvSpPr>
        <p:spPr>
          <a:xfrm>
            <a:off x="515939"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6" name="Text Placeholder 15">
            <a:extLst>
              <a:ext uri="{FF2B5EF4-FFF2-40B4-BE49-F238E27FC236}">
                <a16:creationId xmlns:a16="http://schemas.microsoft.com/office/drawing/2014/main" id="{7D5C4711-97F4-DDD0-D960-DEDF44E5F474}"/>
              </a:ext>
            </a:extLst>
          </p:cNvPr>
          <p:cNvSpPr>
            <a:spLocks noGrp="1"/>
          </p:cNvSpPr>
          <p:nvPr>
            <p:ph type="body" sz="quarter" idx="46"/>
          </p:nvPr>
        </p:nvSpPr>
        <p:spPr>
          <a:xfrm>
            <a:off x="1596367"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7" name="Picture Placeholder 9">
            <a:extLst>
              <a:ext uri="{FF2B5EF4-FFF2-40B4-BE49-F238E27FC236}">
                <a16:creationId xmlns:a16="http://schemas.microsoft.com/office/drawing/2014/main" id="{E65DD9AF-BC5A-0D6D-203A-19C299826DFB}"/>
              </a:ext>
            </a:extLst>
          </p:cNvPr>
          <p:cNvSpPr>
            <a:spLocks noGrp="1"/>
          </p:cNvSpPr>
          <p:nvPr>
            <p:ph type="pic" sz="quarter" idx="47" hasCustomPrompt="1"/>
          </p:nvPr>
        </p:nvSpPr>
        <p:spPr>
          <a:xfrm>
            <a:off x="515939"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8" name="Text Placeholder 15">
            <a:extLst>
              <a:ext uri="{FF2B5EF4-FFF2-40B4-BE49-F238E27FC236}">
                <a16:creationId xmlns:a16="http://schemas.microsoft.com/office/drawing/2014/main" id="{50F33994-9EA1-2A51-A537-50F4FB57B23A}"/>
              </a:ext>
            </a:extLst>
          </p:cNvPr>
          <p:cNvSpPr>
            <a:spLocks noGrp="1"/>
          </p:cNvSpPr>
          <p:nvPr>
            <p:ph type="body" sz="quarter" idx="48"/>
          </p:nvPr>
        </p:nvSpPr>
        <p:spPr>
          <a:xfrm>
            <a:off x="1596367"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9" name="Picture Placeholder 9">
            <a:extLst>
              <a:ext uri="{FF2B5EF4-FFF2-40B4-BE49-F238E27FC236}">
                <a16:creationId xmlns:a16="http://schemas.microsoft.com/office/drawing/2014/main" id="{F4BC789A-02DE-1B25-C17D-56031BFFAC79}"/>
              </a:ext>
            </a:extLst>
          </p:cNvPr>
          <p:cNvSpPr>
            <a:spLocks noGrp="1"/>
          </p:cNvSpPr>
          <p:nvPr>
            <p:ph type="pic" sz="quarter" idx="49" hasCustomPrompt="1"/>
          </p:nvPr>
        </p:nvSpPr>
        <p:spPr>
          <a:xfrm>
            <a:off x="4357530"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0" name="Text Placeholder 15">
            <a:extLst>
              <a:ext uri="{FF2B5EF4-FFF2-40B4-BE49-F238E27FC236}">
                <a16:creationId xmlns:a16="http://schemas.microsoft.com/office/drawing/2014/main" id="{397D8B8C-1AD2-D2A1-C4BA-DC06F2B6EF69}"/>
              </a:ext>
            </a:extLst>
          </p:cNvPr>
          <p:cNvSpPr>
            <a:spLocks noGrp="1"/>
          </p:cNvSpPr>
          <p:nvPr>
            <p:ph type="body" sz="quarter" idx="50"/>
          </p:nvPr>
        </p:nvSpPr>
        <p:spPr>
          <a:xfrm>
            <a:off x="5437958"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1" name="Picture Placeholder 9">
            <a:extLst>
              <a:ext uri="{FF2B5EF4-FFF2-40B4-BE49-F238E27FC236}">
                <a16:creationId xmlns:a16="http://schemas.microsoft.com/office/drawing/2014/main" id="{96F24F90-0E84-D6E6-53DE-5CA754BCC220}"/>
              </a:ext>
            </a:extLst>
          </p:cNvPr>
          <p:cNvSpPr>
            <a:spLocks noGrp="1"/>
          </p:cNvSpPr>
          <p:nvPr>
            <p:ph type="pic" sz="quarter" idx="51" hasCustomPrompt="1"/>
          </p:nvPr>
        </p:nvSpPr>
        <p:spPr>
          <a:xfrm>
            <a:off x="4357530"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2" name="Text Placeholder 15">
            <a:extLst>
              <a:ext uri="{FF2B5EF4-FFF2-40B4-BE49-F238E27FC236}">
                <a16:creationId xmlns:a16="http://schemas.microsoft.com/office/drawing/2014/main" id="{FEE53D37-03B9-FEA3-D9B3-377C5ACE8FBB}"/>
              </a:ext>
            </a:extLst>
          </p:cNvPr>
          <p:cNvSpPr>
            <a:spLocks noGrp="1"/>
          </p:cNvSpPr>
          <p:nvPr>
            <p:ph type="body" sz="quarter" idx="52"/>
          </p:nvPr>
        </p:nvSpPr>
        <p:spPr>
          <a:xfrm>
            <a:off x="5437958"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3" name="Picture Placeholder 9">
            <a:extLst>
              <a:ext uri="{FF2B5EF4-FFF2-40B4-BE49-F238E27FC236}">
                <a16:creationId xmlns:a16="http://schemas.microsoft.com/office/drawing/2014/main" id="{D91880C0-5866-3A2D-E9A1-293A080C3CBC}"/>
              </a:ext>
            </a:extLst>
          </p:cNvPr>
          <p:cNvSpPr>
            <a:spLocks noGrp="1"/>
          </p:cNvSpPr>
          <p:nvPr>
            <p:ph type="pic" sz="quarter" idx="53" hasCustomPrompt="1"/>
          </p:nvPr>
        </p:nvSpPr>
        <p:spPr>
          <a:xfrm>
            <a:off x="4357530"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4" name="Text Placeholder 15">
            <a:extLst>
              <a:ext uri="{FF2B5EF4-FFF2-40B4-BE49-F238E27FC236}">
                <a16:creationId xmlns:a16="http://schemas.microsoft.com/office/drawing/2014/main" id="{68479F4A-C40B-C6DF-03E8-C507FF3D4573}"/>
              </a:ext>
            </a:extLst>
          </p:cNvPr>
          <p:cNvSpPr>
            <a:spLocks noGrp="1"/>
          </p:cNvSpPr>
          <p:nvPr>
            <p:ph type="body" sz="quarter" idx="54"/>
          </p:nvPr>
        </p:nvSpPr>
        <p:spPr>
          <a:xfrm>
            <a:off x="5437958"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5" name="Picture Placeholder 9">
            <a:extLst>
              <a:ext uri="{FF2B5EF4-FFF2-40B4-BE49-F238E27FC236}">
                <a16:creationId xmlns:a16="http://schemas.microsoft.com/office/drawing/2014/main" id="{C62DBBD6-D33E-DF74-5AE8-96D1913C8C20}"/>
              </a:ext>
            </a:extLst>
          </p:cNvPr>
          <p:cNvSpPr>
            <a:spLocks noGrp="1"/>
          </p:cNvSpPr>
          <p:nvPr>
            <p:ph type="pic" sz="quarter" idx="55" hasCustomPrompt="1"/>
          </p:nvPr>
        </p:nvSpPr>
        <p:spPr>
          <a:xfrm>
            <a:off x="4357530"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6" name="Text Placeholder 15">
            <a:extLst>
              <a:ext uri="{FF2B5EF4-FFF2-40B4-BE49-F238E27FC236}">
                <a16:creationId xmlns:a16="http://schemas.microsoft.com/office/drawing/2014/main" id="{05529239-A4B5-258D-03F5-01D3ADFE8873}"/>
              </a:ext>
            </a:extLst>
          </p:cNvPr>
          <p:cNvSpPr>
            <a:spLocks noGrp="1"/>
          </p:cNvSpPr>
          <p:nvPr>
            <p:ph type="body" sz="quarter" idx="56"/>
          </p:nvPr>
        </p:nvSpPr>
        <p:spPr>
          <a:xfrm>
            <a:off x="5437958"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7" name="Picture Placeholder 9">
            <a:extLst>
              <a:ext uri="{FF2B5EF4-FFF2-40B4-BE49-F238E27FC236}">
                <a16:creationId xmlns:a16="http://schemas.microsoft.com/office/drawing/2014/main" id="{114AD459-859C-6C0F-FB75-4B02606E57BB}"/>
              </a:ext>
            </a:extLst>
          </p:cNvPr>
          <p:cNvSpPr>
            <a:spLocks noGrp="1"/>
          </p:cNvSpPr>
          <p:nvPr>
            <p:ph type="pic" sz="quarter" idx="57" hasCustomPrompt="1"/>
          </p:nvPr>
        </p:nvSpPr>
        <p:spPr>
          <a:xfrm>
            <a:off x="8199122"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8" name="Text Placeholder 15">
            <a:extLst>
              <a:ext uri="{FF2B5EF4-FFF2-40B4-BE49-F238E27FC236}">
                <a16:creationId xmlns:a16="http://schemas.microsoft.com/office/drawing/2014/main" id="{4EAF0426-CCDA-221A-38EC-BBD417EBF569}"/>
              </a:ext>
            </a:extLst>
          </p:cNvPr>
          <p:cNvSpPr>
            <a:spLocks noGrp="1"/>
          </p:cNvSpPr>
          <p:nvPr>
            <p:ph type="body" sz="quarter" idx="58"/>
          </p:nvPr>
        </p:nvSpPr>
        <p:spPr>
          <a:xfrm>
            <a:off x="9279550"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9" name="Picture Placeholder 9">
            <a:extLst>
              <a:ext uri="{FF2B5EF4-FFF2-40B4-BE49-F238E27FC236}">
                <a16:creationId xmlns:a16="http://schemas.microsoft.com/office/drawing/2014/main" id="{EF2E7661-7F3A-851E-C60B-815DA8CE2A18}"/>
              </a:ext>
            </a:extLst>
          </p:cNvPr>
          <p:cNvSpPr>
            <a:spLocks noGrp="1"/>
          </p:cNvSpPr>
          <p:nvPr>
            <p:ph type="pic" sz="quarter" idx="59" hasCustomPrompt="1"/>
          </p:nvPr>
        </p:nvSpPr>
        <p:spPr>
          <a:xfrm>
            <a:off x="8199122"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0" name="Text Placeholder 15">
            <a:extLst>
              <a:ext uri="{FF2B5EF4-FFF2-40B4-BE49-F238E27FC236}">
                <a16:creationId xmlns:a16="http://schemas.microsoft.com/office/drawing/2014/main" id="{8748A2D7-29EB-EEF8-E6A5-383DA278969D}"/>
              </a:ext>
            </a:extLst>
          </p:cNvPr>
          <p:cNvSpPr>
            <a:spLocks noGrp="1"/>
          </p:cNvSpPr>
          <p:nvPr>
            <p:ph type="body" sz="quarter" idx="60"/>
          </p:nvPr>
        </p:nvSpPr>
        <p:spPr>
          <a:xfrm>
            <a:off x="9279550"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1" name="Picture Placeholder 9">
            <a:extLst>
              <a:ext uri="{FF2B5EF4-FFF2-40B4-BE49-F238E27FC236}">
                <a16:creationId xmlns:a16="http://schemas.microsoft.com/office/drawing/2014/main" id="{E88761E4-7653-636A-0723-500AE4782BC6}"/>
              </a:ext>
            </a:extLst>
          </p:cNvPr>
          <p:cNvSpPr>
            <a:spLocks noGrp="1"/>
          </p:cNvSpPr>
          <p:nvPr>
            <p:ph type="pic" sz="quarter" idx="61" hasCustomPrompt="1"/>
          </p:nvPr>
        </p:nvSpPr>
        <p:spPr>
          <a:xfrm>
            <a:off x="8199122"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2" name="Text Placeholder 15">
            <a:extLst>
              <a:ext uri="{FF2B5EF4-FFF2-40B4-BE49-F238E27FC236}">
                <a16:creationId xmlns:a16="http://schemas.microsoft.com/office/drawing/2014/main" id="{B10E2844-BD47-9C07-357D-9EA651BBCA67}"/>
              </a:ext>
            </a:extLst>
          </p:cNvPr>
          <p:cNvSpPr>
            <a:spLocks noGrp="1"/>
          </p:cNvSpPr>
          <p:nvPr>
            <p:ph type="body" sz="quarter" idx="62"/>
          </p:nvPr>
        </p:nvSpPr>
        <p:spPr>
          <a:xfrm>
            <a:off x="9279550"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3" name="Picture Placeholder 9">
            <a:extLst>
              <a:ext uri="{FF2B5EF4-FFF2-40B4-BE49-F238E27FC236}">
                <a16:creationId xmlns:a16="http://schemas.microsoft.com/office/drawing/2014/main" id="{310F2473-00CD-C33D-50C3-3F40271F3927}"/>
              </a:ext>
            </a:extLst>
          </p:cNvPr>
          <p:cNvSpPr>
            <a:spLocks noGrp="1"/>
          </p:cNvSpPr>
          <p:nvPr>
            <p:ph type="pic" sz="quarter" idx="63" hasCustomPrompt="1"/>
          </p:nvPr>
        </p:nvSpPr>
        <p:spPr>
          <a:xfrm>
            <a:off x="8199122"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4" name="Text Placeholder 15">
            <a:extLst>
              <a:ext uri="{FF2B5EF4-FFF2-40B4-BE49-F238E27FC236}">
                <a16:creationId xmlns:a16="http://schemas.microsoft.com/office/drawing/2014/main" id="{789611C4-8E98-E2CF-35EB-922860C66E00}"/>
              </a:ext>
            </a:extLst>
          </p:cNvPr>
          <p:cNvSpPr>
            <a:spLocks noGrp="1"/>
          </p:cNvSpPr>
          <p:nvPr>
            <p:ph type="body" sz="quarter" idx="64"/>
          </p:nvPr>
        </p:nvSpPr>
        <p:spPr>
          <a:xfrm>
            <a:off x="9279550"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237476715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11144930" cy="4204608"/>
          </a:xfrm>
        </p:spPr>
        <p:txBody>
          <a:bodyPr numCol="2" spcCol="360000">
            <a:normAutofit/>
          </a:bodyPr>
          <a:lstStyle>
            <a:lvl1pPr marL="457200" indent="-457200">
              <a:spcBef>
                <a:spcPts val="18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74977602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6275323"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6275323"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5376371" cy="4204608"/>
          </a:xfrm>
        </p:spPr>
        <p:txBody>
          <a:bodyPr numCol="1" spcCol="360000">
            <a:normAutofit/>
          </a:bodyPr>
          <a:lstStyle>
            <a:lvl1pPr marL="457200" indent="-457200">
              <a:spcBef>
                <a:spcPts val="6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91F8B0E5-465B-1592-BFB3-5F01C3B0E690}"/>
              </a:ext>
            </a:extLst>
          </p:cNvPr>
          <p:cNvSpPr>
            <a:spLocks noGrp="1"/>
          </p:cNvSpPr>
          <p:nvPr>
            <p:ph type="body" idx="15" hasCustomPrompt="1"/>
          </p:nvPr>
        </p:nvSpPr>
        <p:spPr>
          <a:xfrm>
            <a:off x="6132637" y="1708830"/>
            <a:ext cx="664405" cy="4204608"/>
          </a:xfrm>
        </p:spPr>
        <p:txBody>
          <a:bodyPr numCol="1" spcCol="360000">
            <a:normAutofit/>
          </a:bodyPr>
          <a:lstStyle>
            <a:lvl1pPr marL="0" indent="0" algn="r">
              <a:spcBef>
                <a:spcPts val="600"/>
              </a:spcBef>
              <a:spcAft>
                <a:spcPts val="600"/>
              </a:spcAft>
              <a:buClr>
                <a:schemeClr val="bg2"/>
              </a:buClr>
              <a:buFont typeface="+mj-lt"/>
              <a:buNone/>
              <a:defRPr sz="2400" b="0">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X</a:t>
            </a:r>
          </a:p>
          <a:p>
            <a:pPr lvl="0"/>
            <a:endParaRPr lang="en-GB"/>
          </a:p>
        </p:txBody>
      </p:sp>
      <p:sp>
        <p:nvSpPr>
          <p:cNvPr id="12" name="Picture Placeholder 2">
            <a:extLst>
              <a:ext uri="{FF2B5EF4-FFF2-40B4-BE49-F238E27FC236}">
                <a16:creationId xmlns:a16="http://schemas.microsoft.com/office/drawing/2014/main" id="{EA8C7E29-42A4-2542-6547-ACCD8C92B2B5}"/>
              </a:ext>
            </a:extLst>
          </p:cNvPr>
          <p:cNvSpPr>
            <a:spLocks noGrp="1"/>
          </p:cNvSpPr>
          <p:nvPr>
            <p:ph type="pic" sz="quarter" idx="24"/>
          </p:nvPr>
        </p:nvSpPr>
        <p:spPr>
          <a:xfrm>
            <a:off x="7368539" y="366371"/>
            <a:ext cx="4307523" cy="5530549"/>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96453517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78686309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34802103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4089714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tx2">
            <a:lumMod val="75000"/>
          </a:schemeClr>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bg1"/>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US"/>
              <a:t>Programme and Policy Committee Meeting, 16 – 17 May 2023</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30330338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Large Key Stat">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290FAF2-2869-2B9B-5880-4EE57045BC4F}"/>
              </a:ext>
            </a:extLst>
          </p:cNvPr>
          <p:cNvSpPr>
            <a:spLocks noGrp="1"/>
          </p:cNvSpPr>
          <p:nvPr>
            <p:ph type="title" hasCustomPrompt="1"/>
          </p:nvPr>
        </p:nvSpPr>
        <p:spPr>
          <a:xfrm>
            <a:off x="518828" y="1249683"/>
            <a:ext cx="11208352" cy="2690816"/>
          </a:xfrm>
          <a:prstGeom prst="rect">
            <a:avLst/>
          </a:prstGeom>
        </p:spPr>
        <p:txBody>
          <a:bodyPr vert="horz" lIns="0" tIns="0" rIns="0" bIns="0" rtlCol="0" anchor="b">
            <a:noAutofit/>
          </a:bodyPr>
          <a:lstStyle>
            <a:lvl1pPr>
              <a:defRPr sz="11500">
                <a:solidFill>
                  <a:schemeClr val="bg1"/>
                </a:solidFill>
              </a:defRPr>
            </a:lvl1pPr>
          </a:lstStyle>
          <a:p>
            <a:r>
              <a:rPr lang="en-GB"/>
              <a:t>XXXXXX</a:t>
            </a:r>
          </a:p>
        </p:txBody>
      </p:sp>
      <p:sp>
        <p:nvSpPr>
          <p:cNvPr id="8" name="Slide Number Placeholder 2">
            <a:extLst>
              <a:ext uri="{FF2B5EF4-FFF2-40B4-BE49-F238E27FC236}">
                <a16:creationId xmlns:a16="http://schemas.microsoft.com/office/drawing/2014/main" id="{0F9BA01A-4636-2441-F8D0-2E265BF7D8B4}"/>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2" name="Straight Connector 11">
            <a:extLst>
              <a:ext uri="{FF2B5EF4-FFF2-40B4-BE49-F238E27FC236}">
                <a16:creationId xmlns:a16="http://schemas.microsoft.com/office/drawing/2014/main" id="{AC751308-8682-E296-A343-1719555B3C95}"/>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1">
            <a:extLst>
              <a:ext uri="{FF2B5EF4-FFF2-40B4-BE49-F238E27FC236}">
                <a16:creationId xmlns:a16="http://schemas.microsoft.com/office/drawing/2014/main" id="{A1AFB23D-B299-93C8-2304-575B5ED93621}"/>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US"/>
              <a:t>Programme and Policy Committee Meeting, 16 – 17 May 2023</a:t>
            </a:r>
            <a:endParaRPr lang="en-GB"/>
          </a:p>
        </p:txBody>
      </p:sp>
      <p:pic>
        <p:nvPicPr>
          <p:cNvPr id="15" name="Picture 11">
            <a:extLst>
              <a:ext uri="{FF2B5EF4-FFF2-40B4-BE49-F238E27FC236}">
                <a16:creationId xmlns:a16="http://schemas.microsoft.com/office/drawing/2014/main" id="{A4BBC3E9-F3A2-C188-5A3A-9D714331C86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16" name="Text Placeholder 6">
            <a:extLst>
              <a:ext uri="{FF2B5EF4-FFF2-40B4-BE49-F238E27FC236}">
                <a16:creationId xmlns:a16="http://schemas.microsoft.com/office/drawing/2014/main" id="{64AB32E5-85C1-B8E6-505F-2580C9B2E9EE}"/>
              </a:ext>
            </a:extLst>
          </p:cNvPr>
          <p:cNvSpPr>
            <a:spLocks noGrp="1"/>
          </p:cNvSpPr>
          <p:nvPr>
            <p:ph type="body" sz="quarter" idx="16"/>
          </p:nvPr>
        </p:nvSpPr>
        <p:spPr>
          <a:xfrm>
            <a:off x="515936" y="4053840"/>
            <a:ext cx="6364924" cy="1668779"/>
          </a:xfrm>
        </p:spPr>
        <p:txBody>
          <a:bodyPr>
            <a:noAutofit/>
          </a:bodyPr>
          <a:lstStyle>
            <a:lvl1pPr>
              <a:defRPr sz="2400" b="1">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163807432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userDrawn="1">
  <p:cSld name="text_big">
    <p:spTree>
      <p:nvGrpSpPr>
        <p:cNvPr id="1" name=""/>
        <p:cNvGrpSpPr/>
        <p:nvPr/>
      </p:nvGrpSpPr>
      <p:grpSpPr>
        <a:xfrm>
          <a:off x="0" y="0"/>
          <a:ext cx="0" cy="0"/>
          <a:chOff x="0" y="0"/>
          <a:chExt cx="0" cy="0"/>
        </a:xfrm>
      </p:grpSpPr>
      <p:sp>
        <p:nvSpPr>
          <p:cNvPr id="6" name="misc_shape_footer">
            <a:extLst>
              <a:ext uri="{FF2B5EF4-FFF2-40B4-BE49-F238E27FC236}">
                <a16:creationId xmlns:a16="http://schemas.microsoft.com/office/drawing/2014/main" id="{664046CC-4730-4385-BFF7-6C30CFAF2474}"/>
              </a:ext>
            </a:extLst>
          </p:cNvPr>
          <p:cNvSpPr/>
          <p:nvPr userDrawn="1"/>
        </p:nvSpPr>
        <p:spPr>
          <a:xfrm>
            <a:off x="50796" y="6554738"/>
            <a:ext cx="12090405" cy="249380"/>
          </a:xfrm>
          <a:prstGeom prst="rect">
            <a:avLst/>
          </a:prstGeom>
          <a:gradFill>
            <a:gsLst>
              <a:gs pos="0">
                <a:srgbClr val="0070C0"/>
              </a:gs>
              <a:gs pos="24000">
                <a:schemeClr val="accent1"/>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733">
              <a:solidFill>
                <a:schemeClr val="bg1"/>
              </a:solidFill>
            </a:endParaRPr>
          </a:p>
        </p:txBody>
      </p:sp>
      <p:cxnSp>
        <p:nvCxnSpPr>
          <p:cNvPr id="21" name="misc_shape_title">
            <a:extLst>
              <a:ext uri="{FF2B5EF4-FFF2-40B4-BE49-F238E27FC236}">
                <a16:creationId xmlns:a16="http://schemas.microsoft.com/office/drawing/2014/main" id="{F0DAAC94-B598-44C6-81CF-40451071ABC6}"/>
              </a:ext>
            </a:extLst>
          </p:cNvPr>
          <p:cNvCxnSpPr>
            <a:cxnSpLocks/>
          </p:cNvCxnSpPr>
          <p:nvPr userDrawn="1"/>
        </p:nvCxnSpPr>
        <p:spPr>
          <a:xfrm>
            <a:off x="237065" y="1"/>
            <a:ext cx="0" cy="98182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slide_title">
            <a:extLst>
              <a:ext uri="{FF2B5EF4-FFF2-40B4-BE49-F238E27FC236}">
                <a16:creationId xmlns:a16="http://schemas.microsoft.com/office/drawing/2014/main" id="{3FFB3FC9-8F95-4BB7-BC20-D04F74CC873A}"/>
              </a:ext>
            </a:extLst>
          </p:cNvPr>
          <p:cNvSpPr>
            <a:spLocks noGrp="1"/>
          </p:cNvSpPr>
          <p:nvPr>
            <p:ph type="body" sz="quarter" idx="10" hasCustomPrompt="1"/>
          </p:nvPr>
        </p:nvSpPr>
        <p:spPr>
          <a:xfrm>
            <a:off x="427567" y="0"/>
            <a:ext cx="11451167" cy="982133"/>
          </a:xfrm>
        </p:spPr>
        <p:txBody>
          <a:bodyPr/>
          <a:lstStyle>
            <a:lvl1pPr algn="l">
              <a:lnSpc>
                <a:spcPct val="100000"/>
              </a:lnSpc>
              <a:defRPr sz="3200"/>
            </a:lvl1pPr>
          </a:lstStyle>
          <a:p>
            <a:pPr lvl="0"/>
            <a:r>
              <a:rPr lang="en-US"/>
              <a:t>Slide Title</a:t>
            </a:r>
          </a:p>
        </p:txBody>
      </p:sp>
      <p:sp>
        <p:nvSpPr>
          <p:cNvPr id="26" name="text">
            <a:extLst>
              <a:ext uri="{FF2B5EF4-FFF2-40B4-BE49-F238E27FC236}">
                <a16:creationId xmlns:a16="http://schemas.microsoft.com/office/drawing/2014/main" id="{175557A7-DC27-4D7B-9448-0228C7BFC1D7}"/>
              </a:ext>
            </a:extLst>
          </p:cNvPr>
          <p:cNvSpPr>
            <a:spLocks noGrp="1"/>
          </p:cNvSpPr>
          <p:nvPr>
            <p:ph type="body" sz="quarter" idx="11" hasCustomPrompt="1"/>
          </p:nvPr>
        </p:nvSpPr>
        <p:spPr>
          <a:xfrm>
            <a:off x="237067" y="1253068"/>
            <a:ext cx="11641667" cy="5094817"/>
          </a:xfrm>
        </p:spPr>
        <p:txBody>
          <a:bodyPr/>
          <a:lstStyle>
            <a:lvl1pPr>
              <a:defRPr sz="2133">
                <a:solidFill>
                  <a:schemeClr val="tx1"/>
                </a:solidFill>
              </a:defRPr>
            </a:lvl1pPr>
            <a:lvl2pPr marL="609585" indent="-304792">
              <a:buClr>
                <a:schemeClr val="accent1"/>
              </a:buClr>
              <a:buFont typeface="Arial" panose="020B0604020202020204" pitchFamily="34" charset="0"/>
              <a:buChar char="•"/>
              <a:defRPr sz="2133" b="0"/>
            </a:lvl2pPr>
            <a:lvl3pPr marL="914377" indent="-304792">
              <a:buClr>
                <a:schemeClr val="accent1"/>
              </a:buClr>
              <a:buSzPct val="80000"/>
              <a:buFont typeface="Wingdings" panose="05000000000000000000" pitchFamily="2" charset="2"/>
              <a:buChar char="§"/>
              <a:tabLst>
                <a:tab pos="914377" algn="l"/>
              </a:tabLst>
              <a:defRPr/>
            </a:lvl3pPr>
          </a:lstStyle>
          <a:p>
            <a:pPr lvl="0"/>
            <a:r>
              <a:rPr lang="en-US"/>
              <a:t>First level</a:t>
            </a:r>
          </a:p>
          <a:p>
            <a:pPr lvl="1"/>
            <a:r>
              <a:rPr lang="en-US"/>
              <a:t>Second level</a:t>
            </a:r>
          </a:p>
          <a:p>
            <a:pPr lvl="2"/>
            <a:r>
              <a:rPr lang="en-US"/>
              <a:t>Third level</a:t>
            </a:r>
          </a:p>
        </p:txBody>
      </p:sp>
      <p:sp>
        <p:nvSpPr>
          <p:cNvPr id="27" name="slide_number">
            <a:extLst>
              <a:ext uri="{FF2B5EF4-FFF2-40B4-BE49-F238E27FC236}">
                <a16:creationId xmlns:a16="http://schemas.microsoft.com/office/drawing/2014/main" id="{D99F53D8-3C69-46DB-AF1F-056D5CFED41C}"/>
              </a:ext>
            </a:extLst>
          </p:cNvPr>
          <p:cNvSpPr>
            <a:spLocks noGrp="1"/>
          </p:cNvSpPr>
          <p:nvPr>
            <p:ph type="sldNum" sz="quarter" idx="12"/>
          </p:nvPr>
        </p:nvSpPr>
        <p:spPr>
          <a:xfrm>
            <a:off x="237066" y="6554738"/>
            <a:ext cx="1200149" cy="249380"/>
          </a:xfrm>
        </p:spPr>
        <p:txBody>
          <a:bodyPr/>
          <a:lstStyle>
            <a:lvl1pPr>
              <a:defRPr>
                <a:solidFill>
                  <a:schemeClr val="bg1"/>
                </a:solidFill>
              </a:defRPr>
            </a:lvl1pPr>
          </a:lstStyle>
          <a:p>
            <a:fld id="{733122C9-A0B9-462F-8757-0847AD287B63}" type="slidenum">
              <a:rPr lang="en-GB" smtClean="0"/>
              <a:pPr/>
              <a:t>‹#›</a:t>
            </a:fld>
            <a:endParaRPr lang="en-GB"/>
          </a:p>
        </p:txBody>
      </p:sp>
    </p:spTree>
    <p:extLst>
      <p:ext uri="{BB962C8B-B14F-4D97-AF65-F5344CB8AC3E}">
        <p14:creationId xmlns:p14="http://schemas.microsoft.com/office/powerpoint/2010/main" val="252620931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423751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en-GB"/>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en-GB"/>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en-GB"/>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360720795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10924846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88778694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2 Column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420441925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99623158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2 Column Bullet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28599870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2 Column Number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96411014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ext Section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23534"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6">
            <a:extLst>
              <a:ext uri="{FF2B5EF4-FFF2-40B4-BE49-F238E27FC236}">
                <a16:creationId xmlns:a16="http://schemas.microsoft.com/office/drawing/2014/main" id="{87E7DAA2-4D74-8F73-20DD-AB5A220C5D1B}"/>
              </a:ext>
            </a:extLst>
          </p:cNvPr>
          <p:cNvSpPr>
            <a:spLocks noGrp="1"/>
          </p:cNvSpPr>
          <p:nvPr>
            <p:ph type="body" sz="quarter" idx="15"/>
          </p:nvPr>
        </p:nvSpPr>
        <p:spPr>
          <a:xfrm>
            <a:off x="6317851"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9" name="Text Placeholder 8">
            <a:extLst>
              <a:ext uri="{FF2B5EF4-FFF2-40B4-BE49-F238E27FC236}">
                <a16:creationId xmlns:a16="http://schemas.microsoft.com/office/drawing/2014/main" id="{1E0345EA-841F-0CDC-4D3D-6F8A441AA78F}"/>
              </a:ext>
            </a:extLst>
          </p:cNvPr>
          <p:cNvSpPr>
            <a:spLocks noGrp="1"/>
          </p:cNvSpPr>
          <p:nvPr>
            <p:ph type="body" idx="16"/>
          </p:nvPr>
        </p:nvSpPr>
        <p:spPr>
          <a:xfrm>
            <a:off x="6333045"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4481349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ext Secti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6">
            <a:extLst>
              <a:ext uri="{FF2B5EF4-FFF2-40B4-BE49-F238E27FC236}">
                <a16:creationId xmlns:a16="http://schemas.microsoft.com/office/drawing/2014/main" id="{3FBFCDEF-6E12-C006-44B4-B2738D079269}"/>
              </a:ext>
            </a:extLst>
          </p:cNvPr>
          <p:cNvSpPr>
            <a:spLocks noGrp="1"/>
          </p:cNvSpPr>
          <p:nvPr>
            <p:ph type="body" sz="quarter" idx="15"/>
          </p:nvPr>
        </p:nvSpPr>
        <p:spPr>
          <a:xfrm>
            <a:off x="4380334"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1" name="Text Placeholder 8">
            <a:extLst>
              <a:ext uri="{FF2B5EF4-FFF2-40B4-BE49-F238E27FC236}">
                <a16:creationId xmlns:a16="http://schemas.microsoft.com/office/drawing/2014/main" id="{3B5895DB-1292-CE69-F1CC-CA026DACAC13}"/>
              </a:ext>
            </a:extLst>
          </p:cNvPr>
          <p:cNvSpPr>
            <a:spLocks noGrp="1"/>
          </p:cNvSpPr>
          <p:nvPr>
            <p:ph type="body" idx="16"/>
          </p:nvPr>
        </p:nvSpPr>
        <p:spPr>
          <a:xfrm>
            <a:off x="4395527"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6">
            <a:extLst>
              <a:ext uri="{FF2B5EF4-FFF2-40B4-BE49-F238E27FC236}">
                <a16:creationId xmlns:a16="http://schemas.microsoft.com/office/drawing/2014/main" id="{4394A274-82C6-2D1C-8004-8E7FF7B76E26}"/>
              </a:ext>
            </a:extLst>
          </p:cNvPr>
          <p:cNvSpPr>
            <a:spLocks noGrp="1"/>
          </p:cNvSpPr>
          <p:nvPr>
            <p:ph type="body" sz="quarter" idx="17"/>
          </p:nvPr>
        </p:nvSpPr>
        <p:spPr>
          <a:xfrm>
            <a:off x="8169806"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3" name="Text Placeholder 8">
            <a:extLst>
              <a:ext uri="{FF2B5EF4-FFF2-40B4-BE49-F238E27FC236}">
                <a16:creationId xmlns:a16="http://schemas.microsoft.com/office/drawing/2014/main" id="{B32BCAEC-CD76-D152-C494-48F60F7BFD47}"/>
              </a:ext>
            </a:extLst>
          </p:cNvPr>
          <p:cNvSpPr>
            <a:spLocks noGrp="1"/>
          </p:cNvSpPr>
          <p:nvPr>
            <p:ph type="body" idx="18"/>
          </p:nvPr>
        </p:nvSpPr>
        <p:spPr>
          <a:xfrm>
            <a:off x="8184999"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234326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Box Text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9" name="Rounded Rectangle 28">
            <a:extLst>
              <a:ext uri="{FF2B5EF4-FFF2-40B4-BE49-F238E27FC236}">
                <a16:creationId xmlns:a16="http://schemas.microsoft.com/office/drawing/2014/main" id="{034B91B1-8758-0946-BB4D-13DA0D9CFAE1}"/>
              </a:ext>
            </a:extLst>
          </p:cNvPr>
          <p:cNvSpPr/>
          <p:nvPr userDrawn="1"/>
        </p:nvSpPr>
        <p:spPr>
          <a:xfrm>
            <a:off x="6241145"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a:extLst>
              <a:ext uri="{FF2B5EF4-FFF2-40B4-BE49-F238E27FC236}">
                <a16:creationId xmlns:a16="http://schemas.microsoft.com/office/drawing/2014/main" id="{6FD39105-B790-2C4F-B73F-33A5D9995EDE}"/>
              </a:ext>
            </a:extLst>
          </p:cNvPr>
          <p:cNvSpPr/>
          <p:nvPr userDrawn="1"/>
        </p:nvSpPr>
        <p:spPr>
          <a:xfrm>
            <a:off x="515936"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5036457" cy="382134"/>
          </a:xfrm>
        </p:spPr>
        <p:txBody>
          <a:bodyPr/>
          <a:lstStyle>
            <a:lvl1pPr>
              <a:defRPr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40C03D58-F9E4-0944-BD0B-946EEFB24768}"/>
              </a:ext>
            </a:extLst>
          </p:cNvPr>
          <p:cNvSpPr>
            <a:spLocks noGrp="1"/>
          </p:cNvSpPr>
          <p:nvPr>
            <p:ph type="body" sz="quarter" idx="17" hasCustomPrompt="1"/>
          </p:nvPr>
        </p:nvSpPr>
        <p:spPr>
          <a:xfrm>
            <a:off x="6440376"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5" name="Text Placeholder 6">
            <a:extLst>
              <a:ext uri="{FF2B5EF4-FFF2-40B4-BE49-F238E27FC236}">
                <a16:creationId xmlns:a16="http://schemas.microsoft.com/office/drawing/2014/main" id="{80BF694F-37D7-D44B-8712-1767A33CD12F}"/>
              </a:ext>
            </a:extLst>
          </p:cNvPr>
          <p:cNvSpPr>
            <a:spLocks noGrp="1"/>
          </p:cNvSpPr>
          <p:nvPr>
            <p:ph type="body" sz="quarter" idx="18"/>
          </p:nvPr>
        </p:nvSpPr>
        <p:spPr>
          <a:xfrm>
            <a:off x="6440376"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6" name="Text Placeholder 6">
            <a:extLst>
              <a:ext uri="{FF2B5EF4-FFF2-40B4-BE49-F238E27FC236}">
                <a16:creationId xmlns:a16="http://schemas.microsoft.com/office/drawing/2014/main" id="{1C6985EF-42F3-0D40-99CA-20F5F21446FE}"/>
              </a:ext>
            </a:extLst>
          </p:cNvPr>
          <p:cNvSpPr>
            <a:spLocks noGrp="1"/>
          </p:cNvSpPr>
          <p:nvPr>
            <p:ph type="body" sz="quarter" idx="19"/>
          </p:nvPr>
        </p:nvSpPr>
        <p:spPr>
          <a:xfrm>
            <a:off x="6440376" y="1597378"/>
            <a:ext cx="5036457"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683218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Box Text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0" name="Rounded Rectangle 29">
            <a:extLst>
              <a:ext uri="{FF2B5EF4-FFF2-40B4-BE49-F238E27FC236}">
                <a16:creationId xmlns:a16="http://schemas.microsoft.com/office/drawing/2014/main" id="{6FD39105-B790-2C4F-B73F-33A5D9995EDE}"/>
              </a:ext>
            </a:extLst>
          </p:cNvPr>
          <p:cNvSpPr/>
          <p:nvPr userDrawn="1"/>
        </p:nvSpPr>
        <p:spPr>
          <a:xfrm>
            <a:off x="515935" y="1191566"/>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321443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321443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3214437" cy="382134"/>
          </a:xfrm>
        </p:spPr>
        <p:txBody>
          <a:bodyPr/>
          <a:lstStyle>
            <a:lvl1pPr>
              <a:defRPr b="1">
                <a:solidFill>
                  <a:schemeClr val="bg2"/>
                </a:solidFill>
              </a:defRPr>
            </a:lvl1pPr>
          </a:lstStyle>
          <a:p>
            <a:pPr lvl="0"/>
            <a:r>
              <a:rPr lang="en-GB"/>
              <a:t>Click to edit Master text styles</a:t>
            </a:r>
          </a:p>
        </p:txBody>
      </p:sp>
      <p:sp>
        <p:nvSpPr>
          <p:cNvPr id="26" name="Rounded Rectangle 25">
            <a:extLst>
              <a:ext uri="{FF2B5EF4-FFF2-40B4-BE49-F238E27FC236}">
                <a16:creationId xmlns:a16="http://schemas.microsoft.com/office/drawing/2014/main" id="{A64DF4DD-379B-FE5B-85E1-F80F85D07E89}"/>
              </a:ext>
            </a:extLst>
          </p:cNvPr>
          <p:cNvSpPr/>
          <p:nvPr userDrawn="1"/>
        </p:nvSpPr>
        <p:spPr>
          <a:xfrm>
            <a:off x="4290784"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6">
            <a:extLst>
              <a:ext uri="{FF2B5EF4-FFF2-40B4-BE49-F238E27FC236}">
                <a16:creationId xmlns:a16="http://schemas.microsoft.com/office/drawing/2014/main" id="{602ADDF3-C22C-9F63-2736-9FAAEA9A1E97}"/>
              </a:ext>
            </a:extLst>
          </p:cNvPr>
          <p:cNvSpPr>
            <a:spLocks noGrp="1"/>
          </p:cNvSpPr>
          <p:nvPr>
            <p:ph type="body" sz="quarter" idx="17" hasCustomPrompt="1"/>
          </p:nvPr>
        </p:nvSpPr>
        <p:spPr>
          <a:xfrm>
            <a:off x="4490015" y="1378325"/>
            <a:ext cx="3201361"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EC84208B-5390-D845-9BFC-BBE060B525EC}"/>
              </a:ext>
            </a:extLst>
          </p:cNvPr>
          <p:cNvSpPr>
            <a:spLocks noGrp="1"/>
          </p:cNvSpPr>
          <p:nvPr>
            <p:ph type="body" sz="quarter" idx="18"/>
          </p:nvPr>
        </p:nvSpPr>
        <p:spPr>
          <a:xfrm>
            <a:off x="4490015" y="2154362"/>
            <a:ext cx="3201361"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7" name="Text Placeholder 6">
            <a:extLst>
              <a:ext uri="{FF2B5EF4-FFF2-40B4-BE49-F238E27FC236}">
                <a16:creationId xmlns:a16="http://schemas.microsoft.com/office/drawing/2014/main" id="{62DC5739-6579-EFF5-5EE5-B79F9F4E344F}"/>
              </a:ext>
            </a:extLst>
          </p:cNvPr>
          <p:cNvSpPr>
            <a:spLocks noGrp="1"/>
          </p:cNvSpPr>
          <p:nvPr>
            <p:ph type="body" sz="quarter" idx="19"/>
          </p:nvPr>
        </p:nvSpPr>
        <p:spPr>
          <a:xfrm>
            <a:off x="4490015" y="1597378"/>
            <a:ext cx="3201361" cy="382134"/>
          </a:xfrm>
        </p:spPr>
        <p:txBody>
          <a:bodyPr/>
          <a:lstStyle>
            <a:lvl1pPr>
              <a:defRPr b="1">
                <a:solidFill>
                  <a:schemeClr val="bg2"/>
                </a:solidFill>
              </a:defRPr>
            </a:lvl1pPr>
          </a:lstStyle>
          <a:p>
            <a:pPr lvl="0"/>
            <a:r>
              <a:rPr lang="en-GB"/>
              <a:t>Click to edit Master text styles</a:t>
            </a:r>
          </a:p>
        </p:txBody>
      </p:sp>
      <p:sp>
        <p:nvSpPr>
          <p:cNvPr id="38" name="Rounded Rectangle 37">
            <a:extLst>
              <a:ext uri="{FF2B5EF4-FFF2-40B4-BE49-F238E27FC236}">
                <a16:creationId xmlns:a16="http://schemas.microsoft.com/office/drawing/2014/main" id="{A0FC7906-8744-F3F8-AA4F-08ADB6E6D43E}"/>
              </a:ext>
            </a:extLst>
          </p:cNvPr>
          <p:cNvSpPr/>
          <p:nvPr userDrawn="1"/>
        </p:nvSpPr>
        <p:spPr>
          <a:xfrm>
            <a:off x="8065632"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6">
            <a:extLst>
              <a:ext uri="{FF2B5EF4-FFF2-40B4-BE49-F238E27FC236}">
                <a16:creationId xmlns:a16="http://schemas.microsoft.com/office/drawing/2014/main" id="{F3AC3934-9579-D587-96AD-27B72F22B277}"/>
              </a:ext>
            </a:extLst>
          </p:cNvPr>
          <p:cNvSpPr>
            <a:spLocks noGrp="1"/>
          </p:cNvSpPr>
          <p:nvPr>
            <p:ph type="body" sz="quarter" idx="20" hasCustomPrompt="1"/>
          </p:nvPr>
        </p:nvSpPr>
        <p:spPr>
          <a:xfrm>
            <a:off x="8264863" y="1378325"/>
            <a:ext cx="3211970"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40" name="Text Placeholder 6">
            <a:extLst>
              <a:ext uri="{FF2B5EF4-FFF2-40B4-BE49-F238E27FC236}">
                <a16:creationId xmlns:a16="http://schemas.microsoft.com/office/drawing/2014/main" id="{37A42317-1A24-1AA6-D076-0E969CCF8BE8}"/>
              </a:ext>
            </a:extLst>
          </p:cNvPr>
          <p:cNvSpPr>
            <a:spLocks noGrp="1"/>
          </p:cNvSpPr>
          <p:nvPr>
            <p:ph type="body" sz="quarter" idx="21"/>
          </p:nvPr>
        </p:nvSpPr>
        <p:spPr>
          <a:xfrm>
            <a:off x="8264863" y="2154362"/>
            <a:ext cx="3211970"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41" name="Text Placeholder 6">
            <a:extLst>
              <a:ext uri="{FF2B5EF4-FFF2-40B4-BE49-F238E27FC236}">
                <a16:creationId xmlns:a16="http://schemas.microsoft.com/office/drawing/2014/main" id="{ADCC5B80-D27A-2762-3E95-436EEE5A0DE7}"/>
              </a:ext>
            </a:extLst>
          </p:cNvPr>
          <p:cNvSpPr>
            <a:spLocks noGrp="1"/>
          </p:cNvSpPr>
          <p:nvPr>
            <p:ph type="body" sz="quarter" idx="22"/>
          </p:nvPr>
        </p:nvSpPr>
        <p:spPr>
          <a:xfrm>
            <a:off x="8264863" y="1597378"/>
            <a:ext cx="3211970"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547913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Stat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2" name="Title Placeholder 1">
            <a:extLst>
              <a:ext uri="{FF2B5EF4-FFF2-40B4-BE49-F238E27FC236}">
                <a16:creationId xmlns:a16="http://schemas.microsoft.com/office/drawing/2014/main" id="{14F0825D-90B8-6120-7F14-9DC0960BC9E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63" name="Text Placeholder 6">
            <a:extLst>
              <a:ext uri="{FF2B5EF4-FFF2-40B4-BE49-F238E27FC236}">
                <a16:creationId xmlns:a16="http://schemas.microsoft.com/office/drawing/2014/main" id="{AF40E274-F0AF-0436-1F33-86E04DCC0DAA}"/>
              </a:ext>
            </a:extLst>
          </p:cNvPr>
          <p:cNvSpPr>
            <a:spLocks noGrp="1"/>
          </p:cNvSpPr>
          <p:nvPr>
            <p:ph type="body" sz="quarter" idx="25" hasCustomPrompt="1"/>
          </p:nvPr>
        </p:nvSpPr>
        <p:spPr>
          <a:xfrm>
            <a:off x="515939" y="2931453"/>
            <a:ext cx="2007342" cy="844151"/>
          </a:xfrm>
        </p:spPr>
        <p:txBody>
          <a:bodyPr anchor="b">
            <a:normAutofit/>
          </a:bodyPr>
          <a:lstStyle>
            <a:lvl1pPr>
              <a:defRPr sz="4600" b="1">
                <a:solidFill>
                  <a:schemeClr val="bg2"/>
                </a:solidFill>
              </a:defRPr>
            </a:lvl1pPr>
          </a:lstStyle>
          <a:p>
            <a:pPr lvl="0"/>
            <a:r>
              <a:rPr lang="en-GB"/>
              <a:t>XXXXX</a:t>
            </a:r>
          </a:p>
        </p:txBody>
      </p:sp>
      <p:sp>
        <p:nvSpPr>
          <p:cNvPr id="64" name="Text Placeholder 8">
            <a:extLst>
              <a:ext uri="{FF2B5EF4-FFF2-40B4-BE49-F238E27FC236}">
                <a16:creationId xmlns:a16="http://schemas.microsoft.com/office/drawing/2014/main" id="{DB2C3DC3-9DBF-095B-1AEB-4513EE50C647}"/>
              </a:ext>
            </a:extLst>
          </p:cNvPr>
          <p:cNvSpPr>
            <a:spLocks noGrp="1"/>
          </p:cNvSpPr>
          <p:nvPr>
            <p:ph type="body" idx="13"/>
          </p:nvPr>
        </p:nvSpPr>
        <p:spPr>
          <a:xfrm>
            <a:off x="531133" y="1304924"/>
            <a:ext cx="11144930" cy="1566849"/>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65" name="Text Placeholder 6">
            <a:extLst>
              <a:ext uri="{FF2B5EF4-FFF2-40B4-BE49-F238E27FC236}">
                <a16:creationId xmlns:a16="http://schemas.microsoft.com/office/drawing/2014/main" id="{EBBD32EE-C0FF-E8CB-43E3-315A609AEFE7}"/>
              </a:ext>
            </a:extLst>
          </p:cNvPr>
          <p:cNvSpPr>
            <a:spLocks noGrp="1"/>
          </p:cNvSpPr>
          <p:nvPr>
            <p:ph type="body" sz="quarter" idx="16"/>
          </p:nvPr>
        </p:nvSpPr>
        <p:spPr>
          <a:xfrm>
            <a:off x="5159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6" name="Text Placeholder 6">
            <a:extLst>
              <a:ext uri="{FF2B5EF4-FFF2-40B4-BE49-F238E27FC236}">
                <a16:creationId xmlns:a16="http://schemas.microsoft.com/office/drawing/2014/main" id="{9E2EB64B-500A-8201-8F3F-287FDE60FB19}"/>
              </a:ext>
            </a:extLst>
          </p:cNvPr>
          <p:cNvSpPr>
            <a:spLocks noGrp="1"/>
          </p:cNvSpPr>
          <p:nvPr>
            <p:ph type="body" sz="quarter" idx="19"/>
          </p:nvPr>
        </p:nvSpPr>
        <p:spPr>
          <a:xfrm>
            <a:off x="28026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7" name="Text Placeholder 6">
            <a:extLst>
              <a:ext uri="{FF2B5EF4-FFF2-40B4-BE49-F238E27FC236}">
                <a16:creationId xmlns:a16="http://schemas.microsoft.com/office/drawing/2014/main" id="{709BC01A-3AFB-CE31-0E4A-EE885FE2D5A4}"/>
              </a:ext>
            </a:extLst>
          </p:cNvPr>
          <p:cNvSpPr>
            <a:spLocks noGrp="1"/>
          </p:cNvSpPr>
          <p:nvPr>
            <p:ph type="body" sz="quarter" idx="22"/>
          </p:nvPr>
        </p:nvSpPr>
        <p:spPr>
          <a:xfrm>
            <a:off x="50894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8" name="Text Placeholder 6">
            <a:extLst>
              <a:ext uri="{FF2B5EF4-FFF2-40B4-BE49-F238E27FC236}">
                <a16:creationId xmlns:a16="http://schemas.microsoft.com/office/drawing/2014/main" id="{CD03EE5B-6B86-7B77-E541-93CE05115235}"/>
              </a:ext>
            </a:extLst>
          </p:cNvPr>
          <p:cNvSpPr>
            <a:spLocks noGrp="1"/>
          </p:cNvSpPr>
          <p:nvPr>
            <p:ph type="body" sz="quarter" idx="28"/>
          </p:nvPr>
        </p:nvSpPr>
        <p:spPr>
          <a:xfrm>
            <a:off x="73761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9" name="Text Placeholder 6">
            <a:extLst>
              <a:ext uri="{FF2B5EF4-FFF2-40B4-BE49-F238E27FC236}">
                <a16:creationId xmlns:a16="http://schemas.microsoft.com/office/drawing/2014/main" id="{F9CB884D-6999-7DC7-1825-FC60BEC935BD}"/>
              </a:ext>
            </a:extLst>
          </p:cNvPr>
          <p:cNvSpPr>
            <a:spLocks noGrp="1"/>
          </p:cNvSpPr>
          <p:nvPr>
            <p:ph type="body" sz="quarter" idx="29"/>
          </p:nvPr>
        </p:nvSpPr>
        <p:spPr>
          <a:xfrm>
            <a:off x="9662940"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70" name="Text Placeholder 6">
            <a:extLst>
              <a:ext uri="{FF2B5EF4-FFF2-40B4-BE49-F238E27FC236}">
                <a16:creationId xmlns:a16="http://schemas.microsoft.com/office/drawing/2014/main" id="{F03D69DA-4061-E20B-1262-8A9F09B92D26}"/>
              </a:ext>
            </a:extLst>
          </p:cNvPr>
          <p:cNvSpPr>
            <a:spLocks noGrp="1"/>
          </p:cNvSpPr>
          <p:nvPr>
            <p:ph type="body" sz="quarter" idx="30" hasCustomPrompt="1"/>
          </p:nvPr>
        </p:nvSpPr>
        <p:spPr>
          <a:xfrm>
            <a:off x="2790107" y="2931453"/>
            <a:ext cx="2007342" cy="844151"/>
          </a:xfrm>
        </p:spPr>
        <p:txBody>
          <a:bodyPr anchor="b">
            <a:normAutofit/>
          </a:bodyPr>
          <a:lstStyle>
            <a:lvl1pPr>
              <a:defRPr sz="4600" b="1">
                <a:solidFill>
                  <a:schemeClr val="bg2"/>
                </a:solidFill>
              </a:defRPr>
            </a:lvl1pPr>
          </a:lstStyle>
          <a:p>
            <a:pPr lvl="0"/>
            <a:r>
              <a:rPr lang="en-GB"/>
              <a:t>XXXXX</a:t>
            </a:r>
          </a:p>
        </p:txBody>
      </p:sp>
      <p:sp>
        <p:nvSpPr>
          <p:cNvPr id="71" name="Text Placeholder 6">
            <a:extLst>
              <a:ext uri="{FF2B5EF4-FFF2-40B4-BE49-F238E27FC236}">
                <a16:creationId xmlns:a16="http://schemas.microsoft.com/office/drawing/2014/main" id="{4DA3F266-6EB8-18CF-146E-FCE0EE2BCCED}"/>
              </a:ext>
            </a:extLst>
          </p:cNvPr>
          <p:cNvSpPr>
            <a:spLocks noGrp="1"/>
          </p:cNvSpPr>
          <p:nvPr>
            <p:ph type="body" sz="quarter" idx="31" hasCustomPrompt="1"/>
          </p:nvPr>
        </p:nvSpPr>
        <p:spPr>
          <a:xfrm>
            <a:off x="5064275" y="2931453"/>
            <a:ext cx="2007342" cy="844151"/>
          </a:xfrm>
        </p:spPr>
        <p:txBody>
          <a:bodyPr anchor="b">
            <a:normAutofit/>
          </a:bodyPr>
          <a:lstStyle>
            <a:lvl1pPr>
              <a:defRPr sz="4600" b="1">
                <a:solidFill>
                  <a:schemeClr val="bg2"/>
                </a:solidFill>
              </a:defRPr>
            </a:lvl1pPr>
          </a:lstStyle>
          <a:p>
            <a:pPr lvl="0"/>
            <a:r>
              <a:rPr lang="en-GB"/>
              <a:t>XXXXX</a:t>
            </a:r>
          </a:p>
        </p:txBody>
      </p:sp>
      <p:sp>
        <p:nvSpPr>
          <p:cNvPr id="72" name="Text Placeholder 6">
            <a:extLst>
              <a:ext uri="{FF2B5EF4-FFF2-40B4-BE49-F238E27FC236}">
                <a16:creationId xmlns:a16="http://schemas.microsoft.com/office/drawing/2014/main" id="{ABAC94EC-4D3A-CEAC-3763-AE5EBA842951}"/>
              </a:ext>
            </a:extLst>
          </p:cNvPr>
          <p:cNvSpPr>
            <a:spLocks noGrp="1"/>
          </p:cNvSpPr>
          <p:nvPr>
            <p:ph type="body" sz="quarter" idx="32" hasCustomPrompt="1"/>
          </p:nvPr>
        </p:nvSpPr>
        <p:spPr>
          <a:xfrm>
            <a:off x="7376189" y="2931453"/>
            <a:ext cx="2007342" cy="844151"/>
          </a:xfrm>
        </p:spPr>
        <p:txBody>
          <a:bodyPr anchor="b">
            <a:normAutofit/>
          </a:bodyPr>
          <a:lstStyle>
            <a:lvl1pPr>
              <a:defRPr sz="4600" b="1">
                <a:solidFill>
                  <a:schemeClr val="bg2"/>
                </a:solidFill>
              </a:defRPr>
            </a:lvl1pPr>
          </a:lstStyle>
          <a:p>
            <a:pPr lvl="0"/>
            <a:r>
              <a:rPr lang="en-GB"/>
              <a:t>XXXXX</a:t>
            </a:r>
          </a:p>
        </p:txBody>
      </p:sp>
      <p:sp>
        <p:nvSpPr>
          <p:cNvPr id="73" name="Text Placeholder 6">
            <a:extLst>
              <a:ext uri="{FF2B5EF4-FFF2-40B4-BE49-F238E27FC236}">
                <a16:creationId xmlns:a16="http://schemas.microsoft.com/office/drawing/2014/main" id="{CB8F9A8E-E04A-1CA2-A320-7A4AE6F70DD9}"/>
              </a:ext>
            </a:extLst>
          </p:cNvPr>
          <p:cNvSpPr>
            <a:spLocks noGrp="1"/>
          </p:cNvSpPr>
          <p:nvPr>
            <p:ph type="body" sz="quarter" idx="33" hasCustomPrompt="1"/>
          </p:nvPr>
        </p:nvSpPr>
        <p:spPr>
          <a:xfrm>
            <a:off x="9662940" y="2931453"/>
            <a:ext cx="2007342" cy="844151"/>
          </a:xfrm>
        </p:spPr>
        <p:txBody>
          <a:bodyPr anchor="b">
            <a:normAutofit/>
          </a:bodyPr>
          <a:lstStyle>
            <a:lvl1pPr>
              <a:defRPr sz="4600" b="1">
                <a:solidFill>
                  <a:schemeClr val="bg2"/>
                </a:solidFill>
              </a:defRPr>
            </a:lvl1pPr>
          </a:lstStyle>
          <a:p>
            <a:pPr lvl="0"/>
            <a:r>
              <a:rPr lang="en-GB"/>
              <a:t>XXXXX</a:t>
            </a:r>
          </a:p>
        </p:txBody>
      </p:sp>
    </p:spTree>
    <p:extLst>
      <p:ext uri="{BB962C8B-B14F-4D97-AF65-F5344CB8AC3E}">
        <p14:creationId xmlns:p14="http://schemas.microsoft.com/office/powerpoint/2010/main" val="267128982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Ic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326198"/>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288082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319B0B18-4860-DA36-3440-4533856C9139}"/>
              </a:ext>
            </a:extLst>
          </p:cNvPr>
          <p:cNvSpPr>
            <a:spLocks noGrp="1"/>
          </p:cNvSpPr>
          <p:nvPr>
            <p:ph type="pic" sz="quarter" idx="13"/>
          </p:nvPr>
        </p:nvSpPr>
        <p:spPr>
          <a:xfrm>
            <a:off x="515938"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1" name="Picture Placeholder 3">
            <a:extLst>
              <a:ext uri="{FF2B5EF4-FFF2-40B4-BE49-F238E27FC236}">
                <a16:creationId xmlns:a16="http://schemas.microsoft.com/office/drawing/2014/main" id="{BF99AA58-9FC0-03DF-8208-27BED5F44ED6}"/>
              </a:ext>
            </a:extLst>
          </p:cNvPr>
          <p:cNvSpPr>
            <a:spLocks noGrp="1"/>
          </p:cNvSpPr>
          <p:nvPr>
            <p:ph type="pic" sz="quarter" idx="23"/>
          </p:nvPr>
        </p:nvSpPr>
        <p:spPr>
          <a:xfrm>
            <a:off x="4458071"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2" name="Picture Placeholder 3">
            <a:extLst>
              <a:ext uri="{FF2B5EF4-FFF2-40B4-BE49-F238E27FC236}">
                <a16:creationId xmlns:a16="http://schemas.microsoft.com/office/drawing/2014/main" id="{AD148B2F-B493-BFBF-8393-261886DA3EE6}"/>
              </a:ext>
            </a:extLst>
          </p:cNvPr>
          <p:cNvSpPr>
            <a:spLocks noGrp="1"/>
          </p:cNvSpPr>
          <p:nvPr>
            <p:ph type="pic" sz="quarter" idx="24"/>
          </p:nvPr>
        </p:nvSpPr>
        <p:spPr>
          <a:xfrm>
            <a:off x="8382846"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223453027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Icon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3387491"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3387491"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3387491"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6259044"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6259044"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6259044"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9130597"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913059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913059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1132040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Icon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28026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28026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28026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50894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50894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50894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73761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73761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73761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6" name="Picture Placeholder 3">
            <a:extLst>
              <a:ext uri="{FF2B5EF4-FFF2-40B4-BE49-F238E27FC236}">
                <a16:creationId xmlns:a16="http://schemas.microsoft.com/office/drawing/2014/main" id="{8B57295D-E6CF-D31C-B144-FCA5CB14DF6B}"/>
              </a:ext>
            </a:extLst>
          </p:cNvPr>
          <p:cNvSpPr>
            <a:spLocks noGrp="1"/>
          </p:cNvSpPr>
          <p:nvPr>
            <p:ph type="pic" sz="quarter" idx="26"/>
          </p:nvPr>
        </p:nvSpPr>
        <p:spPr>
          <a:xfrm>
            <a:off x="96629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7" name="Text Placeholder 6">
            <a:extLst>
              <a:ext uri="{FF2B5EF4-FFF2-40B4-BE49-F238E27FC236}">
                <a16:creationId xmlns:a16="http://schemas.microsoft.com/office/drawing/2014/main" id="{AD0246CA-EA99-001F-02B9-8BA52DCE7337}"/>
              </a:ext>
            </a:extLst>
          </p:cNvPr>
          <p:cNvSpPr>
            <a:spLocks noGrp="1"/>
          </p:cNvSpPr>
          <p:nvPr>
            <p:ph type="body" sz="quarter" idx="27"/>
          </p:nvPr>
        </p:nvSpPr>
        <p:spPr>
          <a:xfrm>
            <a:off x="9662940"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8" name="Text Placeholder 6">
            <a:extLst>
              <a:ext uri="{FF2B5EF4-FFF2-40B4-BE49-F238E27FC236}">
                <a16:creationId xmlns:a16="http://schemas.microsoft.com/office/drawing/2014/main" id="{3D355FF6-773D-9D18-B07A-AFAED992F8C9}"/>
              </a:ext>
            </a:extLst>
          </p:cNvPr>
          <p:cNvSpPr>
            <a:spLocks noGrp="1"/>
          </p:cNvSpPr>
          <p:nvPr>
            <p:ph type="body" sz="quarter" idx="28"/>
          </p:nvPr>
        </p:nvSpPr>
        <p:spPr>
          <a:xfrm>
            <a:off x="9662940"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64677373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Icons x4 Gr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1549400"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1549400"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D3B567E7-3D24-6F43-A35A-BBC5B9C571B7}"/>
              </a:ext>
            </a:extLst>
          </p:cNvPr>
          <p:cNvSpPr>
            <a:spLocks noGrp="1"/>
          </p:cNvSpPr>
          <p:nvPr>
            <p:ph type="pic" sz="quarter" idx="17"/>
          </p:nvPr>
        </p:nvSpPr>
        <p:spPr>
          <a:xfrm>
            <a:off x="515938"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1" name="Text Placeholder 6">
            <a:extLst>
              <a:ext uri="{FF2B5EF4-FFF2-40B4-BE49-F238E27FC236}">
                <a16:creationId xmlns:a16="http://schemas.microsoft.com/office/drawing/2014/main" id="{93E388B6-7D3E-7F4E-89BF-34EFDCA27B09}"/>
              </a:ext>
            </a:extLst>
          </p:cNvPr>
          <p:cNvSpPr>
            <a:spLocks noGrp="1"/>
          </p:cNvSpPr>
          <p:nvPr>
            <p:ph type="body" sz="quarter" idx="18"/>
          </p:nvPr>
        </p:nvSpPr>
        <p:spPr>
          <a:xfrm>
            <a:off x="1549400"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881671EB-257B-ED4B-947C-F1B6F4FDC869}"/>
              </a:ext>
            </a:extLst>
          </p:cNvPr>
          <p:cNvSpPr>
            <a:spLocks noGrp="1"/>
          </p:cNvSpPr>
          <p:nvPr>
            <p:ph type="body" sz="quarter" idx="19"/>
          </p:nvPr>
        </p:nvSpPr>
        <p:spPr>
          <a:xfrm>
            <a:off x="1549400" y="3786232"/>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3" name="Picture Placeholder 3">
            <a:extLst>
              <a:ext uri="{FF2B5EF4-FFF2-40B4-BE49-F238E27FC236}">
                <a16:creationId xmlns:a16="http://schemas.microsoft.com/office/drawing/2014/main" id="{92691027-CA0E-E24A-BE52-C681CD1360B7}"/>
              </a:ext>
            </a:extLst>
          </p:cNvPr>
          <p:cNvSpPr>
            <a:spLocks noGrp="1"/>
          </p:cNvSpPr>
          <p:nvPr>
            <p:ph type="pic" sz="quarter" idx="20"/>
          </p:nvPr>
        </p:nvSpPr>
        <p:spPr>
          <a:xfrm>
            <a:off x="6498773"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4" name="Text Placeholder 6">
            <a:extLst>
              <a:ext uri="{FF2B5EF4-FFF2-40B4-BE49-F238E27FC236}">
                <a16:creationId xmlns:a16="http://schemas.microsoft.com/office/drawing/2014/main" id="{6C29C828-D0AF-8740-B636-DCE11FB0484F}"/>
              </a:ext>
            </a:extLst>
          </p:cNvPr>
          <p:cNvSpPr>
            <a:spLocks noGrp="1"/>
          </p:cNvSpPr>
          <p:nvPr>
            <p:ph type="body" sz="quarter" idx="21"/>
          </p:nvPr>
        </p:nvSpPr>
        <p:spPr>
          <a:xfrm>
            <a:off x="7532235"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58CECF4C-60E6-054F-A58B-39ED49ED6AD2}"/>
              </a:ext>
            </a:extLst>
          </p:cNvPr>
          <p:cNvSpPr>
            <a:spLocks noGrp="1"/>
          </p:cNvSpPr>
          <p:nvPr>
            <p:ph type="body" sz="quarter" idx="22"/>
          </p:nvPr>
        </p:nvSpPr>
        <p:spPr>
          <a:xfrm>
            <a:off x="7532235"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6" name="Picture Placeholder 3">
            <a:extLst>
              <a:ext uri="{FF2B5EF4-FFF2-40B4-BE49-F238E27FC236}">
                <a16:creationId xmlns:a16="http://schemas.microsoft.com/office/drawing/2014/main" id="{CD7BB1DF-4B0D-0046-AD00-F6E58908BDED}"/>
              </a:ext>
            </a:extLst>
          </p:cNvPr>
          <p:cNvSpPr>
            <a:spLocks noGrp="1"/>
          </p:cNvSpPr>
          <p:nvPr>
            <p:ph type="pic" sz="quarter" idx="23"/>
          </p:nvPr>
        </p:nvSpPr>
        <p:spPr>
          <a:xfrm>
            <a:off x="6498773"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Text Placeholder 6">
            <a:extLst>
              <a:ext uri="{FF2B5EF4-FFF2-40B4-BE49-F238E27FC236}">
                <a16:creationId xmlns:a16="http://schemas.microsoft.com/office/drawing/2014/main" id="{FDABD8D9-C71A-A446-8E62-82A359216E99}"/>
              </a:ext>
            </a:extLst>
          </p:cNvPr>
          <p:cNvSpPr>
            <a:spLocks noGrp="1"/>
          </p:cNvSpPr>
          <p:nvPr>
            <p:ph type="body" sz="quarter" idx="24"/>
          </p:nvPr>
        </p:nvSpPr>
        <p:spPr>
          <a:xfrm>
            <a:off x="7532235"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0340EBB2-1491-9444-9D25-3567B2AAB22F}"/>
              </a:ext>
            </a:extLst>
          </p:cNvPr>
          <p:cNvSpPr>
            <a:spLocks noGrp="1"/>
          </p:cNvSpPr>
          <p:nvPr>
            <p:ph type="body" sz="quarter" idx="25"/>
          </p:nvPr>
        </p:nvSpPr>
        <p:spPr>
          <a:xfrm>
            <a:off x="7532235" y="3786232"/>
            <a:ext cx="4143829" cy="382135"/>
          </a:xfrm>
        </p:spPr>
        <p:txBody>
          <a:bodyPr>
            <a:normAutofit/>
          </a:bodyPr>
          <a:lstStyle>
            <a:lvl1pPr>
              <a:defRPr sz="18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66634920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ext + 3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3" name="Round Same-side Corner of Rectangle 22">
            <a:extLst>
              <a:ext uri="{FF2B5EF4-FFF2-40B4-BE49-F238E27FC236}">
                <a16:creationId xmlns:a16="http://schemas.microsoft.com/office/drawing/2014/main" id="{16D0EA1C-2C30-674C-9E0D-D3B85EFE8B44}"/>
              </a:ext>
            </a:extLst>
          </p:cNvPr>
          <p:cNvSpPr/>
          <p:nvPr userDrawn="1"/>
        </p:nvSpPr>
        <p:spPr>
          <a:xfrm rot="5400000" flipH="1">
            <a:off x="8698709" y="2420146"/>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4" name="Text Placeholder 6">
            <a:extLst>
              <a:ext uri="{FF2B5EF4-FFF2-40B4-BE49-F238E27FC236}">
                <a16:creationId xmlns:a16="http://schemas.microsoft.com/office/drawing/2014/main" id="{0933F7F4-7E4A-AD4A-B080-3883C01BCEA1}"/>
              </a:ext>
            </a:extLst>
          </p:cNvPr>
          <p:cNvSpPr>
            <a:spLocks noGrp="1"/>
          </p:cNvSpPr>
          <p:nvPr>
            <p:ph type="body" sz="quarter" idx="27"/>
          </p:nvPr>
        </p:nvSpPr>
        <p:spPr>
          <a:xfrm>
            <a:off x="7955149" y="5013397"/>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66DF01F6-3014-6E4B-AB71-62673ED7268C}"/>
              </a:ext>
            </a:extLst>
          </p:cNvPr>
          <p:cNvSpPr>
            <a:spLocks noGrp="1"/>
          </p:cNvSpPr>
          <p:nvPr>
            <p:ph type="body" sz="quarter" idx="28" hasCustomPrompt="1"/>
          </p:nvPr>
        </p:nvSpPr>
        <p:spPr>
          <a:xfrm>
            <a:off x="7955149" y="4663313"/>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26" name="Picture Placeholder 3">
            <a:extLst>
              <a:ext uri="{FF2B5EF4-FFF2-40B4-BE49-F238E27FC236}">
                <a16:creationId xmlns:a16="http://schemas.microsoft.com/office/drawing/2014/main" id="{E49618F2-620F-A042-9095-E7C4C137E2ED}"/>
              </a:ext>
            </a:extLst>
          </p:cNvPr>
          <p:cNvSpPr>
            <a:spLocks noGrp="1"/>
          </p:cNvSpPr>
          <p:nvPr>
            <p:ph type="pic" sz="quarter" idx="29"/>
          </p:nvPr>
        </p:nvSpPr>
        <p:spPr>
          <a:xfrm>
            <a:off x="6957092" y="4846809"/>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Round Same-side Corner of Rectangle 26">
            <a:extLst>
              <a:ext uri="{FF2B5EF4-FFF2-40B4-BE49-F238E27FC236}">
                <a16:creationId xmlns:a16="http://schemas.microsoft.com/office/drawing/2014/main" id="{CFB215F2-B96A-D14F-B549-E8D9FA660A0B}"/>
              </a:ext>
            </a:extLst>
          </p:cNvPr>
          <p:cNvSpPr/>
          <p:nvPr userDrawn="1"/>
        </p:nvSpPr>
        <p:spPr>
          <a:xfrm rot="5400000" flipH="1">
            <a:off x="8698709" y="791363"/>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8" name="Text Placeholder 6">
            <a:extLst>
              <a:ext uri="{FF2B5EF4-FFF2-40B4-BE49-F238E27FC236}">
                <a16:creationId xmlns:a16="http://schemas.microsoft.com/office/drawing/2014/main" id="{F2701821-5C13-4746-B598-28CE9EEFDFD0}"/>
              </a:ext>
            </a:extLst>
          </p:cNvPr>
          <p:cNvSpPr>
            <a:spLocks noGrp="1"/>
          </p:cNvSpPr>
          <p:nvPr>
            <p:ph type="body" sz="quarter" idx="30"/>
          </p:nvPr>
        </p:nvSpPr>
        <p:spPr>
          <a:xfrm>
            <a:off x="7955149" y="3384614"/>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8C928579-FF9D-8E4F-912D-F44BF03ECF0E}"/>
              </a:ext>
            </a:extLst>
          </p:cNvPr>
          <p:cNvSpPr>
            <a:spLocks noGrp="1"/>
          </p:cNvSpPr>
          <p:nvPr>
            <p:ph type="body" sz="quarter" idx="31" hasCustomPrompt="1"/>
          </p:nvPr>
        </p:nvSpPr>
        <p:spPr>
          <a:xfrm>
            <a:off x="7955149" y="3034530"/>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0" name="Picture Placeholder 3">
            <a:extLst>
              <a:ext uri="{FF2B5EF4-FFF2-40B4-BE49-F238E27FC236}">
                <a16:creationId xmlns:a16="http://schemas.microsoft.com/office/drawing/2014/main" id="{B617E54E-8C7A-E24B-A3E6-FFD196430237}"/>
              </a:ext>
            </a:extLst>
          </p:cNvPr>
          <p:cNvSpPr>
            <a:spLocks noGrp="1"/>
          </p:cNvSpPr>
          <p:nvPr>
            <p:ph type="pic" sz="quarter" idx="32"/>
          </p:nvPr>
        </p:nvSpPr>
        <p:spPr>
          <a:xfrm>
            <a:off x="6957092" y="3218026"/>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31" name="Round Same-side Corner of Rectangle 30">
            <a:extLst>
              <a:ext uri="{FF2B5EF4-FFF2-40B4-BE49-F238E27FC236}">
                <a16:creationId xmlns:a16="http://schemas.microsoft.com/office/drawing/2014/main" id="{468DF2F5-0340-4C4E-8BAB-B68D68BDB1CC}"/>
              </a:ext>
            </a:extLst>
          </p:cNvPr>
          <p:cNvSpPr/>
          <p:nvPr userDrawn="1"/>
        </p:nvSpPr>
        <p:spPr>
          <a:xfrm rot="5400000" flipH="1">
            <a:off x="8698709" y="-837418"/>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2" name="Text Placeholder 6">
            <a:extLst>
              <a:ext uri="{FF2B5EF4-FFF2-40B4-BE49-F238E27FC236}">
                <a16:creationId xmlns:a16="http://schemas.microsoft.com/office/drawing/2014/main" id="{8297A7AF-4FD1-0044-A50C-5C0CE488521B}"/>
              </a:ext>
            </a:extLst>
          </p:cNvPr>
          <p:cNvSpPr>
            <a:spLocks noGrp="1"/>
          </p:cNvSpPr>
          <p:nvPr>
            <p:ph type="body" sz="quarter" idx="33"/>
          </p:nvPr>
        </p:nvSpPr>
        <p:spPr>
          <a:xfrm>
            <a:off x="7955149" y="1755833"/>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6C19D012-767E-A845-8105-4B4C4887921E}"/>
              </a:ext>
            </a:extLst>
          </p:cNvPr>
          <p:cNvSpPr>
            <a:spLocks noGrp="1"/>
          </p:cNvSpPr>
          <p:nvPr>
            <p:ph type="body" sz="quarter" idx="34" hasCustomPrompt="1"/>
          </p:nvPr>
        </p:nvSpPr>
        <p:spPr>
          <a:xfrm>
            <a:off x="7955149" y="1405749"/>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4" name="Picture Placeholder 3">
            <a:extLst>
              <a:ext uri="{FF2B5EF4-FFF2-40B4-BE49-F238E27FC236}">
                <a16:creationId xmlns:a16="http://schemas.microsoft.com/office/drawing/2014/main" id="{DD5DD0FD-09C0-E049-944D-E6046E4FD565}"/>
              </a:ext>
            </a:extLst>
          </p:cNvPr>
          <p:cNvSpPr>
            <a:spLocks noGrp="1"/>
          </p:cNvSpPr>
          <p:nvPr>
            <p:ph type="pic" sz="quarter" idx="35"/>
          </p:nvPr>
        </p:nvSpPr>
        <p:spPr>
          <a:xfrm>
            <a:off x="6957092" y="1589245"/>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167259141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Flow Chart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grpSp>
        <p:nvGrpSpPr>
          <p:cNvPr id="18" name="Group 17">
            <a:extLst>
              <a:ext uri="{FF2B5EF4-FFF2-40B4-BE49-F238E27FC236}">
                <a16:creationId xmlns:a16="http://schemas.microsoft.com/office/drawing/2014/main" id="{5498C8CE-3879-2F54-526A-4FB3BC35A614}"/>
              </a:ext>
            </a:extLst>
          </p:cNvPr>
          <p:cNvGrpSpPr/>
          <p:nvPr userDrawn="1"/>
        </p:nvGrpSpPr>
        <p:grpSpPr>
          <a:xfrm>
            <a:off x="506981" y="2354656"/>
            <a:ext cx="11169081" cy="3558782"/>
            <a:chOff x="506982" y="1923728"/>
            <a:chExt cx="8410120" cy="2679700"/>
          </a:xfrm>
        </p:grpSpPr>
        <p:pic>
          <p:nvPicPr>
            <p:cNvPr id="3" name="Graphic 2">
              <a:extLst>
                <a:ext uri="{FF2B5EF4-FFF2-40B4-BE49-F238E27FC236}">
                  <a16:creationId xmlns:a16="http://schemas.microsoft.com/office/drawing/2014/main" id="{FF8E22B8-C626-33CF-AF31-C216F15358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59702" y="1923728"/>
              <a:ext cx="2057400" cy="2679700"/>
            </a:xfrm>
            <a:prstGeom prst="rect">
              <a:avLst/>
            </a:prstGeom>
          </p:spPr>
        </p:pic>
        <p:pic>
          <p:nvPicPr>
            <p:cNvPr id="5" name="Graphic 4">
              <a:extLst>
                <a:ext uri="{FF2B5EF4-FFF2-40B4-BE49-F238E27FC236}">
                  <a16:creationId xmlns:a16="http://schemas.microsoft.com/office/drawing/2014/main" id="{51CC370D-D55C-CF1D-A84D-FC3FD269EFA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33662" y="1923728"/>
              <a:ext cx="2209800" cy="2679700"/>
            </a:xfrm>
            <a:prstGeom prst="rect">
              <a:avLst/>
            </a:prstGeom>
          </p:spPr>
        </p:pic>
        <p:pic>
          <p:nvPicPr>
            <p:cNvPr id="8" name="Graphic 7">
              <a:extLst>
                <a:ext uri="{FF2B5EF4-FFF2-40B4-BE49-F238E27FC236}">
                  <a16:creationId xmlns:a16="http://schemas.microsoft.com/office/drawing/2014/main" id="{0CF38F8D-CE10-398F-DC92-0410984D5CA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07622" y="1923728"/>
              <a:ext cx="2209800" cy="2679700"/>
            </a:xfrm>
            <a:prstGeom prst="rect">
              <a:avLst/>
            </a:prstGeom>
          </p:spPr>
        </p:pic>
        <p:pic>
          <p:nvPicPr>
            <p:cNvPr id="11" name="Graphic 10">
              <a:extLst>
                <a:ext uri="{FF2B5EF4-FFF2-40B4-BE49-F238E27FC236}">
                  <a16:creationId xmlns:a16="http://schemas.microsoft.com/office/drawing/2014/main" id="{71C8FE21-D454-2669-5018-BDB88B7A469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06982" y="1923728"/>
              <a:ext cx="2184400" cy="2679700"/>
            </a:xfrm>
            <a:prstGeom prst="rect">
              <a:avLst/>
            </a:prstGeom>
          </p:spPr>
        </p:pic>
      </p:grpSp>
      <p:sp>
        <p:nvSpPr>
          <p:cNvPr id="20" name="Text Placeholder 8">
            <a:extLst>
              <a:ext uri="{FF2B5EF4-FFF2-40B4-BE49-F238E27FC236}">
                <a16:creationId xmlns:a16="http://schemas.microsoft.com/office/drawing/2014/main" id="{469A369E-3216-3A94-D069-C4212D6C5B2A}"/>
              </a:ext>
            </a:extLst>
          </p:cNvPr>
          <p:cNvSpPr>
            <a:spLocks noGrp="1"/>
          </p:cNvSpPr>
          <p:nvPr>
            <p:ph type="body" idx="13"/>
          </p:nvPr>
        </p:nvSpPr>
        <p:spPr>
          <a:xfrm>
            <a:off x="531133" y="1304925"/>
            <a:ext cx="11144930" cy="853194"/>
          </a:xfrm>
        </p:spPr>
        <p:txBody>
          <a:bodyPr numCol="1" spcCol="180000"/>
          <a:lstStyle>
            <a:lvl1pPr marL="0" indent="0">
              <a:spcAft>
                <a:spcPts val="600"/>
              </a:spcAft>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21" name="Text Placeholder 6">
            <a:extLst>
              <a:ext uri="{FF2B5EF4-FFF2-40B4-BE49-F238E27FC236}">
                <a16:creationId xmlns:a16="http://schemas.microsoft.com/office/drawing/2014/main" id="{8A9C1315-921F-285F-D6BD-A177DE53DC2E}"/>
              </a:ext>
            </a:extLst>
          </p:cNvPr>
          <p:cNvSpPr>
            <a:spLocks noGrp="1"/>
          </p:cNvSpPr>
          <p:nvPr>
            <p:ph type="body" sz="quarter" idx="15"/>
          </p:nvPr>
        </p:nvSpPr>
        <p:spPr>
          <a:xfrm>
            <a:off x="675643"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4F0999A6-8092-1A74-E3A2-26CC341F65C7}"/>
              </a:ext>
            </a:extLst>
          </p:cNvPr>
          <p:cNvSpPr>
            <a:spLocks noGrp="1"/>
          </p:cNvSpPr>
          <p:nvPr>
            <p:ph type="body" sz="quarter" idx="16"/>
          </p:nvPr>
        </p:nvSpPr>
        <p:spPr>
          <a:xfrm>
            <a:off x="675643" y="2501966"/>
            <a:ext cx="2290922" cy="443198"/>
          </a:xfrm>
        </p:spPr>
        <p:txBody>
          <a:bodyPr wrap="square" anchor="ctr">
            <a:noAutofit/>
          </a:bodyPr>
          <a:lstStyle>
            <a:lvl1pPr>
              <a:lnSpc>
                <a:spcPct val="90000"/>
              </a:lnSpc>
              <a:defRPr sz="2000" b="1">
                <a:solidFill>
                  <a:schemeClr val="bg2"/>
                </a:solidFill>
              </a:defRPr>
            </a:lvl1pPr>
          </a:lstStyle>
          <a:p>
            <a:pPr lvl="0"/>
            <a:r>
              <a:rPr lang="en-GB"/>
              <a:t>Click to edit Master text styles</a:t>
            </a:r>
          </a:p>
        </p:txBody>
      </p:sp>
      <p:sp>
        <p:nvSpPr>
          <p:cNvPr id="26" name="Text Placeholder 6">
            <a:extLst>
              <a:ext uri="{FF2B5EF4-FFF2-40B4-BE49-F238E27FC236}">
                <a16:creationId xmlns:a16="http://schemas.microsoft.com/office/drawing/2014/main" id="{F5E81801-D408-BD68-8EF8-821176E4315D}"/>
              </a:ext>
            </a:extLst>
          </p:cNvPr>
          <p:cNvSpPr>
            <a:spLocks noGrp="1"/>
          </p:cNvSpPr>
          <p:nvPr>
            <p:ph type="body" sz="quarter" idx="17"/>
          </p:nvPr>
        </p:nvSpPr>
        <p:spPr>
          <a:xfrm>
            <a:off x="3583362" y="3054704"/>
            <a:ext cx="2231105"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7" name="Text Placeholder 6">
            <a:extLst>
              <a:ext uri="{FF2B5EF4-FFF2-40B4-BE49-F238E27FC236}">
                <a16:creationId xmlns:a16="http://schemas.microsoft.com/office/drawing/2014/main" id="{FE29D8EA-6114-4150-3B97-EAD0BB047B28}"/>
              </a:ext>
            </a:extLst>
          </p:cNvPr>
          <p:cNvSpPr>
            <a:spLocks noGrp="1"/>
          </p:cNvSpPr>
          <p:nvPr>
            <p:ph type="body" sz="quarter" idx="18"/>
          </p:nvPr>
        </p:nvSpPr>
        <p:spPr>
          <a:xfrm>
            <a:off x="3583362" y="2501966"/>
            <a:ext cx="2231105" cy="443198"/>
          </a:xfrm>
        </p:spPr>
        <p:txBody>
          <a:bodyPr wrap="square" anchor="ctr">
            <a:noAutofit/>
          </a:bodyPr>
          <a:lstStyle>
            <a:lvl1pPr>
              <a:lnSpc>
                <a:spcPct val="90000"/>
              </a:lnSpc>
              <a:defRPr sz="2000" b="1">
                <a:solidFill>
                  <a:schemeClr val="accent1"/>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832C3EE2-E731-14E8-F235-F0DC107603F1}"/>
              </a:ext>
            </a:extLst>
          </p:cNvPr>
          <p:cNvSpPr>
            <a:spLocks noGrp="1"/>
          </p:cNvSpPr>
          <p:nvPr>
            <p:ph type="body" sz="quarter" idx="19"/>
          </p:nvPr>
        </p:nvSpPr>
        <p:spPr>
          <a:xfrm>
            <a:off x="6396559" y="3054704"/>
            <a:ext cx="2251850"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3514D2BC-4EB5-482F-640F-D4ECA3398E7B}"/>
              </a:ext>
            </a:extLst>
          </p:cNvPr>
          <p:cNvSpPr>
            <a:spLocks noGrp="1"/>
          </p:cNvSpPr>
          <p:nvPr>
            <p:ph type="body" sz="quarter" idx="20"/>
          </p:nvPr>
        </p:nvSpPr>
        <p:spPr>
          <a:xfrm>
            <a:off x="6396559" y="2501966"/>
            <a:ext cx="2251850" cy="443198"/>
          </a:xfrm>
        </p:spPr>
        <p:txBody>
          <a:bodyPr wrap="square" anchor="ctr">
            <a:noAutofit/>
          </a:bodyPr>
          <a:lstStyle>
            <a:lvl1pPr>
              <a:lnSpc>
                <a:spcPct val="90000"/>
              </a:lnSpc>
              <a:defRPr sz="2000" b="1">
                <a:solidFill>
                  <a:schemeClr val="accent4"/>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176B8D71-6027-E9D4-DE0B-4336DE4C8765}"/>
              </a:ext>
            </a:extLst>
          </p:cNvPr>
          <p:cNvSpPr>
            <a:spLocks noGrp="1"/>
          </p:cNvSpPr>
          <p:nvPr>
            <p:ph type="body" sz="quarter" idx="21"/>
          </p:nvPr>
        </p:nvSpPr>
        <p:spPr>
          <a:xfrm>
            <a:off x="9244461"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006DA17C-A871-793A-2C8F-F98A0EDA8ED0}"/>
              </a:ext>
            </a:extLst>
          </p:cNvPr>
          <p:cNvSpPr>
            <a:spLocks noGrp="1"/>
          </p:cNvSpPr>
          <p:nvPr>
            <p:ph type="body" sz="quarter" idx="22"/>
          </p:nvPr>
        </p:nvSpPr>
        <p:spPr>
          <a:xfrm>
            <a:off x="9244461" y="2501966"/>
            <a:ext cx="2290922" cy="443198"/>
          </a:xfrm>
        </p:spPr>
        <p:txBody>
          <a:bodyPr wrap="square" anchor="ctr">
            <a:noAutofit/>
          </a:bodyPr>
          <a:lstStyle>
            <a:lvl1pPr>
              <a:lnSpc>
                <a:spcPct val="90000"/>
              </a:lnSpc>
              <a:defRPr sz="2000" b="1">
                <a:solidFill>
                  <a:schemeClr val="accent5"/>
                </a:solidFill>
              </a:defRPr>
            </a:lvl1pPr>
          </a:lstStyle>
          <a:p>
            <a:pPr lvl="0"/>
            <a:r>
              <a:rPr lang="en-GB"/>
              <a:t>Click to edit Master text styles</a:t>
            </a:r>
          </a:p>
        </p:txBody>
      </p:sp>
    </p:spTree>
    <p:extLst>
      <p:ext uri="{BB962C8B-B14F-4D97-AF65-F5344CB8AC3E}">
        <p14:creationId xmlns:p14="http://schemas.microsoft.com/office/powerpoint/2010/main" val="428798949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652260" y="1304924"/>
            <a:ext cx="5033328" cy="4608501"/>
          </a:xfrm>
        </p:spPr>
        <p:txBody>
          <a:bodyPr numCol="1" spcCol="180000">
            <a:noAutofit/>
          </a:bodyPr>
          <a:lstStyle>
            <a:lvl1pPr marL="0" indent="0">
              <a:spcAft>
                <a:spcPts val="1200"/>
              </a:spcAft>
              <a:buClr>
                <a:schemeClr val="bg2"/>
              </a:buClr>
              <a:buFont typeface="Arial" panose="020B0604020202020204" pitchFamily="34" charset="0"/>
              <a:buNone/>
              <a:defRPr sz="24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338591880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ext, 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345193" y="1304925"/>
            <a:ext cx="5340395" cy="312265"/>
          </a:xfrm>
        </p:spPr>
        <p:txBody>
          <a:bodyPr numCol="1" spcCol="180000">
            <a:spAutoFit/>
          </a:bodyPr>
          <a:lstStyle>
            <a:lvl1pPr marL="0" indent="0">
              <a:spcAft>
                <a:spcPts val="600"/>
              </a:spcAft>
              <a:buClr>
                <a:schemeClr val="bg2"/>
              </a:buClr>
              <a:buFont typeface="Arial" panose="020B0604020202020204" pitchFamily="34" charset="0"/>
              <a:buNone/>
              <a:defRPr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3" name="Text Placeholder 8">
            <a:extLst>
              <a:ext uri="{FF2B5EF4-FFF2-40B4-BE49-F238E27FC236}">
                <a16:creationId xmlns:a16="http://schemas.microsoft.com/office/drawing/2014/main" id="{4BC205A0-AF05-E822-A6D1-8E80B8895804}"/>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327021591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2">
            <a:extLst>
              <a:ext uri="{FF2B5EF4-FFF2-40B4-BE49-F238E27FC236}">
                <a16:creationId xmlns:a16="http://schemas.microsoft.com/office/drawing/2014/main" id="{15315BB4-CEA5-4429-26F4-D4B56B8BE141}"/>
              </a:ext>
            </a:extLst>
          </p:cNvPr>
          <p:cNvSpPr>
            <a:spLocks noGrp="1"/>
          </p:cNvSpPr>
          <p:nvPr>
            <p:ph type="pic" sz="quarter" idx="19"/>
          </p:nvPr>
        </p:nvSpPr>
        <p:spPr>
          <a:xfrm>
            <a:off x="6359525" y="368300"/>
            <a:ext cx="5326063" cy="2685505"/>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02F1485A-E0B4-C14E-58C4-9144A8FEE29C}"/>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41133474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12" name="Picture Placeholder 27">
            <a:extLst>
              <a:ext uri="{FF2B5EF4-FFF2-40B4-BE49-F238E27FC236}">
                <a16:creationId xmlns:a16="http://schemas.microsoft.com/office/drawing/2014/main" id="{1426049D-A517-EA42-AFCA-8DDB22C6BA37}"/>
              </a:ext>
            </a:extLst>
          </p:cNvPr>
          <p:cNvSpPr>
            <a:spLocks noGrp="1"/>
          </p:cNvSpPr>
          <p:nvPr>
            <p:ph type="pic" sz="quarter" idx="15" hasCustomPrompt="1"/>
          </p:nvPr>
        </p:nvSpPr>
        <p:spPr>
          <a:xfrm>
            <a:off x="6495588" y="-10508"/>
            <a:ext cx="5711376" cy="6879020"/>
          </a:xfrm>
          <a:custGeom>
            <a:avLst/>
            <a:gdLst>
              <a:gd name="connsiteX0" fmla="*/ 0 w 7962406"/>
              <a:gd name="connsiteY0" fmla="*/ 0 h 6857999"/>
              <a:gd name="connsiteX1" fmla="*/ 7962406 w 7962406"/>
              <a:gd name="connsiteY1" fmla="*/ 0 h 6857999"/>
              <a:gd name="connsiteX2" fmla="*/ 7962406 w 7962406"/>
              <a:gd name="connsiteY2" fmla="*/ 6857999 h 6857999"/>
              <a:gd name="connsiteX3" fmla="*/ 1019785 w 7962406"/>
              <a:gd name="connsiteY3" fmla="*/ 6857999 h 6857999"/>
              <a:gd name="connsiteX4" fmla="*/ 0 w 7962406"/>
              <a:gd name="connsiteY4" fmla="*/ 5838214 h 6857999"/>
              <a:gd name="connsiteX0" fmla="*/ 0 w 7962406"/>
              <a:gd name="connsiteY0" fmla="*/ 0 h 6857999"/>
              <a:gd name="connsiteX1" fmla="*/ 6039013 w 7962406"/>
              <a:gd name="connsiteY1" fmla="*/ 84083 h 6857999"/>
              <a:gd name="connsiteX2" fmla="*/ 7962406 w 7962406"/>
              <a:gd name="connsiteY2" fmla="*/ 6857999 h 6857999"/>
              <a:gd name="connsiteX3" fmla="*/ 1019785 w 7962406"/>
              <a:gd name="connsiteY3" fmla="*/ 6857999 h 6857999"/>
              <a:gd name="connsiteX4" fmla="*/ 0 w 7962406"/>
              <a:gd name="connsiteY4" fmla="*/ 5838214 h 6857999"/>
              <a:gd name="connsiteX5" fmla="*/ 0 w 7962406"/>
              <a:gd name="connsiteY5" fmla="*/ 0 h 6857999"/>
              <a:gd name="connsiteX0" fmla="*/ 0 w 7962406"/>
              <a:gd name="connsiteY0" fmla="*/ 10510 h 6868509"/>
              <a:gd name="connsiteX1" fmla="*/ 6144117 w 7962406"/>
              <a:gd name="connsiteY1" fmla="*/ 0 h 6868509"/>
              <a:gd name="connsiteX2" fmla="*/ 7962406 w 7962406"/>
              <a:gd name="connsiteY2" fmla="*/ 6868509 h 6868509"/>
              <a:gd name="connsiteX3" fmla="*/ 1019785 w 7962406"/>
              <a:gd name="connsiteY3" fmla="*/ 6868509 h 6868509"/>
              <a:gd name="connsiteX4" fmla="*/ 0 w 7962406"/>
              <a:gd name="connsiteY4" fmla="*/ 5848724 h 6868509"/>
              <a:gd name="connsiteX5" fmla="*/ 0 w 7962406"/>
              <a:gd name="connsiteY5" fmla="*/ 10510 h 6868509"/>
              <a:gd name="connsiteX0" fmla="*/ 0 w 6144117"/>
              <a:gd name="connsiteY0" fmla="*/ 10510 h 6868509"/>
              <a:gd name="connsiteX1" fmla="*/ 6144117 w 6144117"/>
              <a:gd name="connsiteY1" fmla="*/ 0 h 6868509"/>
              <a:gd name="connsiteX2" fmla="*/ 5660640 w 6144117"/>
              <a:gd name="connsiteY2" fmla="*/ 6563709 h 6868509"/>
              <a:gd name="connsiteX3" fmla="*/ 1019785 w 6144117"/>
              <a:gd name="connsiteY3" fmla="*/ 6868509 h 6868509"/>
              <a:gd name="connsiteX4" fmla="*/ 0 w 6144117"/>
              <a:gd name="connsiteY4" fmla="*/ 5848724 h 6868509"/>
              <a:gd name="connsiteX5" fmla="*/ 0 w 6144117"/>
              <a:gd name="connsiteY5" fmla="*/ 10510 h 6868509"/>
              <a:gd name="connsiteX0" fmla="*/ 0 w 6154626"/>
              <a:gd name="connsiteY0" fmla="*/ 10510 h 6879020"/>
              <a:gd name="connsiteX1" fmla="*/ 6144117 w 6154626"/>
              <a:gd name="connsiteY1" fmla="*/ 0 h 6879020"/>
              <a:gd name="connsiteX2" fmla="*/ 6154626 w 6154626"/>
              <a:gd name="connsiteY2" fmla="*/ 6879020 h 6879020"/>
              <a:gd name="connsiteX3" fmla="*/ 1019785 w 6154626"/>
              <a:gd name="connsiteY3" fmla="*/ 6868509 h 6879020"/>
              <a:gd name="connsiteX4" fmla="*/ 0 w 6154626"/>
              <a:gd name="connsiteY4" fmla="*/ 5848724 h 6879020"/>
              <a:gd name="connsiteX5" fmla="*/ 0 w 6154626"/>
              <a:gd name="connsiteY5" fmla="*/ 10510 h 6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4626" h="6879020">
                <a:moveTo>
                  <a:pt x="0" y="10510"/>
                </a:moveTo>
                <a:lnTo>
                  <a:pt x="6144117" y="0"/>
                </a:lnTo>
                <a:lnTo>
                  <a:pt x="6154626" y="6879020"/>
                </a:lnTo>
                <a:lnTo>
                  <a:pt x="1019785" y="6868509"/>
                </a:lnTo>
                <a:cubicBezTo>
                  <a:pt x="456573" y="6868509"/>
                  <a:pt x="0" y="6411936"/>
                  <a:pt x="0" y="5848724"/>
                </a:cubicBezTo>
                <a:lnTo>
                  <a:pt x="0" y="10510"/>
                </a:lnTo>
                <a:close/>
              </a:path>
            </a:pathLst>
          </a:custGeom>
          <a:solidFill>
            <a:schemeClr val="bg1">
              <a:lumMod val="85000"/>
            </a:schemeClr>
          </a:solidFill>
        </p:spPr>
        <p:txBody>
          <a:bodyPr wrap="square" anchor="ctr">
            <a:noAutofit/>
          </a:bodyPr>
          <a:lstStyle>
            <a:lvl1pPr marL="0" indent="0" algn="ctr">
              <a:buNone/>
              <a:defRPr>
                <a:solidFill>
                  <a:schemeClr val="bg1">
                    <a:lumMod val="50000"/>
                  </a:schemeClr>
                </a:solidFill>
              </a:defRPr>
            </a:lvl1pPr>
          </a:lstStyle>
          <a:p>
            <a:r>
              <a:rPr lang="en-GB"/>
              <a:t>Click icon to insert picture</a:t>
            </a:r>
          </a:p>
        </p:txBody>
      </p:sp>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4004952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meline/Milestone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2545069581"/>
              </p:ext>
            </p:extLst>
          </p:nvPr>
        </p:nvGraphicFramePr>
        <p:xfrm>
          <a:off x="606585" y="2278196"/>
          <a:ext cx="11007608" cy="3618726"/>
        </p:xfrm>
        <a:graphic>
          <a:graphicData uri="http://schemas.openxmlformats.org/drawingml/2006/table">
            <a:tbl>
              <a:tblPr bandCol="1">
                <a:tableStyleId>{2D5ABB26-0587-4C30-8999-92F81FD0307C}</a:tableStyleId>
              </a:tblPr>
              <a:tblGrid>
                <a:gridCol w="2751902">
                  <a:extLst>
                    <a:ext uri="{9D8B030D-6E8A-4147-A177-3AD203B41FA5}">
                      <a16:colId xmlns:a16="http://schemas.microsoft.com/office/drawing/2014/main" val="4151945498"/>
                    </a:ext>
                  </a:extLst>
                </a:gridCol>
                <a:gridCol w="2751902">
                  <a:extLst>
                    <a:ext uri="{9D8B030D-6E8A-4147-A177-3AD203B41FA5}">
                      <a16:colId xmlns:a16="http://schemas.microsoft.com/office/drawing/2014/main" val="1382627474"/>
                    </a:ext>
                  </a:extLst>
                </a:gridCol>
                <a:gridCol w="2751902">
                  <a:extLst>
                    <a:ext uri="{9D8B030D-6E8A-4147-A177-3AD203B41FA5}">
                      <a16:colId xmlns:a16="http://schemas.microsoft.com/office/drawing/2014/main" val="2312284562"/>
                    </a:ext>
                  </a:extLst>
                </a:gridCol>
                <a:gridCol w="2751902">
                  <a:extLst>
                    <a:ext uri="{9D8B030D-6E8A-4147-A177-3AD203B41FA5}">
                      <a16:colId xmlns:a16="http://schemas.microsoft.com/office/drawing/2014/main" val="380964293"/>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336105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0" name="Text Placeholder 4">
            <a:extLst>
              <a:ext uri="{FF2B5EF4-FFF2-40B4-BE49-F238E27FC236}">
                <a16:creationId xmlns:a16="http://schemas.microsoft.com/office/drawing/2014/main" id="{5F501377-4DE1-C96B-B5CB-4675C424B7FF}"/>
              </a:ext>
            </a:extLst>
          </p:cNvPr>
          <p:cNvSpPr>
            <a:spLocks noGrp="1"/>
          </p:cNvSpPr>
          <p:nvPr>
            <p:ph type="body" sz="quarter" idx="31"/>
          </p:nvPr>
        </p:nvSpPr>
        <p:spPr>
          <a:xfrm>
            <a:off x="6100140"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1" name="Text Placeholder 4">
            <a:extLst>
              <a:ext uri="{FF2B5EF4-FFF2-40B4-BE49-F238E27FC236}">
                <a16:creationId xmlns:a16="http://schemas.microsoft.com/office/drawing/2014/main" id="{71120A03-3A4D-1301-C17A-86C4C1605881}"/>
              </a:ext>
            </a:extLst>
          </p:cNvPr>
          <p:cNvSpPr>
            <a:spLocks noGrp="1"/>
          </p:cNvSpPr>
          <p:nvPr>
            <p:ph type="body" sz="quarter" idx="32"/>
          </p:nvPr>
        </p:nvSpPr>
        <p:spPr>
          <a:xfrm>
            <a:off x="884842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07321941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234539516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12" name="Text Placeholder 8">
            <a:extLst>
              <a:ext uri="{FF2B5EF4-FFF2-40B4-BE49-F238E27FC236}">
                <a16:creationId xmlns:a16="http://schemas.microsoft.com/office/drawing/2014/main" id="{E2F4BDEF-FEFC-0BDD-3EB4-7710855ED6AB}"/>
              </a:ext>
            </a:extLst>
          </p:cNvPr>
          <p:cNvSpPr>
            <a:spLocks noGrp="1"/>
          </p:cNvSpPr>
          <p:nvPr>
            <p:ph type="body" idx="21"/>
          </p:nvPr>
        </p:nvSpPr>
        <p:spPr>
          <a:xfrm>
            <a:off x="515937" y="1329378"/>
            <a:ext cx="5580062" cy="4637076"/>
          </a:xfrm>
        </p:spPr>
        <p:txBody>
          <a:bodyPr numCol="1" spcCol="180000" anchor="t">
            <a:noAutofit/>
          </a:bodyPr>
          <a:lstStyle>
            <a:lvl1pPr marL="0" indent="0">
              <a:lnSpc>
                <a:spcPct val="100000"/>
              </a:lnSpc>
              <a:spcAft>
                <a:spcPts val="1800"/>
              </a:spcAft>
              <a:buClr>
                <a:schemeClr val="bg2"/>
              </a:buClr>
              <a:buFont typeface="Arial" panose="020B0604020202020204" pitchFamily="34" charset="0"/>
              <a:buNone/>
              <a:defRPr sz="28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6" name="Title Placeholder 1">
            <a:extLst>
              <a:ext uri="{FF2B5EF4-FFF2-40B4-BE49-F238E27FC236}">
                <a16:creationId xmlns:a16="http://schemas.microsoft.com/office/drawing/2014/main" id="{D7D9C6B7-7323-827F-E01F-2EFDCE721461}"/>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Tree>
    <p:extLst>
      <p:ext uri="{BB962C8B-B14F-4D97-AF65-F5344CB8AC3E}">
        <p14:creationId xmlns:p14="http://schemas.microsoft.com/office/powerpoint/2010/main" val="374503518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Sections + Image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6441625"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6441625"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6441625"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171618100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Sections + Image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733177"/>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3287807"/>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4452281"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4" name="Picture Placeholder 2">
            <a:extLst>
              <a:ext uri="{FF2B5EF4-FFF2-40B4-BE49-F238E27FC236}">
                <a16:creationId xmlns:a16="http://schemas.microsoft.com/office/drawing/2014/main" id="{AA59D731-0D13-EB6C-7B10-1B59D3D8C5AA}"/>
              </a:ext>
            </a:extLst>
          </p:cNvPr>
          <p:cNvSpPr>
            <a:spLocks noGrp="1"/>
          </p:cNvSpPr>
          <p:nvPr>
            <p:ph type="pic" sz="quarter" idx="25"/>
          </p:nvPr>
        </p:nvSpPr>
        <p:spPr>
          <a:xfrm>
            <a:off x="8388626"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61503908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en-GB"/>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en-GB"/>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en-GB"/>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145591931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Key Stat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2" name="Title Placeholder 1">
            <a:extLst>
              <a:ext uri="{FF2B5EF4-FFF2-40B4-BE49-F238E27FC236}">
                <a16:creationId xmlns:a16="http://schemas.microsoft.com/office/drawing/2014/main" id="{14F0825D-90B8-6120-7F14-9DC0960BC9E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63" name="Text Placeholder 6">
            <a:extLst>
              <a:ext uri="{FF2B5EF4-FFF2-40B4-BE49-F238E27FC236}">
                <a16:creationId xmlns:a16="http://schemas.microsoft.com/office/drawing/2014/main" id="{AF40E274-F0AF-0436-1F33-86E04DCC0DAA}"/>
              </a:ext>
            </a:extLst>
          </p:cNvPr>
          <p:cNvSpPr>
            <a:spLocks noGrp="1"/>
          </p:cNvSpPr>
          <p:nvPr>
            <p:ph type="body" sz="quarter" idx="25" hasCustomPrompt="1"/>
          </p:nvPr>
        </p:nvSpPr>
        <p:spPr>
          <a:xfrm>
            <a:off x="515939" y="2931453"/>
            <a:ext cx="2007342" cy="844151"/>
          </a:xfrm>
        </p:spPr>
        <p:txBody>
          <a:bodyPr anchor="b">
            <a:normAutofit/>
          </a:bodyPr>
          <a:lstStyle>
            <a:lvl1pPr>
              <a:defRPr sz="4600" b="1">
                <a:solidFill>
                  <a:schemeClr val="bg2"/>
                </a:solidFill>
              </a:defRPr>
            </a:lvl1pPr>
          </a:lstStyle>
          <a:p>
            <a:pPr lvl="0"/>
            <a:r>
              <a:rPr lang="en-GB"/>
              <a:t>XXXXX</a:t>
            </a:r>
          </a:p>
        </p:txBody>
      </p:sp>
      <p:sp>
        <p:nvSpPr>
          <p:cNvPr id="64" name="Text Placeholder 8">
            <a:extLst>
              <a:ext uri="{FF2B5EF4-FFF2-40B4-BE49-F238E27FC236}">
                <a16:creationId xmlns:a16="http://schemas.microsoft.com/office/drawing/2014/main" id="{DB2C3DC3-9DBF-095B-1AEB-4513EE50C647}"/>
              </a:ext>
            </a:extLst>
          </p:cNvPr>
          <p:cNvSpPr>
            <a:spLocks noGrp="1"/>
          </p:cNvSpPr>
          <p:nvPr>
            <p:ph type="body" idx="13"/>
          </p:nvPr>
        </p:nvSpPr>
        <p:spPr>
          <a:xfrm>
            <a:off x="531133" y="1304924"/>
            <a:ext cx="11144930" cy="1566849"/>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65" name="Text Placeholder 6">
            <a:extLst>
              <a:ext uri="{FF2B5EF4-FFF2-40B4-BE49-F238E27FC236}">
                <a16:creationId xmlns:a16="http://schemas.microsoft.com/office/drawing/2014/main" id="{EBBD32EE-C0FF-E8CB-43E3-315A609AEFE7}"/>
              </a:ext>
            </a:extLst>
          </p:cNvPr>
          <p:cNvSpPr>
            <a:spLocks noGrp="1"/>
          </p:cNvSpPr>
          <p:nvPr>
            <p:ph type="body" sz="quarter" idx="16"/>
          </p:nvPr>
        </p:nvSpPr>
        <p:spPr>
          <a:xfrm>
            <a:off x="5159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6" name="Text Placeholder 6">
            <a:extLst>
              <a:ext uri="{FF2B5EF4-FFF2-40B4-BE49-F238E27FC236}">
                <a16:creationId xmlns:a16="http://schemas.microsoft.com/office/drawing/2014/main" id="{9E2EB64B-500A-8201-8F3F-287FDE60FB19}"/>
              </a:ext>
            </a:extLst>
          </p:cNvPr>
          <p:cNvSpPr>
            <a:spLocks noGrp="1"/>
          </p:cNvSpPr>
          <p:nvPr>
            <p:ph type="body" sz="quarter" idx="19"/>
          </p:nvPr>
        </p:nvSpPr>
        <p:spPr>
          <a:xfrm>
            <a:off x="28026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7" name="Text Placeholder 6">
            <a:extLst>
              <a:ext uri="{FF2B5EF4-FFF2-40B4-BE49-F238E27FC236}">
                <a16:creationId xmlns:a16="http://schemas.microsoft.com/office/drawing/2014/main" id="{709BC01A-3AFB-CE31-0E4A-EE885FE2D5A4}"/>
              </a:ext>
            </a:extLst>
          </p:cNvPr>
          <p:cNvSpPr>
            <a:spLocks noGrp="1"/>
          </p:cNvSpPr>
          <p:nvPr>
            <p:ph type="body" sz="quarter" idx="22"/>
          </p:nvPr>
        </p:nvSpPr>
        <p:spPr>
          <a:xfrm>
            <a:off x="50894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8" name="Text Placeholder 6">
            <a:extLst>
              <a:ext uri="{FF2B5EF4-FFF2-40B4-BE49-F238E27FC236}">
                <a16:creationId xmlns:a16="http://schemas.microsoft.com/office/drawing/2014/main" id="{CD03EE5B-6B86-7B77-E541-93CE05115235}"/>
              </a:ext>
            </a:extLst>
          </p:cNvPr>
          <p:cNvSpPr>
            <a:spLocks noGrp="1"/>
          </p:cNvSpPr>
          <p:nvPr>
            <p:ph type="body" sz="quarter" idx="28"/>
          </p:nvPr>
        </p:nvSpPr>
        <p:spPr>
          <a:xfrm>
            <a:off x="73761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9" name="Text Placeholder 6">
            <a:extLst>
              <a:ext uri="{FF2B5EF4-FFF2-40B4-BE49-F238E27FC236}">
                <a16:creationId xmlns:a16="http://schemas.microsoft.com/office/drawing/2014/main" id="{F9CB884D-6999-7DC7-1825-FC60BEC935BD}"/>
              </a:ext>
            </a:extLst>
          </p:cNvPr>
          <p:cNvSpPr>
            <a:spLocks noGrp="1"/>
          </p:cNvSpPr>
          <p:nvPr>
            <p:ph type="body" sz="quarter" idx="29"/>
          </p:nvPr>
        </p:nvSpPr>
        <p:spPr>
          <a:xfrm>
            <a:off x="9662940"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70" name="Text Placeholder 6">
            <a:extLst>
              <a:ext uri="{FF2B5EF4-FFF2-40B4-BE49-F238E27FC236}">
                <a16:creationId xmlns:a16="http://schemas.microsoft.com/office/drawing/2014/main" id="{F03D69DA-4061-E20B-1262-8A9F09B92D26}"/>
              </a:ext>
            </a:extLst>
          </p:cNvPr>
          <p:cNvSpPr>
            <a:spLocks noGrp="1"/>
          </p:cNvSpPr>
          <p:nvPr>
            <p:ph type="body" sz="quarter" idx="30" hasCustomPrompt="1"/>
          </p:nvPr>
        </p:nvSpPr>
        <p:spPr>
          <a:xfrm>
            <a:off x="2790107" y="2931453"/>
            <a:ext cx="2007342" cy="844151"/>
          </a:xfrm>
        </p:spPr>
        <p:txBody>
          <a:bodyPr anchor="b">
            <a:normAutofit/>
          </a:bodyPr>
          <a:lstStyle>
            <a:lvl1pPr>
              <a:defRPr sz="4600" b="1">
                <a:solidFill>
                  <a:schemeClr val="bg2"/>
                </a:solidFill>
              </a:defRPr>
            </a:lvl1pPr>
          </a:lstStyle>
          <a:p>
            <a:pPr lvl="0"/>
            <a:r>
              <a:rPr lang="en-GB"/>
              <a:t>XXXXX</a:t>
            </a:r>
          </a:p>
        </p:txBody>
      </p:sp>
      <p:sp>
        <p:nvSpPr>
          <p:cNvPr id="71" name="Text Placeholder 6">
            <a:extLst>
              <a:ext uri="{FF2B5EF4-FFF2-40B4-BE49-F238E27FC236}">
                <a16:creationId xmlns:a16="http://schemas.microsoft.com/office/drawing/2014/main" id="{4DA3F266-6EB8-18CF-146E-FCE0EE2BCCED}"/>
              </a:ext>
            </a:extLst>
          </p:cNvPr>
          <p:cNvSpPr>
            <a:spLocks noGrp="1"/>
          </p:cNvSpPr>
          <p:nvPr>
            <p:ph type="body" sz="quarter" idx="31" hasCustomPrompt="1"/>
          </p:nvPr>
        </p:nvSpPr>
        <p:spPr>
          <a:xfrm>
            <a:off x="5064275" y="2931453"/>
            <a:ext cx="2007342" cy="844151"/>
          </a:xfrm>
        </p:spPr>
        <p:txBody>
          <a:bodyPr anchor="b">
            <a:normAutofit/>
          </a:bodyPr>
          <a:lstStyle>
            <a:lvl1pPr>
              <a:defRPr sz="4600" b="1">
                <a:solidFill>
                  <a:schemeClr val="bg2"/>
                </a:solidFill>
              </a:defRPr>
            </a:lvl1pPr>
          </a:lstStyle>
          <a:p>
            <a:pPr lvl="0"/>
            <a:r>
              <a:rPr lang="en-GB"/>
              <a:t>XXXXX</a:t>
            </a:r>
          </a:p>
        </p:txBody>
      </p:sp>
      <p:sp>
        <p:nvSpPr>
          <p:cNvPr id="72" name="Text Placeholder 6">
            <a:extLst>
              <a:ext uri="{FF2B5EF4-FFF2-40B4-BE49-F238E27FC236}">
                <a16:creationId xmlns:a16="http://schemas.microsoft.com/office/drawing/2014/main" id="{ABAC94EC-4D3A-CEAC-3763-AE5EBA842951}"/>
              </a:ext>
            </a:extLst>
          </p:cNvPr>
          <p:cNvSpPr>
            <a:spLocks noGrp="1"/>
          </p:cNvSpPr>
          <p:nvPr>
            <p:ph type="body" sz="quarter" idx="32" hasCustomPrompt="1"/>
          </p:nvPr>
        </p:nvSpPr>
        <p:spPr>
          <a:xfrm>
            <a:off x="7376189" y="2931453"/>
            <a:ext cx="2007342" cy="844151"/>
          </a:xfrm>
        </p:spPr>
        <p:txBody>
          <a:bodyPr anchor="b">
            <a:normAutofit/>
          </a:bodyPr>
          <a:lstStyle>
            <a:lvl1pPr>
              <a:defRPr sz="4600" b="1">
                <a:solidFill>
                  <a:schemeClr val="bg2"/>
                </a:solidFill>
              </a:defRPr>
            </a:lvl1pPr>
          </a:lstStyle>
          <a:p>
            <a:pPr lvl="0"/>
            <a:r>
              <a:rPr lang="en-GB"/>
              <a:t>XXXXX</a:t>
            </a:r>
          </a:p>
        </p:txBody>
      </p:sp>
      <p:sp>
        <p:nvSpPr>
          <p:cNvPr id="73" name="Text Placeholder 6">
            <a:extLst>
              <a:ext uri="{FF2B5EF4-FFF2-40B4-BE49-F238E27FC236}">
                <a16:creationId xmlns:a16="http://schemas.microsoft.com/office/drawing/2014/main" id="{CB8F9A8E-E04A-1CA2-A320-7A4AE6F70DD9}"/>
              </a:ext>
            </a:extLst>
          </p:cNvPr>
          <p:cNvSpPr>
            <a:spLocks noGrp="1"/>
          </p:cNvSpPr>
          <p:nvPr>
            <p:ph type="body" sz="quarter" idx="33" hasCustomPrompt="1"/>
          </p:nvPr>
        </p:nvSpPr>
        <p:spPr>
          <a:xfrm>
            <a:off x="9662940" y="2931453"/>
            <a:ext cx="2007342" cy="844151"/>
          </a:xfrm>
        </p:spPr>
        <p:txBody>
          <a:bodyPr anchor="b">
            <a:normAutofit/>
          </a:bodyPr>
          <a:lstStyle>
            <a:lvl1pPr>
              <a:defRPr sz="4600" b="1">
                <a:solidFill>
                  <a:schemeClr val="bg2"/>
                </a:solidFill>
              </a:defRPr>
            </a:lvl1pPr>
          </a:lstStyle>
          <a:p>
            <a:pPr lvl="0"/>
            <a:r>
              <a:rPr lang="en-GB"/>
              <a:t>XXXXX</a:t>
            </a:r>
          </a:p>
        </p:txBody>
      </p:sp>
    </p:spTree>
    <p:extLst>
      <p:ext uri="{BB962C8B-B14F-4D97-AF65-F5344CB8AC3E}">
        <p14:creationId xmlns:p14="http://schemas.microsoft.com/office/powerpoint/2010/main" val="217351251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imeline/Milestone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2545069581"/>
              </p:ext>
            </p:extLst>
          </p:nvPr>
        </p:nvGraphicFramePr>
        <p:xfrm>
          <a:off x="606585" y="2278196"/>
          <a:ext cx="11007608" cy="3618726"/>
        </p:xfrm>
        <a:graphic>
          <a:graphicData uri="http://schemas.openxmlformats.org/drawingml/2006/table">
            <a:tbl>
              <a:tblPr bandCol="1">
                <a:tableStyleId>{2D5ABB26-0587-4C30-8999-92F81FD0307C}</a:tableStyleId>
              </a:tblPr>
              <a:tblGrid>
                <a:gridCol w="2751902">
                  <a:extLst>
                    <a:ext uri="{9D8B030D-6E8A-4147-A177-3AD203B41FA5}">
                      <a16:colId xmlns:a16="http://schemas.microsoft.com/office/drawing/2014/main" val="4151945498"/>
                    </a:ext>
                  </a:extLst>
                </a:gridCol>
                <a:gridCol w="2751902">
                  <a:extLst>
                    <a:ext uri="{9D8B030D-6E8A-4147-A177-3AD203B41FA5}">
                      <a16:colId xmlns:a16="http://schemas.microsoft.com/office/drawing/2014/main" val="1382627474"/>
                    </a:ext>
                  </a:extLst>
                </a:gridCol>
                <a:gridCol w="2751902">
                  <a:extLst>
                    <a:ext uri="{9D8B030D-6E8A-4147-A177-3AD203B41FA5}">
                      <a16:colId xmlns:a16="http://schemas.microsoft.com/office/drawing/2014/main" val="2312284562"/>
                    </a:ext>
                  </a:extLst>
                </a:gridCol>
                <a:gridCol w="2751902">
                  <a:extLst>
                    <a:ext uri="{9D8B030D-6E8A-4147-A177-3AD203B41FA5}">
                      <a16:colId xmlns:a16="http://schemas.microsoft.com/office/drawing/2014/main" val="380964293"/>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336105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0" name="Text Placeholder 4">
            <a:extLst>
              <a:ext uri="{FF2B5EF4-FFF2-40B4-BE49-F238E27FC236}">
                <a16:creationId xmlns:a16="http://schemas.microsoft.com/office/drawing/2014/main" id="{5F501377-4DE1-C96B-B5CB-4675C424B7FF}"/>
              </a:ext>
            </a:extLst>
          </p:cNvPr>
          <p:cNvSpPr>
            <a:spLocks noGrp="1"/>
          </p:cNvSpPr>
          <p:nvPr>
            <p:ph type="body" sz="quarter" idx="31"/>
          </p:nvPr>
        </p:nvSpPr>
        <p:spPr>
          <a:xfrm>
            <a:off x="6100140"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1" name="Text Placeholder 4">
            <a:extLst>
              <a:ext uri="{FF2B5EF4-FFF2-40B4-BE49-F238E27FC236}">
                <a16:creationId xmlns:a16="http://schemas.microsoft.com/office/drawing/2014/main" id="{71120A03-3A4D-1301-C17A-86C4C1605881}"/>
              </a:ext>
            </a:extLst>
          </p:cNvPr>
          <p:cNvSpPr>
            <a:spLocks noGrp="1"/>
          </p:cNvSpPr>
          <p:nvPr>
            <p:ph type="body" sz="quarter" idx="32"/>
          </p:nvPr>
        </p:nvSpPr>
        <p:spPr>
          <a:xfrm>
            <a:off x="884842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34969303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imeline/Milestone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1495489908"/>
              </p:ext>
            </p:extLst>
          </p:nvPr>
        </p:nvGraphicFramePr>
        <p:xfrm>
          <a:off x="606585" y="2265316"/>
          <a:ext cx="11007610" cy="3618719"/>
        </p:xfrm>
        <a:graphic>
          <a:graphicData uri="http://schemas.openxmlformats.org/drawingml/2006/table">
            <a:tbl>
              <a:tblPr bandCol="1">
                <a:tableStyleId>{2D5ABB26-0587-4C30-8999-92F81FD0307C}</a:tableStyleId>
              </a:tblPr>
              <a:tblGrid>
                <a:gridCol w="2201522">
                  <a:extLst>
                    <a:ext uri="{9D8B030D-6E8A-4147-A177-3AD203B41FA5}">
                      <a16:colId xmlns:a16="http://schemas.microsoft.com/office/drawing/2014/main" val="4151945498"/>
                    </a:ext>
                  </a:extLst>
                </a:gridCol>
                <a:gridCol w="2201522">
                  <a:extLst>
                    <a:ext uri="{9D8B030D-6E8A-4147-A177-3AD203B41FA5}">
                      <a16:colId xmlns:a16="http://schemas.microsoft.com/office/drawing/2014/main" val="1382627474"/>
                    </a:ext>
                  </a:extLst>
                </a:gridCol>
                <a:gridCol w="2201522">
                  <a:extLst>
                    <a:ext uri="{9D8B030D-6E8A-4147-A177-3AD203B41FA5}">
                      <a16:colId xmlns:a16="http://schemas.microsoft.com/office/drawing/2014/main" val="2312284562"/>
                    </a:ext>
                  </a:extLst>
                </a:gridCol>
                <a:gridCol w="2201522">
                  <a:extLst>
                    <a:ext uri="{9D8B030D-6E8A-4147-A177-3AD203B41FA5}">
                      <a16:colId xmlns:a16="http://schemas.microsoft.com/office/drawing/2014/main" val="380964293"/>
                    </a:ext>
                  </a:extLst>
                </a:gridCol>
                <a:gridCol w="2201522">
                  <a:extLst>
                    <a:ext uri="{9D8B030D-6E8A-4147-A177-3AD203B41FA5}">
                      <a16:colId xmlns:a16="http://schemas.microsoft.com/office/drawing/2014/main" val="2456329606"/>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6"/>
            <a:ext cx="11042014" cy="0"/>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2892295"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2217229"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2789882"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67720"/>
            <a:ext cx="2193481"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2806338"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Oval 22">
            <a:extLst>
              <a:ext uri="{FF2B5EF4-FFF2-40B4-BE49-F238E27FC236}">
                <a16:creationId xmlns:a16="http://schemas.microsoft.com/office/drawing/2014/main" id="{52428D8F-1413-2F6F-66F0-EA64E72C6F19}"/>
              </a:ext>
            </a:extLst>
          </p:cNvPr>
          <p:cNvSpPr>
            <a:spLocks noChangeAspect="1"/>
          </p:cNvSpPr>
          <p:nvPr userDrawn="1"/>
        </p:nvSpPr>
        <p:spPr>
          <a:xfrm>
            <a:off x="51086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4" name="Text Placeholder 71">
            <a:extLst>
              <a:ext uri="{FF2B5EF4-FFF2-40B4-BE49-F238E27FC236}">
                <a16:creationId xmlns:a16="http://schemas.microsoft.com/office/drawing/2014/main" id="{ED2B6425-619B-AFAF-1CF5-12D51DA09538}"/>
              </a:ext>
            </a:extLst>
          </p:cNvPr>
          <p:cNvSpPr>
            <a:spLocks noGrp="1"/>
          </p:cNvSpPr>
          <p:nvPr>
            <p:ph type="body" sz="quarter" idx="33" hasCustomPrompt="1"/>
          </p:nvPr>
        </p:nvSpPr>
        <p:spPr>
          <a:xfrm>
            <a:off x="5006206"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5" name="Text Placeholder 4">
            <a:extLst>
              <a:ext uri="{FF2B5EF4-FFF2-40B4-BE49-F238E27FC236}">
                <a16:creationId xmlns:a16="http://schemas.microsoft.com/office/drawing/2014/main" id="{42048595-A0EA-7BB4-A2D8-622DB0779CAC}"/>
              </a:ext>
            </a:extLst>
          </p:cNvPr>
          <p:cNvSpPr>
            <a:spLocks noGrp="1"/>
          </p:cNvSpPr>
          <p:nvPr>
            <p:ph type="body" sz="quarter" idx="34"/>
          </p:nvPr>
        </p:nvSpPr>
        <p:spPr>
          <a:xfrm>
            <a:off x="5022662"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Oval 25">
            <a:extLst>
              <a:ext uri="{FF2B5EF4-FFF2-40B4-BE49-F238E27FC236}">
                <a16:creationId xmlns:a16="http://schemas.microsoft.com/office/drawing/2014/main" id="{E31A4FAF-CCB7-1F56-BEE2-622CF1A54FAB}"/>
              </a:ext>
            </a:extLst>
          </p:cNvPr>
          <p:cNvSpPr>
            <a:spLocks noChangeAspect="1"/>
          </p:cNvSpPr>
          <p:nvPr userDrawn="1"/>
        </p:nvSpPr>
        <p:spPr>
          <a:xfrm>
            <a:off x="7304231"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7" name="Text Placeholder 71">
            <a:extLst>
              <a:ext uri="{FF2B5EF4-FFF2-40B4-BE49-F238E27FC236}">
                <a16:creationId xmlns:a16="http://schemas.microsoft.com/office/drawing/2014/main" id="{AD33553F-FF2E-A084-58B1-CABD32043C6D}"/>
              </a:ext>
            </a:extLst>
          </p:cNvPr>
          <p:cNvSpPr>
            <a:spLocks noGrp="1"/>
          </p:cNvSpPr>
          <p:nvPr>
            <p:ph type="body" sz="quarter" idx="35" hasCustomPrompt="1"/>
          </p:nvPr>
        </p:nvSpPr>
        <p:spPr>
          <a:xfrm>
            <a:off x="7201818"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8" name="Text Placeholder 4">
            <a:extLst>
              <a:ext uri="{FF2B5EF4-FFF2-40B4-BE49-F238E27FC236}">
                <a16:creationId xmlns:a16="http://schemas.microsoft.com/office/drawing/2014/main" id="{E55650A2-C067-405B-1B74-AC970B406C55}"/>
              </a:ext>
            </a:extLst>
          </p:cNvPr>
          <p:cNvSpPr>
            <a:spLocks noGrp="1"/>
          </p:cNvSpPr>
          <p:nvPr>
            <p:ph type="body" sz="quarter" idx="36"/>
          </p:nvPr>
        </p:nvSpPr>
        <p:spPr>
          <a:xfrm>
            <a:off x="7218274"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9" name="Oval 28">
            <a:extLst>
              <a:ext uri="{FF2B5EF4-FFF2-40B4-BE49-F238E27FC236}">
                <a16:creationId xmlns:a16="http://schemas.microsoft.com/office/drawing/2014/main" id="{965D2802-7493-9694-05E4-80CC2EF9B231}"/>
              </a:ext>
            </a:extLst>
          </p:cNvPr>
          <p:cNvSpPr>
            <a:spLocks noChangeAspect="1"/>
          </p:cNvSpPr>
          <p:nvPr userDrawn="1"/>
        </p:nvSpPr>
        <p:spPr>
          <a:xfrm>
            <a:off x="951255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30" name="Text Placeholder 71">
            <a:extLst>
              <a:ext uri="{FF2B5EF4-FFF2-40B4-BE49-F238E27FC236}">
                <a16:creationId xmlns:a16="http://schemas.microsoft.com/office/drawing/2014/main" id="{71110D7A-CD1D-2C97-57A0-9A17C8D3134A}"/>
              </a:ext>
            </a:extLst>
          </p:cNvPr>
          <p:cNvSpPr>
            <a:spLocks noGrp="1"/>
          </p:cNvSpPr>
          <p:nvPr>
            <p:ph type="body" sz="quarter" idx="37" hasCustomPrompt="1"/>
          </p:nvPr>
        </p:nvSpPr>
        <p:spPr>
          <a:xfrm>
            <a:off x="9410141"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31" name="Text Placeholder 4">
            <a:extLst>
              <a:ext uri="{FF2B5EF4-FFF2-40B4-BE49-F238E27FC236}">
                <a16:creationId xmlns:a16="http://schemas.microsoft.com/office/drawing/2014/main" id="{4E1F3181-D3F3-3AA6-E3A7-A60D86BCE4F3}"/>
              </a:ext>
            </a:extLst>
          </p:cNvPr>
          <p:cNvSpPr>
            <a:spLocks noGrp="1"/>
          </p:cNvSpPr>
          <p:nvPr>
            <p:ph type="body" sz="quarter" idx="38"/>
          </p:nvPr>
        </p:nvSpPr>
        <p:spPr>
          <a:xfrm>
            <a:off x="9426597"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56314592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Timeline/Milestones x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3220648469"/>
              </p:ext>
            </p:extLst>
          </p:nvPr>
        </p:nvGraphicFramePr>
        <p:xfrm>
          <a:off x="577178" y="2265316"/>
          <a:ext cx="11007612" cy="3618719"/>
        </p:xfrm>
        <a:graphic>
          <a:graphicData uri="http://schemas.openxmlformats.org/drawingml/2006/table">
            <a:tbl>
              <a:tblPr bandCol="1">
                <a:tableStyleId>{2D5ABB26-0587-4C30-8999-92F81FD0307C}</a:tableStyleId>
              </a:tblPr>
              <a:tblGrid>
                <a:gridCol w="1834602">
                  <a:extLst>
                    <a:ext uri="{9D8B030D-6E8A-4147-A177-3AD203B41FA5}">
                      <a16:colId xmlns:a16="http://schemas.microsoft.com/office/drawing/2014/main" val="4151945498"/>
                    </a:ext>
                  </a:extLst>
                </a:gridCol>
                <a:gridCol w="1834602">
                  <a:extLst>
                    <a:ext uri="{9D8B030D-6E8A-4147-A177-3AD203B41FA5}">
                      <a16:colId xmlns:a16="http://schemas.microsoft.com/office/drawing/2014/main" val="1382627474"/>
                    </a:ext>
                  </a:extLst>
                </a:gridCol>
                <a:gridCol w="1834602">
                  <a:extLst>
                    <a:ext uri="{9D8B030D-6E8A-4147-A177-3AD203B41FA5}">
                      <a16:colId xmlns:a16="http://schemas.microsoft.com/office/drawing/2014/main" val="2312284562"/>
                    </a:ext>
                  </a:extLst>
                </a:gridCol>
                <a:gridCol w="1834602">
                  <a:extLst>
                    <a:ext uri="{9D8B030D-6E8A-4147-A177-3AD203B41FA5}">
                      <a16:colId xmlns:a16="http://schemas.microsoft.com/office/drawing/2014/main" val="380964293"/>
                    </a:ext>
                  </a:extLst>
                </a:gridCol>
                <a:gridCol w="1834602">
                  <a:extLst>
                    <a:ext uri="{9D8B030D-6E8A-4147-A177-3AD203B41FA5}">
                      <a16:colId xmlns:a16="http://schemas.microsoft.com/office/drawing/2014/main" val="2456329606"/>
                    </a:ext>
                  </a:extLst>
                </a:gridCol>
                <a:gridCol w="1834602">
                  <a:extLst>
                    <a:ext uri="{9D8B030D-6E8A-4147-A177-3AD203B41FA5}">
                      <a16:colId xmlns:a16="http://schemas.microsoft.com/office/drawing/2014/main" val="2168740535"/>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5"/>
            <a:ext cx="11006985"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577178"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2" name="Oval 61">
            <a:extLst>
              <a:ext uri="{FF2B5EF4-FFF2-40B4-BE49-F238E27FC236}">
                <a16:creationId xmlns:a16="http://schemas.microsoft.com/office/drawing/2014/main" id="{178D6D93-FD32-F6AE-2A57-61C348C02B3E}"/>
              </a:ext>
            </a:extLst>
          </p:cNvPr>
          <p:cNvSpPr>
            <a:spLocks noChangeAspect="1"/>
          </p:cNvSpPr>
          <p:nvPr userDrawn="1"/>
        </p:nvSpPr>
        <p:spPr>
          <a:xfrm>
            <a:off x="25150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3" name="Text Placeholder 71">
            <a:extLst>
              <a:ext uri="{FF2B5EF4-FFF2-40B4-BE49-F238E27FC236}">
                <a16:creationId xmlns:a16="http://schemas.microsoft.com/office/drawing/2014/main" id="{21AE5853-8A99-8A93-1D01-2F7FCE23E3DD}"/>
              </a:ext>
            </a:extLst>
          </p:cNvPr>
          <p:cNvSpPr>
            <a:spLocks noGrp="1"/>
          </p:cNvSpPr>
          <p:nvPr>
            <p:ph type="body" sz="quarter" idx="30" hasCustomPrompt="1"/>
          </p:nvPr>
        </p:nvSpPr>
        <p:spPr>
          <a:xfrm>
            <a:off x="241117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4" name="Text Placeholder 4">
            <a:extLst>
              <a:ext uri="{FF2B5EF4-FFF2-40B4-BE49-F238E27FC236}">
                <a16:creationId xmlns:a16="http://schemas.microsoft.com/office/drawing/2014/main" id="{1AA430BA-739B-1F40-97FF-53B14467EF88}"/>
              </a:ext>
            </a:extLst>
          </p:cNvPr>
          <p:cNvSpPr>
            <a:spLocks noGrp="1"/>
          </p:cNvSpPr>
          <p:nvPr>
            <p:ph type="body" sz="quarter" idx="31"/>
          </p:nvPr>
        </p:nvSpPr>
        <p:spPr>
          <a:xfrm>
            <a:off x="241118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5" name="Oval 64">
            <a:extLst>
              <a:ext uri="{FF2B5EF4-FFF2-40B4-BE49-F238E27FC236}">
                <a16:creationId xmlns:a16="http://schemas.microsoft.com/office/drawing/2014/main" id="{DC0E5BE5-8378-48E2-C8D1-F22E49536780}"/>
              </a:ext>
            </a:extLst>
          </p:cNvPr>
          <p:cNvSpPr>
            <a:spLocks noChangeAspect="1"/>
          </p:cNvSpPr>
          <p:nvPr userDrawn="1"/>
        </p:nvSpPr>
        <p:spPr>
          <a:xfrm>
            <a:off x="4364033"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6" name="Text Placeholder 71">
            <a:extLst>
              <a:ext uri="{FF2B5EF4-FFF2-40B4-BE49-F238E27FC236}">
                <a16:creationId xmlns:a16="http://schemas.microsoft.com/office/drawing/2014/main" id="{DDCEF4C9-0B45-4A5E-2D03-31D3672575C4}"/>
              </a:ext>
            </a:extLst>
          </p:cNvPr>
          <p:cNvSpPr>
            <a:spLocks noGrp="1"/>
          </p:cNvSpPr>
          <p:nvPr>
            <p:ph type="body" sz="quarter" idx="32" hasCustomPrompt="1"/>
          </p:nvPr>
        </p:nvSpPr>
        <p:spPr>
          <a:xfrm>
            <a:off x="4260193"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7" name="Text Placeholder 4">
            <a:extLst>
              <a:ext uri="{FF2B5EF4-FFF2-40B4-BE49-F238E27FC236}">
                <a16:creationId xmlns:a16="http://schemas.microsoft.com/office/drawing/2014/main" id="{B994265A-DDDF-4B03-8D82-FB42EFBCBCE6}"/>
              </a:ext>
            </a:extLst>
          </p:cNvPr>
          <p:cNvSpPr>
            <a:spLocks noGrp="1"/>
          </p:cNvSpPr>
          <p:nvPr>
            <p:ph type="body" sz="quarter" idx="33"/>
          </p:nvPr>
        </p:nvSpPr>
        <p:spPr>
          <a:xfrm>
            <a:off x="4260194"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8" name="Oval 67">
            <a:extLst>
              <a:ext uri="{FF2B5EF4-FFF2-40B4-BE49-F238E27FC236}">
                <a16:creationId xmlns:a16="http://schemas.microsoft.com/office/drawing/2014/main" id="{0F31CF81-312F-837D-5714-92C7014354C5}"/>
              </a:ext>
            </a:extLst>
          </p:cNvPr>
          <p:cNvSpPr>
            <a:spLocks noChangeAspect="1"/>
          </p:cNvSpPr>
          <p:nvPr userDrawn="1"/>
        </p:nvSpPr>
        <p:spPr>
          <a:xfrm>
            <a:off x="619983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9" name="Text Placeholder 71">
            <a:extLst>
              <a:ext uri="{FF2B5EF4-FFF2-40B4-BE49-F238E27FC236}">
                <a16:creationId xmlns:a16="http://schemas.microsoft.com/office/drawing/2014/main" id="{62AEAA69-3020-A0FF-5608-7AFD7A5D2986}"/>
              </a:ext>
            </a:extLst>
          </p:cNvPr>
          <p:cNvSpPr>
            <a:spLocks noGrp="1"/>
          </p:cNvSpPr>
          <p:nvPr>
            <p:ph type="body" sz="quarter" idx="34" hasCustomPrompt="1"/>
          </p:nvPr>
        </p:nvSpPr>
        <p:spPr>
          <a:xfrm>
            <a:off x="609599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0" name="Text Placeholder 4">
            <a:extLst>
              <a:ext uri="{FF2B5EF4-FFF2-40B4-BE49-F238E27FC236}">
                <a16:creationId xmlns:a16="http://schemas.microsoft.com/office/drawing/2014/main" id="{79626162-0EE9-3BA8-0CDF-67028FE32F18}"/>
              </a:ext>
            </a:extLst>
          </p:cNvPr>
          <p:cNvSpPr>
            <a:spLocks noGrp="1"/>
          </p:cNvSpPr>
          <p:nvPr>
            <p:ph type="body" sz="quarter" idx="35"/>
          </p:nvPr>
        </p:nvSpPr>
        <p:spPr>
          <a:xfrm>
            <a:off x="609600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1" name="Oval 70">
            <a:extLst>
              <a:ext uri="{FF2B5EF4-FFF2-40B4-BE49-F238E27FC236}">
                <a16:creationId xmlns:a16="http://schemas.microsoft.com/office/drawing/2014/main" id="{D4AB8F32-B492-2CD9-826C-E5C5378592C9}"/>
              </a:ext>
            </a:extLst>
          </p:cNvPr>
          <p:cNvSpPr>
            <a:spLocks noChangeAspect="1"/>
          </p:cNvSpPr>
          <p:nvPr userDrawn="1"/>
        </p:nvSpPr>
        <p:spPr>
          <a:xfrm>
            <a:off x="803564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2" name="Text Placeholder 71">
            <a:extLst>
              <a:ext uri="{FF2B5EF4-FFF2-40B4-BE49-F238E27FC236}">
                <a16:creationId xmlns:a16="http://schemas.microsoft.com/office/drawing/2014/main" id="{3F1D7A91-7111-6E5C-279C-1B1D96950821}"/>
              </a:ext>
            </a:extLst>
          </p:cNvPr>
          <p:cNvSpPr>
            <a:spLocks noGrp="1"/>
          </p:cNvSpPr>
          <p:nvPr>
            <p:ph type="body" sz="quarter" idx="36" hasCustomPrompt="1"/>
          </p:nvPr>
        </p:nvSpPr>
        <p:spPr>
          <a:xfrm>
            <a:off x="7931804"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3" name="Text Placeholder 4">
            <a:extLst>
              <a:ext uri="{FF2B5EF4-FFF2-40B4-BE49-F238E27FC236}">
                <a16:creationId xmlns:a16="http://schemas.microsoft.com/office/drawing/2014/main" id="{0E2562B9-545B-AF00-D9F9-44E167A11B93}"/>
              </a:ext>
            </a:extLst>
          </p:cNvPr>
          <p:cNvSpPr>
            <a:spLocks noGrp="1"/>
          </p:cNvSpPr>
          <p:nvPr>
            <p:ph type="body" sz="quarter" idx="37"/>
          </p:nvPr>
        </p:nvSpPr>
        <p:spPr>
          <a:xfrm>
            <a:off x="7931805"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Oval 73">
            <a:extLst>
              <a:ext uri="{FF2B5EF4-FFF2-40B4-BE49-F238E27FC236}">
                <a16:creationId xmlns:a16="http://schemas.microsoft.com/office/drawing/2014/main" id="{A45C6367-A74F-1C2C-672E-F2E6078D3C68}"/>
              </a:ext>
            </a:extLst>
          </p:cNvPr>
          <p:cNvSpPr>
            <a:spLocks noChangeAspect="1"/>
          </p:cNvSpPr>
          <p:nvPr userDrawn="1"/>
        </p:nvSpPr>
        <p:spPr>
          <a:xfrm>
            <a:off x="9847196"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5" name="Text Placeholder 71">
            <a:extLst>
              <a:ext uri="{FF2B5EF4-FFF2-40B4-BE49-F238E27FC236}">
                <a16:creationId xmlns:a16="http://schemas.microsoft.com/office/drawing/2014/main" id="{5865903F-F98B-94C0-7563-3A297E41DA2E}"/>
              </a:ext>
            </a:extLst>
          </p:cNvPr>
          <p:cNvSpPr>
            <a:spLocks noGrp="1"/>
          </p:cNvSpPr>
          <p:nvPr>
            <p:ph type="body" sz="quarter" idx="38" hasCustomPrompt="1"/>
          </p:nvPr>
        </p:nvSpPr>
        <p:spPr>
          <a:xfrm>
            <a:off x="9743356"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6" name="Text Placeholder 4">
            <a:extLst>
              <a:ext uri="{FF2B5EF4-FFF2-40B4-BE49-F238E27FC236}">
                <a16:creationId xmlns:a16="http://schemas.microsoft.com/office/drawing/2014/main" id="{CAB912CE-814A-19EE-2402-D55C72FA588E}"/>
              </a:ext>
            </a:extLst>
          </p:cNvPr>
          <p:cNvSpPr>
            <a:spLocks noGrp="1"/>
          </p:cNvSpPr>
          <p:nvPr>
            <p:ph type="body" sz="quarter" idx="39"/>
          </p:nvPr>
        </p:nvSpPr>
        <p:spPr>
          <a:xfrm>
            <a:off x="9743357"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61382768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Annual Timeline">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803BAA2C-9254-B18D-A058-251E52C66E89}"/>
              </a:ext>
            </a:extLst>
          </p:cNvPr>
          <p:cNvGraphicFramePr>
            <a:graphicFrameLocks noGrp="1"/>
          </p:cNvGraphicFramePr>
          <p:nvPr userDrawn="1">
            <p:extLst>
              <p:ext uri="{D42A27DB-BD31-4B8C-83A1-F6EECF244321}">
                <p14:modId xmlns:p14="http://schemas.microsoft.com/office/powerpoint/2010/main" val="4106880639"/>
              </p:ext>
            </p:extLst>
          </p:nvPr>
        </p:nvGraphicFramePr>
        <p:xfrm>
          <a:off x="606585" y="2278196"/>
          <a:ext cx="11007612" cy="3618726"/>
        </p:xfrm>
        <a:graphic>
          <a:graphicData uri="http://schemas.openxmlformats.org/drawingml/2006/table">
            <a:tbl>
              <a:tblPr bandCol="1">
                <a:tableStyleId>{2D5ABB26-0587-4C30-8999-92F81FD0307C}</a:tableStyleId>
              </a:tblPr>
              <a:tblGrid>
                <a:gridCol w="917301">
                  <a:extLst>
                    <a:ext uri="{9D8B030D-6E8A-4147-A177-3AD203B41FA5}">
                      <a16:colId xmlns:a16="http://schemas.microsoft.com/office/drawing/2014/main" val="4151945498"/>
                    </a:ext>
                  </a:extLst>
                </a:gridCol>
                <a:gridCol w="917301">
                  <a:extLst>
                    <a:ext uri="{9D8B030D-6E8A-4147-A177-3AD203B41FA5}">
                      <a16:colId xmlns:a16="http://schemas.microsoft.com/office/drawing/2014/main" val="1382627474"/>
                    </a:ext>
                  </a:extLst>
                </a:gridCol>
                <a:gridCol w="917301">
                  <a:extLst>
                    <a:ext uri="{9D8B030D-6E8A-4147-A177-3AD203B41FA5}">
                      <a16:colId xmlns:a16="http://schemas.microsoft.com/office/drawing/2014/main" val="2312284562"/>
                    </a:ext>
                  </a:extLst>
                </a:gridCol>
                <a:gridCol w="917301">
                  <a:extLst>
                    <a:ext uri="{9D8B030D-6E8A-4147-A177-3AD203B41FA5}">
                      <a16:colId xmlns:a16="http://schemas.microsoft.com/office/drawing/2014/main" val="380964293"/>
                    </a:ext>
                  </a:extLst>
                </a:gridCol>
                <a:gridCol w="917301">
                  <a:extLst>
                    <a:ext uri="{9D8B030D-6E8A-4147-A177-3AD203B41FA5}">
                      <a16:colId xmlns:a16="http://schemas.microsoft.com/office/drawing/2014/main" val="2227914870"/>
                    </a:ext>
                  </a:extLst>
                </a:gridCol>
                <a:gridCol w="917301">
                  <a:extLst>
                    <a:ext uri="{9D8B030D-6E8A-4147-A177-3AD203B41FA5}">
                      <a16:colId xmlns:a16="http://schemas.microsoft.com/office/drawing/2014/main" val="2386396939"/>
                    </a:ext>
                  </a:extLst>
                </a:gridCol>
                <a:gridCol w="917301">
                  <a:extLst>
                    <a:ext uri="{9D8B030D-6E8A-4147-A177-3AD203B41FA5}">
                      <a16:colId xmlns:a16="http://schemas.microsoft.com/office/drawing/2014/main" val="1442862435"/>
                    </a:ext>
                  </a:extLst>
                </a:gridCol>
                <a:gridCol w="917301">
                  <a:extLst>
                    <a:ext uri="{9D8B030D-6E8A-4147-A177-3AD203B41FA5}">
                      <a16:colId xmlns:a16="http://schemas.microsoft.com/office/drawing/2014/main" val="2496167856"/>
                    </a:ext>
                  </a:extLst>
                </a:gridCol>
                <a:gridCol w="917301">
                  <a:extLst>
                    <a:ext uri="{9D8B030D-6E8A-4147-A177-3AD203B41FA5}">
                      <a16:colId xmlns:a16="http://schemas.microsoft.com/office/drawing/2014/main" val="936398145"/>
                    </a:ext>
                  </a:extLst>
                </a:gridCol>
                <a:gridCol w="917301">
                  <a:extLst>
                    <a:ext uri="{9D8B030D-6E8A-4147-A177-3AD203B41FA5}">
                      <a16:colId xmlns:a16="http://schemas.microsoft.com/office/drawing/2014/main" val="3251811526"/>
                    </a:ext>
                  </a:extLst>
                </a:gridCol>
                <a:gridCol w="917301">
                  <a:extLst>
                    <a:ext uri="{9D8B030D-6E8A-4147-A177-3AD203B41FA5}">
                      <a16:colId xmlns:a16="http://schemas.microsoft.com/office/drawing/2014/main" val="2298212362"/>
                    </a:ext>
                  </a:extLst>
                </a:gridCol>
                <a:gridCol w="917301">
                  <a:extLst>
                    <a:ext uri="{9D8B030D-6E8A-4147-A177-3AD203B41FA5}">
                      <a16:colId xmlns:a16="http://schemas.microsoft.com/office/drawing/2014/main" val="1474312375"/>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469904028"/>
                  </a:ext>
                </a:extLst>
              </a:tr>
            </a:tbl>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tx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23" name="Text Placeholder 2">
            <a:extLst>
              <a:ext uri="{FF2B5EF4-FFF2-40B4-BE49-F238E27FC236}">
                <a16:creationId xmlns:a16="http://schemas.microsoft.com/office/drawing/2014/main" id="{3031F97C-D610-4D45-F78B-D175D9A0E755}"/>
              </a:ext>
            </a:extLst>
          </p:cNvPr>
          <p:cNvSpPr>
            <a:spLocks noGrp="1"/>
          </p:cNvSpPr>
          <p:nvPr>
            <p:ph type="body" sz="quarter" idx="47"/>
          </p:nvPr>
        </p:nvSpPr>
        <p:spPr>
          <a:xfrm>
            <a:off x="3485839" y="2583275"/>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4" name="Text Placeholder 2">
            <a:extLst>
              <a:ext uri="{FF2B5EF4-FFF2-40B4-BE49-F238E27FC236}">
                <a16:creationId xmlns:a16="http://schemas.microsoft.com/office/drawing/2014/main" id="{1FF72A2C-EC93-1960-E000-9D1BE3C473D1}"/>
              </a:ext>
            </a:extLst>
          </p:cNvPr>
          <p:cNvSpPr>
            <a:spLocks noGrp="1"/>
          </p:cNvSpPr>
          <p:nvPr>
            <p:ph type="body" sz="quarter" idx="48"/>
          </p:nvPr>
        </p:nvSpPr>
        <p:spPr>
          <a:xfrm>
            <a:off x="718374" y="2588233"/>
            <a:ext cx="2451893"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5" name="Text Placeholder 2">
            <a:extLst>
              <a:ext uri="{FF2B5EF4-FFF2-40B4-BE49-F238E27FC236}">
                <a16:creationId xmlns:a16="http://schemas.microsoft.com/office/drawing/2014/main" id="{7B3311CB-DC37-BF2B-8E33-872990686A6F}"/>
              </a:ext>
            </a:extLst>
          </p:cNvPr>
          <p:cNvSpPr>
            <a:spLocks noGrp="1"/>
          </p:cNvSpPr>
          <p:nvPr>
            <p:ph type="body" sz="quarter" idx="49"/>
          </p:nvPr>
        </p:nvSpPr>
        <p:spPr>
          <a:xfrm>
            <a:off x="9020770" y="3112528"/>
            <a:ext cx="2477398"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6" name="Text Placeholder 2">
            <a:extLst>
              <a:ext uri="{FF2B5EF4-FFF2-40B4-BE49-F238E27FC236}">
                <a16:creationId xmlns:a16="http://schemas.microsoft.com/office/drawing/2014/main" id="{4C6A5BFA-3D10-182C-1A20-2F9F25DA5EC7}"/>
              </a:ext>
            </a:extLst>
          </p:cNvPr>
          <p:cNvSpPr>
            <a:spLocks noGrp="1"/>
          </p:cNvSpPr>
          <p:nvPr>
            <p:ph type="body" sz="quarter" idx="50"/>
          </p:nvPr>
        </p:nvSpPr>
        <p:spPr>
          <a:xfrm>
            <a:off x="718374" y="3112528"/>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7" name="Text Placeholder 2">
            <a:extLst>
              <a:ext uri="{FF2B5EF4-FFF2-40B4-BE49-F238E27FC236}">
                <a16:creationId xmlns:a16="http://schemas.microsoft.com/office/drawing/2014/main" id="{63D306BC-6AA0-5B15-EAD0-1C4B6C007AE2}"/>
              </a:ext>
            </a:extLst>
          </p:cNvPr>
          <p:cNvSpPr>
            <a:spLocks noGrp="1"/>
          </p:cNvSpPr>
          <p:nvPr>
            <p:ph type="body" sz="quarter" idx="52"/>
          </p:nvPr>
        </p:nvSpPr>
        <p:spPr>
          <a:xfrm>
            <a:off x="718374" y="3636823"/>
            <a:ext cx="10779794" cy="380567"/>
          </a:xfrm>
          <a:prstGeom prst="roundRect">
            <a:avLst>
              <a:gd name="adj" fmla="val 50000"/>
            </a:avLst>
          </a:prstGeom>
          <a:solidFill>
            <a:schemeClr val="tx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8" name="Text Placeholder 2">
            <a:extLst>
              <a:ext uri="{FF2B5EF4-FFF2-40B4-BE49-F238E27FC236}">
                <a16:creationId xmlns:a16="http://schemas.microsoft.com/office/drawing/2014/main" id="{2F279148-11D1-D193-7504-E15A8DBBB7ED}"/>
              </a:ext>
            </a:extLst>
          </p:cNvPr>
          <p:cNvSpPr>
            <a:spLocks noGrp="1"/>
          </p:cNvSpPr>
          <p:nvPr>
            <p:ph type="body" sz="quarter" idx="54"/>
          </p:nvPr>
        </p:nvSpPr>
        <p:spPr>
          <a:xfrm>
            <a:off x="1947773" y="4161117"/>
            <a:ext cx="9537643"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9" name="Text Placeholder 2">
            <a:extLst>
              <a:ext uri="{FF2B5EF4-FFF2-40B4-BE49-F238E27FC236}">
                <a16:creationId xmlns:a16="http://schemas.microsoft.com/office/drawing/2014/main" id="{B7F7FC01-6091-5D90-D333-FA5671F43B8E}"/>
              </a:ext>
            </a:extLst>
          </p:cNvPr>
          <p:cNvSpPr>
            <a:spLocks noGrp="1"/>
          </p:cNvSpPr>
          <p:nvPr>
            <p:ph type="body" sz="quarter" idx="56"/>
          </p:nvPr>
        </p:nvSpPr>
        <p:spPr>
          <a:xfrm>
            <a:off x="7492654" y="4685411"/>
            <a:ext cx="3986410" cy="380567"/>
          </a:xfrm>
          <a:prstGeom prst="roundRect">
            <a:avLst>
              <a:gd name="adj" fmla="val 50000"/>
            </a:avLst>
          </a:prstGeom>
          <a:solidFill>
            <a:schemeClr val="accent5"/>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249619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Milestone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1495489908"/>
              </p:ext>
            </p:extLst>
          </p:nvPr>
        </p:nvGraphicFramePr>
        <p:xfrm>
          <a:off x="606585" y="2265316"/>
          <a:ext cx="11007610" cy="3618719"/>
        </p:xfrm>
        <a:graphic>
          <a:graphicData uri="http://schemas.openxmlformats.org/drawingml/2006/table">
            <a:tbl>
              <a:tblPr bandCol="1">
                <a:tableStyleId>{2D5ABB26-0587-4C30-8999-92F81FD0307C}</a:tableStyleId>
              </a:tblPr>
              <a:tblGrid>
                <a:gridCol w="2201522">
                  <a:extLst>
                    <a:ext uri="{9D8B030D-6E8A-4147-A177-3AD203B41FA5}">
                      <a16:colId xmlns:a16="http://schemas.microsoft.com/office/drawing/2014/main" val="4151945498"/>
                    </a:ext>
                  </a:extLst>
                </a:gridCol>
                <a:gridCol w="2201522">
                  <a:extLst>
                    <a:ext uri="{9D8B030D-6E8A-4147-A177-3AD203B41FA5}">
                      <a16:colId xmlns:a16="http://schemas.microsoft.com/office/drawing/2014/main" val="1382627474"/>
                    </a:ext>
                  </a:extLst>
                </a:gridCol>
                <a:gridCol w="2201522">
                  <a:extLst>
                    <a:ext uri="{9D8B030D-6E8A-4147-A177-3AD203B41FA5}">
                      <a16:colId xmlns:a16="http://schemas.microsoft.com/office/drawing/2014/main" val="2312284562"/>
                    </a:ext>
                  </a:extLst>
                </a:gridCol>
                <a:gridCol w="2201522">
                  <a:extLst>
                    <a:ext uri="{9D8B030D-6E8A-4147-A177-3AD203B41FA5}">
                      <a16:colId xmlns:a16="http://schemas.microsoft.com/office/drawing/2014/main" val="380964293"/>
                    </a:ext>
                  </a:extLst>
                </a:gridCol>
                <a:gridCol w="2201522">
                  <a:extLst>
                    <a:ext uri="{9D8B030D-6E8A-4147-A177-3AD203B41FA5}">
                      <a16:colId xmlns:a16="http://schemas.microsoft.com/office/drawing/2014/main" val="2456329606"/>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6"/>
            <a:ext cx="11042014" cy="0"/>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2892295"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2217229"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2789882"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67720"/>
            <a:ext cx="2193481"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2806338"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Oval 22">
            <a:extLst>
              <a:ext uri="{FF2B5EF4-FFF2-40B4-BE49-F238E27FC236}">
                <a16:creationId xmlns:a16="http://schemas.microsoft.com/office/drawing/2014/main" id="{52428D8F-1413-2F6F-66F0-EA64E72C6F19}"/>
              </a:ext>
            </a:extLst>
          </p:cNvPr>
          <p:cNvSpPr>
            <a:spLocks noChangeAspect="1"/>
          </p:cNvSpPr>
          <p:nvPr userDrawn="1"/>
        </p:nvSpPr>
        <p:spPr>
          <a:xfrm>
            <a:off x="51086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4" name="Text Placeholder 71">
            <a:extLst>
              <a:ext uri="{FF2B5EF4-FFF2-40B4-BE49-F238E27FC236}">
                <a16:creationId xmlns:a16="http://schemas.microsoft.com/office/drawing/2014/main" id="{ED2B6425-619B-AFAF-1CF5-12D51DA09538}"/>
              </a:ext>
            </a:extLst>
          </p:cNvPr>
          <p:cNvSpPr>
            <a:spLocks noGrp="1"/>
          </p:cNvSpPr>
          <p:nvPr>
            <p:ph type="body" sz="quarter" idx="33" hasCustomPrompt="1"/>
          </p:nvPr>
        </p:nvSpPr>
        <p:spPr>
          <a:xfrm>
            <a:off x="5006206"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5" name="Text Placeholder 4">
            <a:extLst>
              <a:ext uri="{FF2B5EF4-FFF2-40B4-BE49-F238E27FC236}">
                <a16:creationId xmlns:a16="http://schemas.microsoft.com/office/drawing/2014/main" id="{42048595-A0EA-7BB4-A2D8-622DB0779CAC}"/>
              </a:ext>
            </a:extLst>
          </p:cNvPr>
          <p:cNvSpPr>
            <a:spLocks noGrp="1"/>
          </p:cNvSpPr>
          <p:nvPr>
            <p:ph type="body" sz="quarter" idx="34"/>
          </p:nvPr>
        </p:nvSpPr>
        <p:spPr>
          <a:xfrm>
            <a:off x="5022662"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Oval 25">
            <a:extLst>
              <a:ext uri="{FF2B5EF4-FFF2-40B4-BE49-F238E27FC236}">
                <a16:creationId xmlns:a16="http://schemas.microsoft.com/office/drawing/2014/main" id="{E31A4FAF-CCB7-1F56-BEE2-622CF1A54FAB}"/>
              </a:ext>
            </a:extLst>
          </p:cNvPr>
          <p:cNvSpPr>
            <a:spLocks noChangeAspect="1"/>
          </p:cNvSpPr>
          <p:nvPr userDrawn="1"/>
        </p:nvSpPr>
        <p:spPr>
          <a:xfrm>
            <a:off x="7304231"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7" name="Text Placeholder 71">
            <a:extLst>
              <a:ext uri="{FF2B5EF4-FFF2-40B4-BE49-F238E27FC236}">
                <a16:creationId xmlns:a16="http://schemas.microsoft.com/office/drawing/2014/main" id="{AD33553F-FF2E-A084-58B1-CABD32043C6D}"/>
              </a:ext>
            </a:extLst>
          </p:cNvPr>
          <p:cNvSpPr>
            <a:spLocks noGrp="1"/>
          </p:cNvSpPr>
          <p:nvPr>
            <p:ph type="body" sz="quarter" idx="35" hasCustomPrompt="1"/>
          </p:nvPr>
        </p:nvSpPr>
        <p:spPr>
          <a:xfrm>
            <a:off x="7201818"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8" name="Text Placeholder 4">
            <a:extLst>
              <a:ext uri="{FF2B5EF4-FFF2-40B4-BE49-F238E27FC236}">
                <a16:creationId xmlns:a16="http://schemas.microsoft.com/office/drawing/2014/main" id="{E55650A2-C067-405B-1B74-AC970B406C55}"/>
              </a:ext>
            </a:extLst>
          </p:cNvPr>
          <p:cNvSpPr>
            <a:spLocks noGrp="1"/>
          </p:cNvSpPr>
          <p:nvPr>
            <p:ph type="body" sz="quarter" idx="36"/>
          </p:nvPr>
        </p:nvSpPr>
        <p:spPr>
          <a:xfrm>
            <a:off x="7218274"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9" name="Oval 28">
            <a:extLst>
              <a:ext uri="{FF2B5EF4-FFF2-40B4-BE49-F238E27FC236}">
                <a16:creationId xmlns:a16="http://schemas.microsoft.com/office/drawing/2014/main" id="{965D2802-7493-9694-05E4-80CC2EF9B231}"/>
              </a:ext>
            </a:extLst>
          </p:cNvPr>
          <p:cNvSpPr>
            <a:spLocks noChangeAspect="1"/>
          </p:cNvSpPr>
          <p:nvPr userDrawn="1"/>
        </p:nvSpPr>
        <p:spPr>
          <a:xfrm>
            <a:off x="951255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30" name="Text Placeholder 71">
            <a:extLst>
              <a:ext uri="{FF2B5EF4-FFF2-40B4-BE49-F238E27FC236}">
                <a16:creationId xmlns:a16="http://schemas.microsoft.com/office/drawing/2014/main" id="{71110D7A-CD1D-2C97-57A0-9A17C8D3134A}"/>
              </a:ext>
            </a:extLst>
          </p:cNvPr>
          <p:cNvSpPr>
            <a:spLocks noGrp="1"/>
          </p:cNvSpPr>
          <p:nvPr>
            <p:ph type="body" sz="quarter" idx="37" hasCustomPrompt="1"/>
          </p:nvPr>
        </p:nvSpPr>
        <p:spPr>
          <a:xfrm>
            <a:off x="9410141"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31" name="Text Placeholder 4">
            <a:extLst>
              <a:ext uri="{FF2B5EF4-FFF2-40B4-BE49-F238E27FC236}">
                <a16:creationId xmlns:a16="http://schemas.microsoft.com/office/drawing/2014/main" id="{4E1F3181-D3F3-3AA6-E3A7-A60D86BCE4F3}"/>
              </a:ext>
            </a:extLst>
          </p:cNvPr>
          <p:cNvSpPr>
            <a:spLocks noGrp="1"/>
          </p:cNvSpPr>
          <p:nvPr>
            <p:ph type="body" sz="quarter" idx="38"/>
          </p:nvPr>
        </p:nvSpPr>
        <p:spPr>
          <a:xfrm>
            <a:off x="9426597"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17961624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5" name="Text Placeholder 8">
            <a:extLst>
              <a:ext uri="{FF2B5EF4-FFF2-40B4-BE49-F238E27FC236}">
                <a16:creationId xmlns:a16="http://schemas.microsoft.com/office/drawing/2014/main" id="{645879FE-583A-DE44-88BA-EB276A69E0F6}"/>
              </a:ext>
            </a:extLst>
          </p:cNvPr>
          <p:cNvSpPr>
            <a:spLocks noGrp="1"/>
          </p:cNvSpPr>
          <p:nvPr>
            <p:ph type="body" idx="13"/>
          </p:nvPr>
        </p:nvSpPr>
        <p:spPr>
          <a:xfrm>
            <a:off x="531133" y="1304925"/>
            <a:ext cx="11144930" cy="592778"/>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
        <p:nvSpPr>
          <p:cNvPr id="5" name="Table Placeholder 4">
            <a:extLst>
              <a:ext uri="{FF2B5EF4-FFF2-40B4-BE49-F238E27FC236}">
                <a16:creationId xmlns:a16="http://schemas.microsoft.com/office/drawing/2014/main" id="{229D7B8B-35CA-A145-A474-98CA941C8914}"/>
              </a:ext>
            </a:extLst>
          </p:cNvPr>
          <p:cNvSpPr>
            <a:spLocks noGrp="1"/>
          </p:cNvSpPr>
          <p:nvPr>
            <p:ph type="tbl" sz="quarter" idx="14"/>
          </p:nvPr>
        </p:nvSpPr>
        <p:spPr>
          <a:xfrm>
            <a:off x="515938" y="2081213"/>
            <a:ext cx="11153775" cy="3832225"/>
          </a:xfrm>
        </p:spPr>
        <p:txBody>
          <a:bodyPr anchor="ctr">
            <a:normAutofit/>
          </a:bodyPr>
          <a:lstStyle>
            <a:lvl1pPr algn="ctr">
              <a:defRPr sz="1600">
                <a:solidFill>
                  <a:schemeClr val="bg1">
                    <a:lumMod val="50000"/>
                  </a:schemeClr>
                </a:solidFill>
              </a:defRPr>
            </a:lvl1pPr>
          </a:lstStyle>
          <a:p>
            <a:r>
              <a:rPr lang="en-GB"/>
              <a:t>Click icon to add table</a:t>
            </a:r>
          </a:p>
        </p:txBody>
      </p:sp>
    </p:spTree>
    <p:extLst>
      <p:ext uri="{BB962C8B-B14F-4D97-AF65-F5344CB8AC3E}">
        <p14:creationId xmlns:p14="http://schemas.microsoft.com/office/powerpoint/2010/main" val="150770857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1304925"/>
            <a:ext cx="11160125" cy="4608513"/>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351962866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Graph + Intro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2186941"/>
            <a:ext cx="11160125" cy="372649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9" name="Text Placeholder 8">
            <a:extLst>
              <a:ext uri="{FF2B5EF4-FFF2-40B4-BE49-F238E27FC236}">
                <a16:creationId xmlns:a16="http://schemas.microsoft.com/office/drawing/2014/main" id="{70B67ED7-707C-628A-DD8C-8D05275A882F}"/>
              </a:ext>
            </a:extLst>
          </p:cNvPr>
          <p:cNvSpPr>
            <a:spLocks noGrp="1"/>
          </p:cNvSpPr>
          <p:nvPr>
            <p:ph type="body" idx="14"/>
          </p:nvPr>
        </p:nvSpPr>
        <p:spPr>
          <a:xfrm>
            <a:off x="531133" y="1304924"/>
            <a:ext cx="11144930" cy="760095"/>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Tree>
    <p:extLst>
      <p:ext uri="{BB962C8B-B14F-4D97-AF65-F5344CB8AC3E}">
        <p14:creationId xmlns:p14="http://schemas.microsoft.com/office/powerpoint/2010/main" val="78893240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ext + 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269364249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ext + Graph + Key Sta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2951067"/>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12" name="Table Placeholder 13">
            <a:extLst>
              <a:ext uri="{FF2B5EF4-FFF2-40B4-BE49-F238E27FC236}">
                <a16:creationId xmlns:a16="http://schemas.microsoft.com/office/drawing/2014/main" id="{0471F0B8-12A0-7A45-8C7A-E02063FE5C87}"/>
              </a:ext>
            </a:extLst>
          </p:cNvPr>
          <p:cNvSpPr>
            <a:spLocks noGrp="1"/>
          </p:cNvSpPr>
          <p:nvPr>
            <p:ph type="tbl" sz="quarter" idx="16" hasCustomPrompt="1"/>
          </p:nvPr>
        </p:nvSpPr>
        <p:spPr>
          <a:xfrm>
            <a:off x="531813" y="4531663"/>
            <a:ext cx="5564187" cy="1381775"/>
          </a:xfrm>
        </p:spPr>
        <p:txBody>
          <a:bodyPr anchor="ctr">
            <a:normAutofit/>
          </a:bodyPr>
          <a:lstStyle>
            <a:lvl1pPr algn="ctr">
              <a:defRPr sz="1600">
                <a:solidFill>
                  <a:schemeClr val="bg1">
                    <a:lumMod val="50000"/>
                  </a:schemeClr>
                </a:solidFill>
              </a:defRPr>
            </a:lvl1pPr>
          </a:lstStyle>
          <a:p>
            <a:r>
              <a:rPr lang="en-GB"/>
              <a:t>Click here to insert table of key statistics</a:t>
            </a:r>
          </a:p>
        </p:txBody>
      </p:sp>
    </p:spTree>
    <p:extLst>
      <p:ext uri="{BB962C8B-B14F-4D97-AF65-F5344CB8AC3E}">
        <p14:creationId xmlns:p14="http://schemas.microsoft.com/office/powerpoint/2010/main" val="195369709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Headshot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9" name="Picture Placeholder 9">
            <a:extLst>
              <a:ext uri="{FF2B5EF4-FFF2-40B4-BE49-F238E27FC236}">
                <a16:creationId xmlns:a16="http://schemas.microsoft.com/office/drawing/2014/main" id="{F7144900-27CB-F8C8-8750-EBFD50556D3C}"/>
              </a:ext>
            </a:extLst>
          </p:cNvPr>
          <p:cNvSpPr>
            <a:spLocks noGrp="1"/>
          </p:cNvSpPr>
          <p:nvPr>
            <p:ph type="pic" sz="quarter" idx="20" hasCustomPrompt="1"/>
          </p:nvPr>
        </p:nvSpPr>
        <p:spPr>
          <a:xfrm>
            <a:off x="515937"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1" name="Picture Placeholder 9">
            <a:extLst>
              <a:ext uri="{FF2B5EF4-FFF2-40B4-BE49-F238E27FC236}">
                <a16:creationId xmlns:a16="http://schemas.microsoft.com/office/drawing/2014/main" id="{BA371966-686F-3873-1B61-8D4F2F1781AB}"/>
              </a:ext>
            </a:extLst>
          </p:cNvPr>
          <p:cNvSpPr>
            <a:spLocks noGrp="1"/>
          </p:cNvSpPr>
          <p:nvPr>
            <p:ph type="pic" sz="quarter" idx="21" hasCustomPrompt="1"/>
          </p:nvPr>
        </p:nvSpPr>
        <p:spPr>
          <a:xfrm>
            <a:off x="6409056"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2" name="Text Placeholder 15">
            <a:extLst>
              <a:ext uri="{FF2B5EF4-FFF2-40B4-BE49-F238E27FC236}">
                <a16:creationId xmlns:a16="http://schemas.microsoft.com/office/drawing/2014/main" id="{71BA048F-6972-4609-34F2-EF8FDBBDBB0C}"/>
              </a:ext>
            </a:extLst>
          </p:cNvPr>
          <p:cNvSpPr>
            <a:spLocks noGrp="1"/>
          </p:cNvSpPr>
          <p:nvPr>
            <p:ph type="body" sz="quarter" idx="22"/>
          </p:nvPr>
        </p:nvSpPr>
        <p:spPr>
          <a:xfrm>
            <a:off x="8234278"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17" name="Picture Placeholder 9">
            <a:extLst>
              <a:ext uri="{FF2B5EF4-FFF2-40B4-BE49-F238E27FC236}">
                <a16:creationId xmlns:a16="http://schemas.microsoft.com/office/drawing/2014/main" id="{224FF60B-6BD0-9B1E-2959-11D6263640AF}"/>
              </a:ext>
            </a:extLst>
          </p:cNvPr>
          <p:cNvSpPr>
            <a:spLocks noGrp="1"/>
          </p:cNvSpPr>
          <p:nvPr>
            <p:ph type="pic" sz="quarter" idx="25" hasCustomPrompt="1"/>
          </p:nvPr>
        </p:nvSpPr>
        <p:spPr>
          <a:xfrm>
            <a:off x="515937"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8" name="Picture Placeholder 9">
            <a:extLst>
              <a:ext uri="{FF2B5EF4-FFF2-40B4-BE49-F238E27FC236}">
                <a16:creationId xmlns:a16="http://schemas.microsoft.com/office/drawing/2014/main" id="{2DB6CCCB-718D-70C8-7A09-2EE0D7144525}"/>
              </a:ext>
            </a:extLst>
          </p:cNvPr>
          <p:cNvSpPr>
            <a:spLocks noGrp="1"/>
          </p:cNvSpPr>
          <p:nvPr>
            <p:ph type="pic" sz="quarter" idx="27" hasCustomPrompt="1"/>
          </p:nvPr>
        </p:nvSpPr>
        <p:spPr>
          <a:xfrm>
            <a:off x="6409056"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9" name="Text Placeholder 15">
            <a:extLst>
              <a:ext uri="{FF2B5EF4-FFF2-40B4-BE49-F238E27FC236}">
                <a16:creationId xmlns:a16="http://schemas.microsoft.com/office/drawing/2014/main" id="{B6878B28-F503-455B-0FEA-80DE70905427}"/>
              </a:ext>
            </a:extLst>
          </p:cNvPr>
          <p:cNvSpPr>
            <a:spLocks noGrp="1"/>
          </p:cNvSpPr>
          <p:nvPr>
            <p:ph type="body" sz="quarter" idx="28"/>
          </p:nvPr>
        </p:nvSpPr>
        <p:spPr>
          <a:xfrm>
            <a:off x="8234278"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0" name="Text Placeholder 15">
            <a:extLst>
              <a:ext uri="{FF2B5EF4-FFF2-40B4-BE49-F238E27FC236}">
                <a16:creationId xmlns:a16="http://schemas.microsoft.com/office/drawing/2014/main" id="{AAADD6C4-F1D9-F92B-C5FD-4B4DA8B17CF1}"/>
              </a:ext>
            </a:extLst>
          </p:cNvPr>
          <p:cNvSpPr>
            <a:spLocks noGrp="1"/>
          </p:cNvSpPr>
          <p:nvPr>
            <p:ph type="body" sz="quarter" idx="29"/>
          </p:nvPr>
        </p:nvSpPr>
        <p:spPr>
          <a:xfrm>
            <a:off x="2333196"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1" name="Text Placeholder 15">
            <a:extLst>
              <a:ext uri="{FF2B5EF4-FFF2-40B4-BE49-F238E27FC236}">
                <a16:creationId xmlns:a16="http://schemas.microsoft.com/office/drawing/2014/main" id="{A5E09E69-6CAD-B355-9823-320AB8FAE66F}"/>
              </a:ext>
            </a:extLst>
          </p:cNvPr>
          <p:cNvSpPr>
            <a:spLocks noGrp="1"/>
          </p:cNvSpPr>
          <p:nvPr>
            <p:ph type="body" sz="quarter" idx="30"/>
          </p:nvPr>
        </p:nvSpPr>
        <p:spPr>
          <a:xfrm>
            <a:off x="2333196"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204984537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Headshots x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8"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699411" y="1711994"/>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4" name="Picture Placeholder 9">
            <a:extLst>
              <a:ext uri="{FF2B5EF4-FFF2-40B4-BE49-F238E27FC236}">
                <a16:creationId xmlns:a16="http://schemas.microsoft.com/office/drawing/2014/main" id="{25EC710C-2932-CFFF-F55D-955597F0FB30}"/>
              </a:ext>
            </a:extLst>
          </p:cNvPr>
          <p:cNvSpPr>
            <a:spLocks noGrp="1"/>
          </p:cNvSpPr>
          <p:nvPr>
            <p:ph type="pic" sz="quarter" idx="21" hasCustomPrompt="1"/>
          </p:nvPr>
        </p:nvSpPr>
        <p:spPr>
          <a:xfrm>
            <a:off x="4335796"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5" name="Text Placeholder 15">
            <a:extLst>
              <a:ext uri="{FF2B5EF4-FFF2-40B4-BE49-F238E27FC236}">
                <a16:creationId xmlns:a16="http://schemas.microsoft.com/office/drawing/2014/main" id="{247CB122-DF3E-CDA7-027B-26E525434AE2}"/>
              </a:ext>
            </a:extLst>
          </p:cNvPr>
          <p:cNvSpPr>
            <a:spLocks noGrp="1"/>
          </p:cNvSpPr>
          <p:nvPr>
            <p:ph type="body" sz="quarter" idx="22"/>
          </p:nvPr>
        </p:nvSpPr>
        <p:spPr>
          <a:xfrm>
            <a:off x="5527232"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0" name="Picture Placeholder 9">
            <a:extLst>
              <a:ext uri="{FF2B5EF4-FFF2-40B4-BE49-F238E27FC236}">
                <a16:creationId xmlns:a16="http://schemas.microsoft.com/office/drawing/2014/main" id="{27971BF0-784D-F3CF-2C6F-CA5180542041}"/>
              </a:ext>
            </a:extLst>
          </p:cNvPr>
          <p:cNvSpPr>
            <a:spLocks noGrp="1"/>
          </p:cNvSpPr>
          <p:nvPr>
            <p:ph type="pic" sz="quarter" idx="23" hasCustomPrompt="1"/>
          </p:nvPr>
        </p:nvSpPr>
        <p:spPr>
          <a:xfrm>
            <a:off x="8220024"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1" name="Text Placeholder 15">
            <a:extLst>
              <a:ext uri="{FF2B5EF4-FFF2-40B4-BE49-F238E27FC236}">
                <a16:creationId xmlns:a16="http://schemas.microsoft.com/office/drawing/2014/main" id="{0B2CA69D-267F-C90D-4248-B4C35F26DF79}"/>
              </a:ext>
            </a:extLst>
          </p:cNvPr>
          <p:cNvSpPr>
            <a:spLocks noGrp="1"/>
          </p:cNvSpPr>
          <p:nvPr>
            <p:ph type="body" sz="quarter" idx="24"/>
          </p:nvPr>
        </p:nvSpPr>
        <p:spPr>
          <a:xfrm>
            <a:off x="9411460"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2" name="Picture Placeholder 9">
            <a:extLst>
              <a:ext uri="{FF2B5EF4-FFF2-40B4-BE49-F238E27FC236}">
                <a16:creationId xmlns:a16="http://schemas.microsoft.com/office/drawing/2014/main" id="{5897A2C1-9865-7BB8-2197-358370EFD4AC}"/>
              </a:ext>
            </a:extLst>
          </p:cNvPr>
          <p:cNvSpPr>
            <a:spLocks noGrp="1"/>
          </p:cNvSpPr>
          <p:nvPr>
            <p:ph type="pic" sz="quarter" idx="25" hasCustomPrompt="1"/>
          </p:nvPr>
        </p:nvSpPr>
        <p:spPr>
          <a:xfrm>
            <a:off x="515938"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3" name="Text Placeholder 15">
            <a:extLst>
              <a:ext uri="{FF2B5EF4-FFF2-40B4-BE49-F238E27FC236}">
                <a16:creationId xmlns:a16="http://schemas.microsoft.com/office/drawing/2014/main" id="{62920B1E-EBA9-626D-6305-A1ADAE904D1A}"/>
              </a:ext>
            </a:extLst>
          </p:cNvPr>
          <p:cNvSpPr>
            <a:spLocks noGrp="1"/>
          </p:cNvSpPr>
          <p:nvPr>
            <p:ph type="body" sz="quarter" idx="26"/>
          </p:nvPr>
        </p:nvSpPr>
        <p:spPr>
          <a:xfrm>
            <a:off x="1699411" y="3155667"/>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4" name="Picture Placeholder 9">
            <a:extLst>
              <a:ext uri="{FF2B5EF4-FFF2-40B4-BE49-F238E27FC236}">
                <a16:creationId xmlns:a16="http://schemas.microsoft.com/office/drawing/2014/main" id="{544F1E77-8814-8A3B-D86A-076D4023ACA7}"/>
              </a:ext>
            </a:extLst>
          </p:cNvPr>
          <p:cNvSpPr>
            <a:spLocks noGrp="1"/>
          </p:cNvSpPr>
          <p:nvPr>
            <p:ph type="pic" sz="quarter" idx="27" hasCustomPrompt="1"/>
          </p:nvPr>
        </p:nvSpPr>
        <p:spPr>
          <a:xfrm>
            <a:off x="4335796"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5" name="Text Placeholder 15">
            <a:extLst>
              <a:ext uri="{FF2B5EF4-FFF2-40B4-BE49-F238E27FC236}">
                <a16:creationId xmlns:a16="http://schemas.microsoft.com/office/drawing/2014/main" id="{C7619CC2-0DAA-26FC-AEAA-30394D48883A}"/>
              </a:ext>
            </a:extLst>
          </p:cNvPr>
          <p:cNvSpPr>
            <a:spLocks noGrp="1"/>
          </p:cNvSpPr>
          <p:nvPr>
            <p:ph type="body" sz="quarter" idx="28"/>
          </p:nvPr>
        </p:nvSpPr>
        <p:spPr>
          <a:xfrm>
            <a:off x="5527232"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6" name="Picture Placeholder 9">
            <a:extLst>
              <a:ext uri="{FF2B5EF4-FFF2-40B4-BE49-F238E27FC236}">
                <a16:creationId xmlns:a16="http://schemas.microsoft.com/office/drawing/2014/main" id="{8FAFCD1B-5A84-929A-D622-CC609C41B001}"/>
              </a:ext>
            </a:extLst>
          </p:cNvPr>
          <p:cNvSpPr>
            <a:spLocks noGrp="1"/>
          </p:cNvSpPr>
          <p:nvPr>
            <p:ph type="pic" sz="quarter" idx="29" hasCustomPrompt="1"/>
          </p:nvPr>
        </p:nvSpPr>
        <p:spPr>
          <a:xfrm>
            <a:off x="8220024"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7" name="Text Placeholder 15">
            <a:extLst>
              <a:ext uri="{FF2B5EF4-FFF2-40B4-BE49-F238E27FC236}">
                <a16:creationId xmlns:a16="http://schemas.microsoft.com/office/drawing/2014/main" id="{32DEC219-4AAE-290C-5636-F26705700111}"/>
              </a:ext>
            </a:extLst>
          </p:cNvPr>
          <p:cNvSpPr>
            <a:spLocks noGrp="1"/>
          </p:cNvSpPr>
          <p:nvPr>
            <p:ph type="body" sz="quarter" idx="30"/>
          </p:nvPr>
        </p:nvSpPr>
        <p:spPr>
          <a:xfrm>
            <a:off x="9411460"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8" name="Picture Placeholder 9">
            <a:extLst>
              <a:ext uri="{FF2B5EF4-FFF2-40B4-BE49-F238E27FC236}">
                <a16:creationId xmlns:a16="http://schemas.microsoft.com/office/drawing/2014/main" id="{B2CF404E-74E2-7F8B-678B-6E7F764D9BF2}"/>
              </a:ext>
            </a:extLst>
          </p:cNvPr>
          <p:cNvSpPr>
            <a:spLocks noGrp="1"/>
          </p:cNvSpPr>
          <p:nvPr>
            <p:ph type="pic" sz="quarter" idx="31" hasCustomPrompt="1"/>
          </p:nvPr>
        </p:nvSpPr>
        <p:spPr>
          <a:xfrm>
            <a:off x="515938"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9" name="Text Placeholder 15">
            <a:extLst>
              <a:ext uri="{FF2B5EF4-FFF2-40B4-BE49-F238E27FC236}">
                <a16:creationId xmlns:a16="http://schemas.microsoft.com/office/drawing/2014/main" id="{494146F5-9D36-2EF7-388E-A72B6DA0D9BB}"/>
              </a:ext>
            </a:extLst>
          </p:cNvPr>
          <p:cNvSpPr>
            <a:spLocks noGrp="1"/>
          </p:cNvSpPr>
          <p:nvPr>
            <p:ph type="body" sz="quarter" idx="32"/>
          </p:nvPr>
        </p:nvSpPr>
        <p:spPr>
          <a:xfrm>
            <a:off x="1699411" y="4599456"/>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0" name="Picture Placeholder 9">
            <a:extLst>
              <a:ext uri="{FF2B5EF4-FFF2-40B4-BE49-F238E27FC236}">
                <a16:creationId xmlns:a16="http://schemas.microsoft.com/office/drawing/2014/main" id="{B71BEAAD-C8C5-6988-5CBE-F7E302410597}"/>
              </a:ext>
            </a:extLst>
          </p:cNvPr>
          <p:cNvSpPr>
            <a:spLocks noGrp="1"/>
          </p:cNvSpPr>
          <p:nvPr>
            <p:ph type="pic" sz="quarter" idx="33" hasCustomPrompt="1"/>
          </p:nvPr>
        </p:nvSpPr>
        <p:spPr>
          <a:xfrm>
            <a:off x="4335796"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1" name="Text Placeholder 15">
            <a:extLst>
              <a:ext uri="{FF2B5EF4-FFF2-40B4-BE49-F238E27FC236}">
                <a16:creationId xmlns:a16="http://schemas.microsoft.com/office/drawing/2014/main" id="{138E6919-019E-02BB-5D0D-FF9C12142411}"/>
              </a:ext>
            </a:extLst>
          </p:cNvPr>
          <p:cNvSpPr>
            <a:spLocks noGrp="1"/>
          </p:cNvSpPr>
          <p:nvPr>
            <p:ph type="body" sz="quarter" idx="34"/>
          </p:nvPr>
        </p:nvSpPr>
        <p:spPr>
          <a:xfrm>
            <a:off x="5527232"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2" name="Picture Placeholder 9">
            <a:extLst>
              <a:ext uri="{FF2B5EF4-FFF2-40B4-BE49-F238E27FC236}">
                <a16:creationId xmlns:a16="http://schemas.microsoft.com/office/drawing/2014/main" id="{50AEE6D7-E551-8465-B986-00D61EB9730A}"/>
              </a:ext>
            </a:extLst>
          </p:cNvPr>
          <p:cNvSpPr>
            <a:spLocks noGrp="1"/>
          </p:cNvSpPr>
          <p:nvPr>
            <p:ph type="pic" sz="quarter" idx="35" hasCustomPrompt="1"/>
          </p:nvPr>
        </p:nvSpPr>
        <p:spPr>
          <a:xfrm>
            <a:off x="8220024"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3" name="Text Placeholder 15">
            <a:extLst>
              <a:ext uri="{FF2B5EF4-FFF2-40B4-BE49-F238E27FC236}">
                <a16:creationId xmlns:a16="http://schemas.microsoft.com/office/drawing/2014/main" id="{EABA07AD-B083-3DC8-2E9C-6607785D0D9F}"/>
              </a:ext>
            </a:extLst>
          </p:cNvPr>
          <p:cNvSpPr>
            <a:spLocks noGrp="1"/>
          </p:cNvSpPr>
          <p:nvPr>
            <p:ph type="body" sz="quarter" idx="36"/>
          </p:nvPr>
        </p:nvSpPr>
        <p:spPr>
          <a:xfrm>
            <a:off x="9411460"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416544896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Headshots x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9"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596367"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39" name="Picture Placeholder 9">
            <a:extLst>
              <a:ext uri="{FF2B5EF4-FFF2-40B4-BE49-F238E27FC236}">
                <a16:creationId xmlns:a16="http://schemas.microsoft.com/office/drawing/2014/main" id="{0A36E1BF-5D7A-3667-C65B-2DB32E2BD388}"/>
              </a:ext>
            </a:extLst>
          </p:cNvPr>
          <p:cNvSpPr>
            <a:spLocks noGrp="1"/>
          </p:cNvSpPr>
          <p:nvPr>
            <p:ph type="pic" sz="quarter" idx="43" hasCustomPrompt="1"/>
          </p:nvPr>
        </p:nvSpPr>
        <p:spPr>
          <a:xfrm>
            <a:off x="515939"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4" name="Text Placeholder 15">
            <a:extLst>
              <a:ext uri="{FF2B5EF4-FFF2-40B4-BE49-F238E27FC236}">
                <a16:creationId xmlns:a16="http://schemas.microsoft.com/office/drawing/2014/main" id="{A3EF6248-9648-B0CE-3E04-C8F8A63036EA}"/>
              </a:ext>
            </a:extLst>
          </p:cNvPr>
          <p:cNvSpPr>
            <a:spLocks noGrp="1"/>
          </p:cNvSpPr>
          <p:nvPr>
            <p:ph type="body" sz="quarter" idx="44"/>
          </p:nvPr>
        </p:nvSpPr>
        <p:spPr>
          <a:xfrm>
            <a:off x="1596367"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5" name="Picture Placeholder 9">
            <a:extLst>
              <a:ext uri="{FF2B5EF4-FFF2-40B4-BE49-F238E27FC236}">
                <a16:creationId xmlns:a16="http://schemas.microsoft.com/office/drawing/2014/main" id="{C5444EBA-19D0-8678-BDDD-147CE44BC1E1}"/>
              </a:ext>
            </a:extLst>
          </p:cNvPr>
          <p:cNvSpPr>
            <a:spLocks noGrp="1"/>
          </p:cNvSpPr>
          <p:nvPr>
            <p:ph type="pic" sz="quarter" idx="45" hasCustomPrompt="1"/>
          </p:nvPr>
        </p:nvSpPr>
        <p:spPr>
          <a:xfrm>
            <a:off x="515939"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6" name="Text Placeholder 15">
            <a:extLst>
              <a:ext uri="{FF2B5EF4-FFF2-40B4-BE49-F238E27FC236}">
                <a16:creationId xmlns:a16="http://schemas.microsoft.com/office/drawing/2014/main" id="{7D5C4711-97F4-DDD0-D960-DEDF44E5F474}"/>
              </a:ext>
            </a:extLst>
          </p:cNvPr>
          <p:cNvSpPr>
            <a:spLocks noGrp="1"/>
          </p:cNvSpPr>
          <p:nvPr>
            <p:ph type="body" sz="quarter" idx="46"/>
          </p:nvPr>
        </p:nvSpPr>
        <p:spPr>
          <a:xfrm>
            <a:off x="1596367"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7" name="Picture Placeholder 9">
            <a:extLst>
              <a:ext uri="{FF2B5EF4-FFF2-40B4-BE49-F238E27FC236}">
                <a16:creationId xmlns:a16="http://schemas.microsoft.com/office/drawing/2014/main" id="{E65DD9AF-BC5A-0D6D-203A-19C299826DFB}"/>
              </a:ext>
            </a:extLst>
          </p:cNvPr>
          <p:cNvSpPr>
            <a:spLocks noGrp="1"/>
          </p:cNvSpPr>
          <p:nvPr>
            <p:ph type="pic" sz="quarter" idx="47" hasCustomPrompt="1"/>
          </p:nvPr>
        </p:nvSpPr>
        <p:spPr>
          <a:xfrm>
            <a:off x="515939"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8" name="Text Placeholder 15">
            <a:extLst>
              <a:ext uri="{FF2B5EF4-FFF2-40B4-BE49-F238E27FC236}">
                <a16:creationId xmlns:a16="http://schemas.microsoft.com/office/drawing/2014/main" id="{50F33994-9EA1-2A51-A537-50F4FB57B23A}"/>
              </a:ext>
            </a:extLst>
          </p:cNvPr>
          <p:cNvSpPr>
            <a:spLocks noGrp="1"/>
          </p:cNvSpPr>
          <p:nvPr>
            <p:ph type="body" sz="quarter" idx="48"/>
          </p:nvPr>
        </p:nvSpPr>
        <p:spPr>
          <a:xfrm>
            <a:off x="1596367"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9" name="Picture Placeholder 9">
            <a:extLst>
              <a:ext uri="{FF2B5EF4-FFF2-40B4-BE49-F238E27FC236}">
                <a16:creationId xmlns:a16="http://schemas.microsoft.com/office/drawing/2014/main" id="{F4BC789A-02DE-1B25-C17D-56031BFFAC79}"/>
              </a:ext>
            </a:extLst>
          </p:cNvPr>
          <p:cNvSpPr>
            <a:spLocks noGrp="1"/>
          </p:cNvSpPr>
          <p:nvPr>
            <p:ph type="pic" sz="quarter" idx="49" hasCustomPrompt="1"/>
          </p:nvPr>
        </p:nvSpPr>
        <p:spPr>
          <a:xfrm>
            <a:off x="4357530"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0" name="Text Placeholder 15">
            <a:extLst>
              <a:ext uri="{FF2B5EF4-FFF2-40B4-BE49-F238E27FC236}">
                <a16:creationId xmlns:a16="http://schemas.microsoft.com/office/drawing/2014/main" id="{397D8B8C-1AD2-D2A1-C4BA-DC06F2B6EF69}"/>
              </a:ext>
            </a:extLst>
          </p:cNvPr>
          <p:cNvSpPr>
            <a:spLocks noGrp="1"/>
          </p:cNvSpPr>
          <p:nvPr>
            <p:ph type="body" sz="quarter" idx="50"/>
          </p:nvPr>
        </p:nvSpPr>
        <p:spPr>
          <a:xfrm>
            <a:off x="5437958"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1" name="Picture Placeholder 9">
            <a:extLst>
              <a:ext uri="{FF2B5EF4-FFF2-40B4-BE49-F238E27FC236}">
                <a16:creationId xmlns:a16="http://schemas.microsoft.com/office/drawing/2014/main" id="{96F24F90-0E84-D6E6-53DE-5CA754BCC220}"/>
              </a:ext>
            </a:extLst>
          </p:cNvPr>
          <p:cNvSpPr>
            <a:spLocks noGrp="1"/>
          </p:cNvSpPr>
          <p:nvPr>
            <p:ph type="pic" sz="quarter" idx="51" hasCustomPrompt="1"/>
          </p:nvPr>
        </p:nvSpPr>
        <p:spPr>
          <a:xfrm>
            <a:off x="4357530"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2" name="Text Placeholder 15">
            <a:extLst>
              <a:ext uri="{FF2B5EF4-FFF2-40B4-BE49-F238E27FC236}">
                <a16:creationId xmlns:a16="http://schemas.microsoft.com/office/drawing/2014/main" id="{FEE53D37-03B9-FEA3-D9B3-377C5ACE8FBB}"/>
              </a:ext>
            </a:extLst>
          </p:cNvPr>
          <p:cNvSpPr>
            <a:spLocks noGrp="1"/>
          </p:cNvSpPr>
          <p:nvPr>
            <p:ph type="body" sz="quarter" idx="52"/>
          </p:nvPr>
        </p:nvSpPr>
        <p:spPr>
          <a:xfrm>
            <a:off x="5437958"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3" name="Picture Placeholder 9">
            <a:extLst>
              <a:ext uri="{FF2B5EF4-FFF2-40B4-BE49-F238E27FC236}">
                <a16:creationId xmlns:a16="http://schemas.microsoft.com/office/drawing/2014/main" id="{D91880C0-5866-3A2D-E9A1-293A080C3CBC}"/>
              </a:ext>
            </a:extLst>
          </p:cNvPr>
          <p:cNvSpPr>
            <a:spLocks noGrp="1"/>
          </p:cNvSpPr>
          <p:nvPr>
            <p:ph type="pic" sz="quarter" idx="53" hasCustomPrompt="1"/>
          </p:nvPr>
        </p:nvSpPr>
        <p:spPr>
          <a:xfrm>
            <a:off x="4357530"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4" name="Text Placeholder 15">
            <a:extLst>
              <a:ext uri="{FF2B5EF4-FFF2-40B4-BE49-F238E27FC236}">
                <a16:creationId xmlns:a16="http://schemas.microsoft.com/office/drawing/2014/main" id="{68479F4A-C40B-C6DF-03E8-C507FF3D4573}"/>
              </a:ext>
            </a:extLst>
          </p:cNvPr>
          <p:cNvSpPr>
            <a:spLocks noGrp="1"/>
          </p:cNvSpPr>
          <p:nvPr>
            <p:ph type="body" sz="quarter" idx="54"/>
          </p:nvPr>
        </p:nvSpPr>
        <p:spPr>
          <a:xfrm>
            <a:off x="5437958"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5" name="Picture Placeholder 9">
            <a:extLst>
              <a:ext uri="{FF2B5EF4-FFF2-40B4-BE49-F238E27FC236}">
                <a16:creationId xmlns:a16="http://schemas.microsoft.com/office/drawing/2014/main" id="{C62DBBD6-D33E-DF74-5AE8-96D1913C8C20}"/>
              </a:ext>
            </a:extLst>
          </p:cNvPr>
          <p:cNvSpPr>
            <a:spLocks noGrp="1"/>
          </p:cNvSpPr>
          <p:nvPr>
            <p:ph type="pic" sz="quarter" idx="55" hasCustomPrompt="1"/>
          </p:nvPr>
        </p:nvSpPr>
        <p:spPr>
          <a:xfrm>
            <a:off x="4357530"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6" name="Text Placeholder 15">
            <a:extLst>
              <a:ext uri="{FF2B5EF4-FFF2-40B4-BE49-F238E27FC236}">
                <a16:creationId xmlns:a16="http://schemas.microsoft.com/office/drawing/2014/main" id="{05529239-A4B5-258D-03F5-01D3ADFE8873}"/>
              </a:ext>
            </a:extLst>
          </p:cNvPr>
          <p:cNvSpPr>
            <a:spLocks noGrp="1"/>
          </p:cNvSpPr>
          <p:nvPr>
            <p:ph type="body" sz="quarter" idx="56"/>
          </p:nvPr>
        </p:nvSpPr>
        <p:spPr>
          <a:xfrm>
            <a:off x="5437958"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7" name="Picture Placeholder 9">
            <a:extLst>
              <a:ext uri="{FF2B5EF4-FFF2-40B4-BE49-F238E27FC236}">
                <a16:creationId xmlns:a16="http://schemas.microsoft.com/office/drawing/2014/main" id="{114AD459-859C-6C0F-FB75-4B02606E57BB}"/>
              </a:ext>
            </a:extLst>
          </p:cNvPr>
          <p:cNvSpPr>
            <a:spLocks noGrp="1"/>
          </p:cNvSpPr>
          <p:nvPr>
            <p:ph type="pic" sz="quarter" idx="57" hasCustomPrompt="1"/>
          </p:nvPr>
        </p:nvSpPr>
        <p:spPr>
          <a:xfrm>
            <a:off x="8199122"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8" name="Text Placeholder 15">
            <a:extLst>
              <a:ext uri="{FF2B5EF4-FFF2-40B4-BE49-F238E27FC236}">
                <a16:creationId xmlns:a16="http://schemas.microsoft.com/office/drawing/2014/main" id="{4EAF0426-CCDA-221A-38EC-BBD417EBF569}"/>
              </a:ext>
            </a:extLst>
          </p:cNvPr>
          <p:cNvSpPr>
            <a:spLocks noGrp="1"/>
          </p:cNvSpPr>
          <p:nvPr>
            <p:ph type="body" sz="quarter" idx="58"/>
          </p:nvPr>
        </p:nvSpPr>
        <p:spPr>
          <a:xfrm>
            <a:off x="9279550"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9" name="Picture Placeholder 9">
            <a:extLst>
              <a:ext uri="{FF2B5EF4-FFF2-40B4-BE49-F238E27FC236}">
                <a16:creationId xmlns:a16="http://schemas.microsoft.com/office/drawing/2014/main" id="{EF2E7661-7F3A-851E-C60B-815DA8CE2A18}"/>
              </a:ext>
            </a:extLst>
          </p:cNvPr>
          <p:cNvSpPr>
            <a:spLocks noGrp="1"/>
          </p:cNvSpPr>
          <p:nvPr>
            <p:ph type="pic" sz="quarter" idx="59" hasCustomPrompt="1"/>
          </p:nvPr>
        </p:nvSpPr>
        <p:spPr>
          <a:xfrm>
            <a:off x="8199122"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0" name="Text Placeholder 15">
            <a:extLst>
              <a:ext uri="{FF2B5EF4-FFF2-40B4-BE49-F238E27FC236}">
                <a16:creationId xmlns:a16="http://schemas.microsoft.com/office/drawing/2014/main" id="{8748A2D7-29EB-EEF8-E6A5-383DA278969D}"/>
              </a:ext>
            </a:extLst>
          </p:cNvPr>
          <p:cNvSpPr>
            <a:spLocks noGrp="1"/>
          </p:cNvSpPr>
          <p:nvPr>
            <p:ph type="body" sz="quarter" idx="60"/>
          </p:nvPr>
        </p:nvSpPr>
        <p:spPr>
          <a:xfrm>
            <a:off x="9279550"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1" name="Picture Placeholder 9">
            <a:extLst>
              <a:ext uri="{FF2B5EF4-FFF2-40B4-BE49-F238E27FC236}">
                <a16:creationId xmlns:a16="http://schemas.microsoft.com/office/drawing/2014/main" id="{E88761E4-7653-636A-0723-500AE4782BC6}"/>
              </a:ext>
            </a:extLst>
          </p:cNvPr>
          <p:cNvSpPr>
            <a:spLocks noGrp="1"/>
          </p:cNvSpPr>
          <p:nvPr>
            <p:ph type="pic" sz="quarter" idx="61" hasCustomPrompt="1"/>
          </p:nvPr>
        </p:nvSpPr>
        <p:spPr>
          <a:xfrm>
            <a:off x="8199122"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2" name="Text Placeholder 15">
            <a:extLst>
              <a:ext uri="{FF2B5EF4-FFF2-40B4-BE49-F238E27FC236}">
                <a16:creationId xmlns:a16="http://schemas.microsoft.com/office/drawing/2014/main" id="{B10E2844-BD47-9C07-357D-9EA651BBCA67}"/>
              </a:ext>
            </a:extLst>
          </p:cNvPr>
          <p:cNvSpPr>
            <a:spLocks noGrp="1"/>
          </p:cNvSpPr>
          <p:nvPr>
            <p:ph type="body" sz="quarter" idx="62"/>
          </p:nvPr>
        </p:nvSpPr>
        <p:spPr>
          <a:xfrm>
            <a:off x="9279550"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3" name="Picture Placeholder 9">
            <a:extLst>
              <a:ext uri="{FF2B5EF4-FFF2-40B4-BE49-F238E27FC236}">
                <a16:creationId xmlns:a16="http://schemas.microsoft.com/office/drawing/2014/main" id="{310F2473-00CD-C33D-50C3-3F40271F3927}"/>
              </a:ext>
            </a:extLst>
          </p:cNvPr>
          <p:cNvSpPr>
            <a:spLocks noGrp="1"/>
          </p:cNvSpPr>
          <p:nvPr>
            <p:ph type="pic" sz="quarter" idx="63" hasCustomPrompt="1"/>
          </p:nvPr>
        </p:nvSpPr>
        <p:spPr>
          <a:xfrm>
            <a:off x="8199122"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4" name="Text Placeholder 15">
            <a:extLst>
              <a:ext uri="{FF2B5EF4-FFF2-40B4-BE49-F238E27FC236}">
                <a16:creationId xmlns:a16="http://schemas.microsoft.com/office/drawing/2014/main" id="{789611C4-8E98-E2CF-35EB-922860C66E00}"/>
              </a:ext>
            </a:extLst>
          </p:cNvPr>
          <p:cNvSpPr>
            <a:spLocks noGrp="1"/>
          </p:cNvSpPr>
          <p:nvPr>
            <p:ph type="body" sz="quarter" idx="64"/>
          </p:nvPr>
        </p:nvSpPr>
        <p:spPr>
          <a:xfrm>
            <a:off x="9279550"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357239730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11144930" cy="4204608"/>
          </a:xfrm>
        </p:spPr>
        <p:txBody>
          <a:bodyPr numCol="2" spcCol="360000">
            <a:normAutofit/>
          </a:bodyPr>
          <a:lstStyle>
            <a:lvl1pPr marL="457200" indent="-457200">
              <a:spcBef>
                <a:spcPts val="18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57296789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6275323"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6275323"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5376371" cy="4204608"/>
          </a:xfrm>
        </p:spPr>
        <p:txBody>
          <a:bodyPr numCol="1" spcCol="360000">
            <a:normAutofit/>
          </a:bodyPr>
          <a:lstStyle>
            <a:lvl1pPr marL="457200" indent="-457200">
              <a:spcBef>
                <a:spcPts val="6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91F8B0E5-465B-1592-BFB3-5F01C3B0E690}"/>
              </a:ext>
            </a:extLst>
          </p:cNvPr>
          <p:cNvSpPr>
            <a:spLocks noGrp="1"/>
          </p:cNvSpPr>
          <p:nvPr>
            <p:ph type="body" idx="15" hasCustomPrompt="1"/>
          </p:nvPr>
        </p:nvSpPr>
        <p:spPr>
          <a:xfrm>
            <a:off x="6132637" y="1708830"/>
            <a:ext cx="664405" cy="4204608"/>
          </a:xfrm>
        </p:spPr>
        <p:txBody>
          <a:bodyPr numCol="1" spcCol="360000">
            <a:normAutofit/>
          </a:bodyPr>
          <a:lstStyle>
            <a:lvl1pPr marL="0" indent="0" algn="r">
              <a:spcBef>
                <a:spcPts val="600"/>
              </a:spcBef>
              <a:spcAft>
                <a:spcPts val="600"/>
              </a:spcAft>
              <a:buClr>
                <a:schemeClr val="bg2"/>
              </a:buClr>
              <a:buFont typeface="+mj-lt"/>
              <a:buNone/>
              <a:defRPr sz="2400" b="0">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X</a:t>
            </a:r>
          </a:p>
          <a:p>
            <a:pPr lvl="0"/>
            <a:endParaRPr lang="en-GB"/>
          </a:p>
        </p:txBody>
      </p:sp>
      <p:sp>
        <p:nvSpPr>
          <p:cNvPr id="12" name="Picture Placeholder 2">
            <a:extLst>
              <a:ext uri="{FF2B5EF4-FFF2-40B4-BE49-F238E27FC236}">
                <a16:creationId xmlns:a16="http://schemas.microsoft.com/office/drawing/2014/main" id="{EA8C7E29-42A4-2542-6547-ACCD8C92B2B5}"/>
              </a:ext>
            </a:extLst>
          </p:cNvPr>
          <p:cNvSpPr>
            <a:spLocks noGrp="1"/>
          </p:cNvSpPr>
          <p:nvPr>
            <p:ph type="pic" sz="quarter" idx="24"/>
          </p:nvPr>
        </p:nvSpPr>
        <p:spPr>
          <a:xfrm>
            <a:off x="7368539" y="366371"/>
            <a:ext cx="4307523" cy="5530549"/>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82289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228692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Milestones x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3220648469"/>
              </p:ext>
            </p:extLst>
          </p:nvPr>
        </p:nvGraphicFramePr>
        <p:xfrm>
          <a:off x="577178" y="2265316"/>
          <a:ext cx="11007612" cy="3618719"/>
        </p:xfrm>
        <a:graphic>
          <a:graphicData uri="http://schemas.openxmlformats.org/drawingml/2006/table">
            <a:tbl>
              <a:tblPr bandCol="1">
                <a:tableStyleId>{2D5ABB26-0587-4C30-8999-92F81FD0307C}</a:tableStyleId>
              </a:tblPr>
              <a:tblGrid>
                <a:gridCol w="1834602">
                  <a:extLst>
                    <a:ext uri="{9D8B030D-6E8A-4147-A177-3AD203B41FA5}">
                      <a16:colId xmlns:a16="http://schemas.microsoft.com/office/drawing/2014/main" val="4151945498"/>
                    </a:ext>
                  </a:extLst>
                </a:gridCol>
                <a:gridCol w="1834602">
                  <a:extLst>
                    <a:ext uri="{9D8B030D-6E8A-4147-A177-3AD203B41FA5}">
                      <a16:colId xmlns:a16="http://schemas.microsoft.com/office/drawing/2014/main" val="1382627474"/>
                    </a:ext>
                  </a:extLst>
                </a:gridCol>
                <a:gridCol w="1834602">
                  <a:extLst>
                    <a:ext uri="{9D8B030D-6E8A-4147-A177-3AD203B41FA5}">
                      <a16:colId xmlns:a16="http://schemas.microsoft.com/office/drawing/2014/main" val="2312284562"/>
                    </a:ext>
                  </a:extLst>
                </a:gridCol>
                <a:gridCol w="1834602">
                  <a:extLst>
                    <a:ext uri="{9D8B030D-6E8A-4147-A177-3AD203B41FA5}">
                      <a16:colId xmlns:a16="http://schemas.microsoft.com/office/drawing/2014/main" val="380964293"/>
                    </a:ext>
                  </a:extLst>
                </a:gridCol>
                <a:gridCol w="1834602">
                  <a:extLst>
                    <a:ext uri="{9D8B030D-6E8A-4147-A177-3AD203B41FA5}">
                      <a16:colId xmlns:a16="http://schemas.microsoft.com/office/drawing/2014/main" val="2456329606"/>
                    </a:ext>
                  </a:extLst>
                </a:gridCol>
                <a:gridCol w="1834602">
                  <a:extLst>
                    <a:ext uri="{9D8B030D-6E8A-4147-A177-3AD203B41FA5}">
                      <a16:colId xmlns:a16="http://schemas.microsoft.com/office/drawing/2014/main" val="2168740535"/>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5"/>
            <a:ext cx="11006985"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577178"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2" name="Oval 61">
            <a:extLst>
              <a:ext uri="{FF2B5EF4-FFF2-40B4-BE49-F238E27FC236}">
                <a16:creationId xmlns:a16="http://schemas.microsoft.com/office/drawing/2014/main" id="{178D6D93-FD32-F6AE-2A57-61C348C02B3E}"/>
              </a:ext>
            </a:extLst>
          </p:cNvPr>
          <p:cNvSpPr>
            <a:spLocks noChangeAspect="1"/>
          </p:cNvSpPr>
          <p:nvPr userDrawn="1"/>
        </p:nvSpPr>
        <p:spPr>
          <a:xfrm>
            <a:off x="25150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3" name="Text Placeholder 71">
            <a:extLst>
              <a:ext uri="{FF2B5EF4-FFF2-40B4-BE49-F238E27FC236}">
                <a16:creationId xmlns:a16="http://schemas.microsoft.com/office/drawing/2014/main" id="{21AE5853-8A99-8A93-1D01-2F7FCE23E3DD}"/>
              </a:ext>
            </a:extLst>
          </p:cNvPr>
          <p:cNvSpPr>
            <a:spLocks noGrp="1"/>
          </p:cNvSpPr>
          <p:nvPr>
            <p:ph type="body" sz="quarter" idx="30" hasCustomPrompt="1"/>
          </p:nvPr>
        </p:nvSpPr>
        <p:spPr>
          <a:xfrm>
            <a:off x="241117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4" name="Text Placeholder 4">
            <a:extLst>
              <a:ext uri="{FF2B5EF4-FFF2-40B4-BE49-F238E27FC236}">
                <a16:creationId xmlns:a16="http://schemas.microsoft.com/office/drawing/2014/main" id="{1AA430BA-739B-1F40-97FF-53B14467EF88}"/>
              </a:ext>
            </a:extLst>
          </p:cNvPr>
          <p:cNvSpPr>
            <a:spLocks noGrp="1"/>
          </p:cNvSpPr>
          <p:nvPr>
            <p:ph type="body" sz="quarter" idx="31"/>
          </p:nvPr>
        </p:nvSpPr>
        <p:spPr>
          <a:xfrm>
            <a:off x="241118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5" name="Oval 64">
            <a:extLst>
              <a:ext uri="{FF2B5EF4-FFF2-40B4-BE49-F238E27FC236}">
                <a16:creationId xmlns:a16="http://schemas.microsoft.com/office/drawing/2014/main" id="{DC0E5BE5-8378-48E2-C8D1-F22E49536780}"/>
              </a:ext>
            </a:extLst>
          </p:cNvPr>
          <p:cNvSpPr>
            <a:spLocks noChangeAspect="1"/>
          </p:cNvSpPr>
          <p:nvPr userDrawn="1"/>
        </p:nvSpPr>
        <p:spPr>
          <a:xfrm>
            <a:off x="4364033"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6" name="Text Placeholder 71">
            <a:extLst>
              <a:ext uri="{FF2B5EF4-FFF2-40B4-BE49-F238E27FC236}">
                <a16:creationId xmlns:a16="http://schemas.microsoft.com/office/drawing/2014/main" id="{DDCEF4C9-0B45-4A5E-2D03-31D3672575C4}"/>
              </a:ext>
            </a:extLst>
          </p:cNvPr>
          <p:cNvSpPr>
            <a:spLocks noGrp="1"/>
          </p:cNvSpPr>
          <p:nvPr>
            <p:ph type="body" sz="quarter" idx="32" hasCustomPrompt="1"/>
          </p:nvPr>
        </p:nvSpPr>
        <p:spPr>
          <a:xfrm>
            <a:off x="4260193"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7" name="Text Placeholder 4">
            <a:extLst>
              <a:ext uri="{FF2B5EF4-FFF2-40B4-BE49-F238E27FC236}">
                <a16:creationId xmlns:a16="http://schemas.microsoft.com/office/drawing/2014/main" id="{B994265A-DDDF-4B03-8D82-FB42EFBCBCE6}"/>
              </a:ext>
            </a:extLst>
          </p:cNvPr>
          <p:cNvSpPr>
            <a:spLocks noGrp="1"/>
          </p:cNvSpPr>
          <p:nvPr>
            <p:ph type="body" sz="quarter" idx="33"/>
          </p:nvPr>
        </p:nvSpPr>
        <p:spPr>
          <a:xfrm>
            <a:off x="4260194"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8" name="Oval 67">
            <a:extLst>
              <a:ext uri="{FF2B5EF4-FFF2-40B4-BE49-F238E27FC236}">
                <a16:creationId xmlns:a16="http://schemas.microsoft.com/office/drawing/2014/main" id="{0F31CF81-312F-837D-5714-92C7014354C5}"/>
              </a:ext>
            </a:extLst>
          </p:cNvPr>
          <p:cNvSpPr>
            <a:spLocks noChangeAspect="1"/>
          </p:cNvSpPr>
          <p:nvPr userDrawn="1"/>
        </p:nvSpPr>
        <p:spPr>
          <a:xfrm>
            <a:off x="619983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9" name="Text Placeholder 71">
            <a:extLst>
              <a:ext uri="{FF2B5EF4-FFF2-40B4-BE49-F238E27FC236}">
                <a16:creationId xmlns:a16="http://schemas.microsoft.com/office/drawing/2014/main" id="{62AEAA69-3020-A0FF-5608-7AFD7A5D2986}"/>
              </a:ext>
            </a:extLst>
          </p:cNvPr>
          <p:cNvSpPr>
            <a:spLocks noGrp="1"/>
          </p:cNvSpPr>
          <p:nvPr>
            <p:ph type="body" sz="quarter" idx="34" hasCustomPrompt="1"/>
          </p:nvPr>
        </p:nvSpPr>
        <p:spPr>
          <a:xfrm>
            <a:off x="609599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0" name="Text Placeholder 4">
            <a:extLst>
              <a:ext uri="{FF2B5EF4-FFF2-40B4-BE49-F238E27FC236}">
                <a16:creationId xmlns:a16="http://schemas.microsoft.com/office/drawing/2014/main" id="{79626162-0EE9-3BA8-0CDF-67028FE32F18}"/>
              </a:ext>
            </a:extLst>
          </p:cNvPr>
          <p:cNvSpPr>
            <a:spLocks noGrp="1"/>
          </p:cNvSpPr>
          <p:nvPr>
            <p:ph type="body" sz="quarter" idx="35"/>
          </p:nvPr>
        </p:nvSpPr>
        <p:spPr>
          <a:xfrm>
            <a:off x="609600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1" name="Oval 70">
            <a:extLst>
              <a:ext uri="{FF2B5EF4-FFF2-40B4-BE49-F238E27FC236}">
                <a16:creationId xmlns:a16="http://schemas.microsoft.com/office/drawing/2014/main" id="{D4AB8F32-B492-2CD9-826C-E5C5378592C9}"/>
              </a:ext>
            </a:extLst>
          </p:cNvPr>
          <p:cNvSpPr>
            <a:spLocks noChangeAspect="1"/>
          </p:cNvSpPr>
          <p:nvPr userDrawn="1"/>
        </p:nvSpPr>
        <p:spPr>
          <a:xfrm>
            <a:off x="803564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2" name="Text Placeholder 71">
            <a:extLst>
              <a:ext uri="{FF2B5EF4-FFF2-40B4-BE49-F238E27FC236}">
                <a16:creationId xmlns:a16="http://schemas.microsoft.com/office/drawing/2014/main" id="{3F1D7A91-7111-6E5C-279C-1B1D96950821}"/>
              </a:ext>
            </a:extLst>
          </p:cNvPr>
          <p:cNvSpPr>
            <a:spLocks noGrp="1"/>
          </p:cNvSpPr>
          <p:nvPr>
            <p:ph type="body" sz="quarter" idx="36" hasCustomPrompt="1"/>
          </p:nvPr>
        </p:nvSpPr>
        <p:spPr>
          <a:xfrm>
            <a:off x="7931804"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3" name="Text Placeholder 4">
            <a:extLst>
              <a:ext uri="{FF2B5EF4-FFF2-40B4-BE49-F238E27FC236}">
                <a16:creationId xmlns:a16="http://schemas.microsoft.com/office/drawing/2014/main" id="{0E2562B9-545B-AF00-D9F9-44E167A11B93}"/>
              </a:ext>
            </a:extLst>
          </p:cNvPr>
          <p:cNvSpPr>
            <a:spLocks noGrp="1"/>
          </p:cNvSpPr>
          <p:nvPr>
            <p:ph type="body" sz="quarter" idx="37"/>
          </p:nvPr>
        </p:nvSpPr>
        <p:spPr>
          <a:xfrm>
            <a:off x="7931805"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Oval 73">
            <a:extLst>
              <a:ext uri="{FF2B5EF4-FFF2-40B4-BE49-F238E27FC236}">
                <a16:creationId xmlns:a16="http://schemas.microsoft.com/office/drawing/2014/main" id="{A45C6367-A74F-1C2C-672E-F2E6078D3C68}"/>
              </a:ext>
            </a:extLst>
          </p:cNvPr>
          <p:cNvSpPr>
            <a:spLocks noChangeAspect="1"/>
          </p:cNvSpPr>
          <p:nvPr userDrawn="1"/>
        </p:nvSpPr>
        <p:spPr>
          <a:xfrm>
            <a:off x="9847196"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5" name="Text Placeholder 71">
            <a:extLst>
              <a:ext uri="{FF2B5EF4-FFF2-40B4-BE49-F238E27FC236}">
                <a16:creationId xmlns:a16="http://schemas.microsoft.com/office/drawing/2014/main" id="{5865903F-F98B-94C0-7563-3A297E41DA2E}"/>
              </a:ext>
            </a:extLst>
          </p:cNvPr>
          <p:cNvSpPr>
            <a:spLocks noGrp="1"/>
          </p:cNvSpPr>
          <p:nvPr>
            <p:ph type="body" sz="quarter" idx="38" hasCustomPrompt="1"/>
          </p:nvPr>
        </p:nvSpPr>
        <p:spPr>
          <a:xfrm>
            <a:off x="9743356"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6" name="Text Placeholder 4">
            <a:extLst>
              <a:ext uri="{FF2B5EF4-FFF2-40B4-BE49-F238E27FC236}">
                <a16:creationId xmlns:a16="http://schemas.microsoft.com/office/drawing/2014/main" id="{CAB912CE-814A-19EE-2402-D55C72FA588E}"/>
              </a:ext>
            </a:extLst>
          </p:cNvPr>
          <p:cNvSpPr>
            <a:spLocks noGrp="1"/>
          </p:cNvSpPr>
          <p:nvPr>
            <p:ph type="body" sz="quarter" idx="39"/>
          </p:nvPr>
        </p:nvSpPr>
        <p:spPr>
          <a:xfrm>
            <a:off x="9743357"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49585287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53519940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6704782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2134731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tx2">
            <a:lumMod val="75000"/>
          </a:schemeClr>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bg1"/>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44910982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Large Key Stat">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290FAF2-2869-2B9B-5880-4EE57045BC4F}"/>
              </a:ext>
            </a:extLst>
          </p:cNvPr>
          <p:cNvSpPr>
            <a:spLocks noGrp="1"/>
          </p:cNvSpPr>
          <p:nvPr>
            <p:ph type="title" hasCustomPrompt="1"/>
          </p:nvPr>
        </p:nvSpPr>
        <p:spPr>
          <a:xfrm>
            <a:off x="518828" y="1249683"/>
            <a:ext cx="11208352" cy="2690816"/>
          </a:xfrm>
          <a:prstGeom prst="rect">
            <a:avLst/>
          </a:prstGeom>
        </p:spPr>
        <p:txBody>
          <a:bodyPr vert="horz" lIns="0" tIns="0" rIns="0" bIns="0" rtlCol="0" anchor="b">
            <a:noAutofit/>
          </a:bodyPr>
          <a:lstStyle>
            <a:lvl1pPr>
              <a:defRPr sz="11500">
                <a:solidFill>
                  <a:schemeClr val="bg1"/>
                </a:solidFill>
              </a:defRPr>
            </a:lvl1pPr>
          </a:lstStyle>
          <a:p>
            <a:r>
              <a:rPr lang="en-GB"/>
              <a:t>XXXXXX</a:t>
            </a:r>
          </a:p>
        </p:txBody>
      </p:sp>
      <p:sp>
        <p:nvSpPr>
          <p:cNvPr id="8" name="Slide Number Placeholder 2">
            <a:extLst>
              <a:ext uri="{FF2B5EF4-FFF2-40B4-BE49-F238E27FC236}">
                <a16:creationId xmlns:a16="http://schemas.microsoft.com/office/drawing/2014/main" id="{0F9BA01A-4636-2441-F8D0-2E265BF7D8B4}"/>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2" name="Straight Connector 11">
            <a:extLst>
              <a:ext uri="{FF2B5EF4-FFF2-40B4-BE49-F238E27FC236}">
                <a16:creationId xmlns:a16="http://schemas.microsoft.com/office/drawing/2014/main" id="{AC751308-8682-E296-A343-1719555B3C95}"/>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1">
            <a:extLst>
              <a:ext uri="{FF2B5EF4-FFF2-40B4-BE49-F238E27FC236}">
                <a16:creationId xmlns:a16="http://schemas.microsoft.com/office/drawing/2014/main" id="{A1AFB23D-B299-93C8-2304-575B5ED93621}"/>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Technical Annex</a:t>
            </a:r>
          </a:p>
        </p:txBody>
      </p:sp>
      <p:pic>
        <p:nvPicPr>
          <p:cNvPr id="15" name="Picture 11">
            <a:extLst>
              <a:ext uri="{FF2B5EF4-FFF2-40B4-BE49-F238E27FC236}">
                <a16:creationId xmlns:a16="http://schemas.microsoft.com/office/drawing/2014/main" id="{A4BBC3E9-F3A2-C188-5A3A-9D714331C86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16" name="Text Placeholder 6">
            <a:extLst>
              <a:ext uri="{FF2B5EF4-FFF2-40B4-BE49-F238E27FC236}">
                <a16:creationId xmlns:a16="http://schemas.microsoft.com/office/drawing/2014/main" id="{64AB32E5-85C1-B8E6-505F-2580C9B2E9EE}"/>
              </a:ext>
            </a:extLst>
          </p:cNvPr>
          <p:cNvSpPr>
            <a:spLocks noGrp="1"/>
          </p:cNvSpPr>
          <p:nvPr>
            <p:ph type="body" sz="quarter" idx="16"/>
          </p:nvPr>
        </p:nvSpPr>
        <p:spPr>
          <a:xfrm>
            <a:off x="515936" y="4053840"/>
            <a:ext cx="6364924" cy="1668779"/>
          </a:xfrm>
        </p:spPr>
        <p:txBody>
          <a:bodyPr>
            <a:noAutofit/>
          </a:bodyPr>
          <a:lstStyle>
            <a:lvl1pPr>
              <a:defRPr sz="2400" b="1">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147514657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reserve="1">
  <p:cSld name="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672000" y="1603200"/>
            <a:ext cx="10848000" cy="41904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4" name="Espace réservé du numéro de diapositive 13"/>
          <p:cNvSpPr>
            <a:spLocks noGrp="1"/>
          </p:cNvSpPr>
          <p:nvPr>
            <p:ph type="sldNum" sz="quarter" idx="11"/>
          </p:nvPr>
        </p:nvSpPr>
        <p:spPr bwMode="gray"/>
        <p:txBody>
          <a:bodyPr/>
          <a:lstStyle/>
          <a:p>
            <a:fld id="{733122C9-A0B9-462F-8757-0847AD287B63}" type="slidenum">
              <a:rPr lang="en-GB" noProof="0" smtClean="0"/>
              <a:pPr/>
              <a:t>‹#›</a:t>
            </a:fld>
            <a:endParaRPr lang="en-GB" noProof="0"/>
          </a:p>
        </p:txBody>
      </p:sp>
    </p:spTree>
    <p:extLst>
      <p:ext uri="{BB962C8B-B14F-4D97-AF65-F5344CB8AC3E}">
        <p14:creationId xmlns:p14="http://schemas.microsoft.com/office/powerpoint/2010/main" val="124152293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3453377" cy="6858000"/>
          </a:xfrm>
          <a:prstGeom prst="rect">
            <a:avLst/>
          </a:prstGeom>
        </p:spPr>
      </p:pic>
      <p:sp>
        <p:nvSpPr>
          <p:cNvPr id="2" name="Titre 1"/>
          <p:cNvSpPr>
            <a:spLocks noGrp="1"/>
          </p:cNvSpPr>
          <p:nvPr>
            <p:ph type="title" hasCustomPrompt="1"/>
          </p:nvPr>
        </p:nvSpPr>
        <p:spPr bwMode="gray">
          <a:xfrm>
            <a:off x="3672000" y="1037167"/>
            <a:ext cx="7368533" cy="1646864"/>
          </a:xfrm>
        </p:spPr>
        <p:txBody>
          <a:bodyPr/>
          <a:lstStyle/>
          <a:p>
            <a:r>
              <a:rPr lang="en-GB" noProof="0"/>
              <a:t>TITLE</a:t>
            </a:r>
          </a:p>
        </p:txBody>
      </p:sp>
      <p:sp>
        <p:nvSpPr>
          <p:cNvPr id="10" name="Espace réservé du texte 9"/>
          <p:cNvSpPr>
            <a:spLocks noGrp="1"/>
          </p:cNvSpPr>
          <p:nvPr>
            <p:ph type="body" sz="quarter" idx="13" hasCustomPrompt="1"/>
          </p:nvPr>
        </p:nvSpPr>
        <p:spPr bwMode="gray">
          <a:xfrm>
            <a:off x="3672000" y="2902572"/>
            <a:ext cx="7368533" cy="2903445"/>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4" name="Espace réservé du texte 9"/>
          <p:cNvSpPr>
            <a:spLocks noGrp="1"/>
          </p:cNvSpPr>
          <p:nvPr>
            <p:ph type="body" sz="quarter" idx="14" hasCustomPrompt="1"/>
          </p:nvPr>
        </p:nvSpPr>
        <p:spPr bwMode="gray">
          <a:xfrm>
            <a:off x="0" y="1"/>
            <a:ext cx="2495211" cy="4990431"/>
          </a:xfrm>
        </p:spPr>
        <p:txBody>
          <a:bodyPr/>
          <a:lstStyle>
            <a:lvl1pPr algn="r">
              <a:defRPr sz="22133" b="1">
                <a:solidFill>
                  <a:schemeClr val="bg1"/>
                </a:solidFill>
              </a:defRPr>
            </a:lvl1pPr>
          </a:lstStyle>
          <a:p>
            <a:pPr lvl="0"/>
            <a:r>
              <a:rPr lang="en-GB" noProof="0"/>
              <a:t>0</a:t>
            </a:r>
          </a:p>
        </p:txBody>
      </p:sp>
      <p:sp>
        <p:nvSpPr>
          <p:cNvPr id="12" name="Espace réservé du numéro de diapositive 11"/>
          <p:cNvSpPr>
            <a:spLocks noGrp="1"/>
          </p:cNvSpPr>
          <p:nvPr>
            <p:ph type="sldNum" sz="quarter" idx="16"/>
          </p:nvPr>
        </p:nvSpPr>
        <p:spPr bwMode="gray"/>
        <p:txBody>
          <a:bodyPr/>
          <a:lstStyle/>
          <a:p>
            <a:pPr algn="l"/>
            <a:fld id="{733122C9-A0B9-462F-8757-0847AD287B63}" type="slidenum">
              <a:rPr lang="en-GB" noProof="0" smtClean="0"/>
              <a:pPr algn="l"/>
              <a:t>‹#›</a:t>
            </a:fld>
            <a:endParaRPr lang="en-GB" noProof="0"/>
          </a:p>
        </p:txBody>
      </p:sp>
      <p:sp>
        <p:nvSpPr>
          <p:cNvPr id="16" name="Rectangle 15"/>
          <p:cNvSpPr/>
          <p:nvPr userDrawn="1"/>
        </p:nvSpPr>
        <p:spPr bwMode="gray">
          <a:xfrm>
            <a:off x="3672000" y="2777245"/>
            <a:ext cx="1344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Tree>
    <p:extLst>
      <p:ext uri="{BB962C8B-B14F-4D97-AF65-F5344CB8AC3E}">
        <p14:creationId xmlns:p14="http://schemas.microsoft.com/office/powerpoint/2010/main" val="305752004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2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21" name="Espace réservé du texte 9"/>
          <p:cNvSpPr>
            <a:spLocks noGrp="1"/>
          </p:cNvSpPr>
          <p:nvPr>
            <p:ph type="body" sz="quarter" idx="19" hasCustomPrompt="1"/>
          </p:nvPr>
        </p:nvSpPr>
        <p:spPr bwMode="gray">
          <a:xfrm>
            <a:off x="672000" y="1651200"/>
            <a:ext cx="4896000" cy="335715"/>
          </a:xfrm>
          <a:solidFill>
            <a:schemeClr val="accent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672000" y="1985432"/>
            <a:ext cx="4896000" cy="3561600"/>
          </a:xfrm>
          <a:ln w="9525">
            <a:solidFill>
              <a:schemeClr val="bg2"/>
            </a:solidFill>
          </a:ln>
        </p:spPr>
        <p:txBody>
          <a:bodyPr tIns="72000"/>
          <a:lstStyle>
            <a:lvl1pPr marL="431989" indent="-239994">
              <a:lnSpc>
                <a:spcPct val="100000"/>
              </a:lnSpc>
              <a:spcBef>
                <a:spcPts val="400"/>
              </a:spcBef>
              <a:buClr>
                <a:schemeClr val="accent3"/>
              </a:buClr>
              <a:buFont typeface="Arial" pitchFamily="34" charset="0"/>
              <a:buChar char="•"/>
              <a:defRPr sz="2400">
                <a:solidFill>
                  <a:schemeClr val="tx1"/>
                </a:solidFill>
              </a:defRPr>
            </a:lvl1pPr>
            <a:lvl2pPr marL="671983">
              <a:buClr>
                <a:schemeClr val="tx1"/>
              </a:buClr>
              <a:defRPr sz="2133" b="0"/>
            </a:lvl2pPr>
            <a:lvl3pPr indent="0">
              <a:buNone/>
              <a:defRPr/>
            </a:lvl3pPr>
            <a:lvl4pPr marL="911977" indent="-239994">
              <a:buClr>
                <a:schemeClr val="tx1"/>
              </a:buClr>
              <a:buFont typeface="Arial" pitchFamily="34" charset="0"/>
              <a:buChar char="•"/>
              <a:defRPr sz="1867"/>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3" name="Espace réservé du texte 9"/>
          <p:cNvSpPr>
            <a:spLocks noGrp="1"/>
          </p:cNvSpPr>
          <p:nvPr>
            <p:ph type="body" sz="quarter" idx="21" hasCustomPrompt="1"/>
          </p:nvPr>
        </p:nvSpPr>
        <p:spPr bwMode="gray">
          <a:xfrm>
            <a:off x="6096795" y="1651200"/>
            <a:ext cx="4896000" cy="335715"/>
          </a:xfrm>
          <a:solidFill>
            <a:schemeClr val="accent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4" name="Espace réservé du texte 9"/>
          <p:cNvSpPr>
            <a:spLocks noGrp="1"/>
          </p:cNvSpPr>
          <p:nvPr>
            <p:ph type="body" sz="quarter" idx="22" hasCustomPrompt="1"/>
          </p:nvPr>
        </p:nvSpPr>
        <p:spPr bwMode="gray">
          <a:xfrm>
            <a:off x="6096795" y="1985432"/>
            <a:ext cx="4896000" cy="3561600"/>
          </a:xfrm>
          <a:ln w="9525">
            <a:solidFill>
              <a:schemeClr val="bg2"/>
            </a:solidFill>
          </a:ln>
        </p:spPr>
        <p:txBody>
          <a:bodyPr tIns="72000"/>
          <a:lstStyle>
            <a:lvl1pPr marL="431989" indent="-239994">
              <a:lnSpc>
                <a:spcPct val="100000"/>
              </a:lnSpc>
              <a:spcBef>
                <a:spcPts val="400"/>
              </a:spcBef>
              <a:buClr>
                <a:schemeClr val="accent3"/>
              </a:buClr>
              <a:buFont typeface="Arial" pitchFamily="34" charset="0"/>
              <a:buChar char="•"/>
              <a:defRPr sz="2400">
                <a:solidFill>
                  <a:schemeClr val="tx1"/>
                </a:solidFill>
              </a:defRPr>
            </a:lvl1pPr>
            <a:lvl2pPr marL="671983">
              <a:buClr>
                <a:schemeClr val="tx1"/>
              </a:buClr>
              <a:defRPr sz="2133" b="0"/>
            </a:lvl2pPr>
            <a:lvl3pPr indent="0">
              <a:buNone/>
              <a:defRPr/>
            </a:lvl3pPr>
            <a:lvl4pPr marL="911977" indent="-239994">
              <a:buClr>
                <a:schemeClr val="tx1"/>
              </a:buClr>
              <a:buFont typeface="Arial" pitchFamily="34" charset="0"/>
              <a:buChar char="•"/>
              <a:defRPr sz="1867"/>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256749400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2" name="Espace réservé pour une image  8"/>
          <p:cNvSpPr>
            <a:spLocks noGrp="1"/>
          </p:cNvSpPr>
          <p:nvPr>
            <p:ph type="pic" sz="quarter" idx="17" hasCustomPrompt="1"/>
          </p:nvPr>
        </p:nvSpPr>
        <p:spPr bwMode="gray">
          <a:xfrm>
            <a:off x="672000" y="1603201"/>
            <a:ext cx="10848000" cy="4156800"/>
          </a:xfrm>
        </p:spPr>
        <p:txBody>
          <a:bodyPr tIns="1008000" anchor="ctr" anchorCtr="0"/>
          <a:lstStyle>
            <a:lvl1pPr algn="ctr">
              <a:defRPr/>
            </a:lvl1pPr>
          </a:lstStyle>
          <a:p>
            <a:r>
              <a:rPr lang="en-GB" noProof="0"/>
              <a:t>Select your own photo</a:t>
            </a:r>
          </a:p>
        </p:txBody>
      </p:sp>
    </p:spTree>
    <p:extLst>
      <p:ext uri="{BB962C8B-B14F-4D97-AF65-F5344CB8AC3E}">
        <p14:creationId xmlns:p14="http://schemas.microsoft.com/office/powerpoint/2010/main" val="382757842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24" name="Imag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5161280"/>
          </a:xfrm>
          <a:prstGeom prst="rect">
            <a:avLst/>
          </a:prstGeom>
        </p:spPr>
      </p:pic>
      <p:pic>
        <p:nvPicPr>
          <p:cNvPr id="23" name="Image 22" descr="Bas_couv.png"/>
          <p:cNvPicPr>
            <a:picLocks noChangeAspect="1"/>
          </p:cNvPicPr>
          <p:nvPr userDrawn="1"/>
        </p:nvPicPr>
        <p:blipFill>
          <a:blip r:embed="rId3" cstate="print"/>
          <a:srcRect r="60243" b="722"/>
          <a:stretch>
            <a:fillRect/>
          </a:stretch>
        </p:blipFill>
        <p:spPr bwMode="gray">
          <a:xfrm>
            <a:off x="251520" y="5213040"/>
            <a:ext cx="3416493" cy="1584000"/>
          </a:xfrm>
          <a:prstGeom prst="rect">
            <a:avLst/>
          </a:prstGeom>
        </p:spPr>
      </p:pic>
      <p:sp>
        <p:nvSpPr>
          <p:cNvPr id="22" name="Rectangle 21"/>
          <p:cNvSpPr/>
          <p:nvPr userDrawn="1"/>
        </p:nvSpPr>
        <p:spPr bwMode="gray">
          <a:xfrm>
            <a:off x="4847169" y="5265205"/>
            <a:ext cx="7344833"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9" name="Espace réservé du texte 8"/>
          <p:cNvSpPr>
            <a:spLocks noGrp="1"/>
          </p:cNvSpPr>
          <p:nvPr>
            <p:ph type="body" sz="quarter" idx="13" hasCustomPrompt="1"/>
          </p:nvPr>
        </p:nvSpPr>
        <p:spPr bwMode="gray">
          <a:xfrm>
            <a:off x="672000" y="974400"/>
            <a:ext cx="6384000" cy="2232000"/>
          </a:xfrm>
        </p:spPr>
        <p:txBody>
          <a:bodyPr anchor="b" anchorCtr="0"/>
          <a:lstStyle>
            <a:lvl1pPr marL="0" indent="0" algn="l">
              <a:lnSpc>
                <a:spcPct val="90000"/>
              </a:lnSpc>
              <a:buNone/>
              <a:defRPr sz="3733" b="1" cap="none" baseline="0">
                <a:solidFill>
                  <a:schemeClr val="bg1"/>
                </a:solidFill>
              </a:defRPr>
            </a:lvl1pPr>
            <a:lvl2pPr marL="0" algn="ctr">
              <a:lnSpc>
                <a:spcPct val="100000"/>
              </a:lnSpc>
              <a:spcBef>
                <a:spcPts val="9200"/>
              </a:spcBef>
              <a:defRPr sz="2667" b="1">
                <a:solidFill>
                  <a:schemeClr val="bg1"/>
                </a:solidFill>
              </a:defRPr>
            </a:lvl2pPr>
          </a:lstStyle>
          <a:p>
            <a:pPr lvl="0"/>
            <a:r>
              <a:rPr lang="en-GB" noProof="0"/>
              <a:t>TITLE</a:t>
            </a:r>
          </a:p>
        </p:txBody>
      </p:sp>
      <p:sp>
        <p:nvSpPr>
          <p:cNvPr id="8" name="Espace réservé du texte 8"/>
          <p:cNvSpPr>
            <a:spLocks noGrp="1"/>
          </p:cNvSpPr>
          <p:nvPr>
            <p:ph type="body" sz="quarter" idx="14" hasCustomPrompt="1"/>
          </p:nvPr>
        </p:nvSpPr>
        <p:spPr bwMode="gray">
          <a:xfrm>
            <a:off x="672000" y="3585600"/>
            <a:ext cx="6384000" cy="1479600"/>
          </a:xfrm>
        </p:spPr>
        <p:txBody>
          <a:bodyPr anchor="t" anchorCtr="0"/>
          <a:lstStyle>
            <a:lvl1pPr marL="0" indent="0" algn="l">
              <a:lnSpc>
                <a:spcPct val="90000"/>
              </a:lnSpc>
              <a:buNone/>
              <a:defRPr sz="2667" b="0" baseline="0">
                <a:solidFill>
                  <a:schemeClr val="bg1"/>
                </a:solidFill>
              </a:defRPr>
            </a:lvl1pPr>
            <a:lvl2pPr marL="0" algn="ctr">
              <a:lnSpc>
                <a:spcPct val="100000"/>
              </a:lnSpc>
              <a:spcBef>
                <a:spcPts val="9200"/>
              </a:spcBef>
              <a:defRPr sz="2667" b="1">
                <a:solidFill>
                  <a:schemeClr val="bg1"/>
                </a:solidFill>
              </a:defRPr>
            </a:lvl2pPr>
          </a:lstStyle>
          <a:p>
            <a:pPr lvl="0"/>
            <a:r>
              <a:rPr lang="en-GB" noProof="0"/>
              <a:t>SUBTITLE</a:t>
            </a:r>
          </a:p>
        </p:txBody>
      </p:sp>
      <p:sp>
        <p:nvSpPr>
          <p:cNvPr id="11" name="Espace réservé du numéro de diapositive 10"/>
          <p:cNvSpPr>
            <a:spLocks noGrp="1"/>
          </p:cNvSpPr>
          <p:nvPr>
            <p:ph type="sldNum" sz="quarter" idx="16"/>
          </p:nvPr>
        </p:nvSpPr>
        <p:spPr bwMode="gray"/>
        <p:txBody>
          <a:bodyPr/>
          <a:lstStyle>
            <a:lvl1pPr>
              <a:defRPr sz="133">
                <a:solidFill>
                  <a:schemeClr val="bg1">
                    <a:alpha val="0"/>
                  </a:schemeClr>
                </a:solidFill>
              </a:defRPr>
            </a:lvl1pPr>
          </a:lstStyle>
          <a:p>
            <a:pPr algn="l"/>
            <a:r>
              <a:rPr lang="en-GB" noProof="0"/>
              <a:t>Page: </a:t>
            </a:r>
            <a:fld id="{733122C9-A0B9-462F-8757-0847AD287B63}" type="slidenum">
              <a:rPr lang="en-GB" noProof="0" smtClean="0"/>
              <a:pPr algn="l"/>
              <a:t>‹#›</a:t>
            </a:fld>
            <a:endParaRPr lang="en-GB" noProof="0"/>
          </a:p>
        </p:txBody>
      </p:sp>
      <p:sp>
        <p:nvSpPr>
          <p:cNvPr id="15" name="Espace réservé du texte 14"/>
          <p:cNvSpPr>
            <a:spLocks noGrp="1"/>
          </p:cNvSpPr>
          <p:nvPr>
            <p:ph type="body" sz="quarter" idx="19" hasCustomPrompt="1"/>
          </p:nvPr>
        </p:nvSpPr>
        <p:spPr bwMode="gray">
          <a:xfrm>
            <a:off x="5592000" y="5899200"/>
            <a:ext cx="5884800" cy="324000"/>
          </a:xfrm>
        </p:spPr>
        <p:txBody>
          <a:bodyPr anchor="b" anchorCtr="0"/>
          <a:lstStyle>
            <a:lvl1pPr algn="r">
              <a:lnSpc>
                <a:spcPct val="100000"/>
              </a:lnSpc>
              <a:defRPr sz="1200" b="1">
                <a:solidFill>
                  <a:schemeClr val="accent2"/>
                </a:solidFill>
              </a:defRPr>
            </a:lvl1pPr>
          </a:lstStyle>
          <a:p>
            <a:r>
              <a:rPr lang="fr-FR" err="1"/>
              <a:t>Reach</a:t>
            </a:r>
            <a:r>
              <a:rPr lang="fr-FR"/>
              <a:t> </a:t>
            </a:r>
            <a:r>
              <a:rPr lang="fr-FR" err="1"/>
              <a:t>every</a:t>
            </a:r>
            <a:r>
              <a:rPr lang="fr-FR"/>
              <a:t> </a:t>
            </a:r>
            <a:r>
              <a:rPr lang="fr-FR" err="1"/>
              <a:t>child</a:t>
            </a:r>
            <a:endParaRPr lang="fr-FR"/>
          </a:p>
        </p:txBody>
      </p:sp>
      <p:sp>
        <p:nvSpPr>
          <p:cNvPr id="16" name="Rectangle 15"/>
          <p:cNvSpPr/>
          <p:nvPr userDrawn="1"/>
        </p:nvSpPr>
        <p:spPr bwMode="gray">
          <a:xfrm>
            <a:off x="5592000" y="6283200"/>
            <a:ext cx="5884800"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1200" noProof="0">
                <a:solidFill>
                  <a:schemeClr val="accent3"/>
                </a:solidFill>
              </a:rPr>
              <a:t>www.gavi.org</a:t>
            </a:r>
          </a:p>
        </p:txBody>
      </p:sp>
      <p:sp>
        <p:nvSpPr>
          <p:cNvPr id="19" name="Rectangle 18"/>
          <p:cNvSpPr/>
          <p:nvPr userDrawn="1"/>
        </p:nvSpPr>
        <p:spPr bwMode="gray">
          <a:xfrm>
            <a:off x="672000" y="3391895"/>
            <a:ext cx="23376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18" name="Espace réservé pour une image  25"/>
          <p:cNvSpPr>
            <a:spLocks noGrp="1"/>
          </p:cNvSpPr>
          <p:nvPr>
            <p:ph type="pic" sz="quarter" idx="10" hasCustomPrompt="1"/>
          </p:nvPr>
        </p:nvSpPr>
        <p:spPr>
          <a:xfrm>
            <a:off x="6821913" y="0"/>
            <a:ext cx="5370089" cy="5158800"/>
          </a:xfrm>
          <a:custGeom>
            <a:avLst/>
            <a:gdLst>
              <a:gd name="connsiteX0" fmla="*/ 1929568 w 4027567"/>
              <a:gd name="connsiteY0" fmla="*/ 0 h 3869100"/>
              <a:gd name="connsiteX1" fmla="*/ 4027567 w 4027567"/>
              <a:gd name="connsiteY1" fmla="*/ 0 h 3869100"/>
              <a:gd name="connsiteX2" fmla="*/ 4027567 w 4027567"/>
              <a:gd name="connsiteY2" fmla="*/ 3869100 h 3869100"/>
              <a:gd name="connsiteX3" fmla="*/ 0 w 4027567"/>
              <a:gd name="connsiteY3" fmla="*/ 3869100 h 3869100"/>
              <a:gd name="connsiteX4" fmla="*/ 29823 w 4027567"/>
              <a:gd name="connsiteY4" fmla="*/ 3580448 h 3869100"/>
              <a:gd name="connsiteX5" fmla="*/ 1929568 w 4027567"/>
              <a:gd name="connsiteY5" fmla="*/ 0 h 386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7567" h="3869100">
                <a:moveTo>
                  <a:pt x="1929568" y="0"/>
                </a:moveTo>
                <a:lnTo>
                  <a:pt x="4027567" y="0"/>
                </a:lnTo>
                <a:lnTo>
                  <a:pt x="4027567" y="3869100"/>
                </a:lnTo>
                <a:lnTo>
                  <a:pt x="0" y="3869100"/>
                </a:lnTo>
                <a:lnTo>
                  <a:pt x="29823" y="3580448"/>
                </a:lnTo>
                <a:cubicBezTo>
                  <a:pt x="280550" y="2115735"/>
                  <a:pt x="1924285" y="945283"/>
                  <a:pt x="1929568" y="0"/>
                </a:cubicBezTo>
                <a:close/>
              </a:path>
            </a:pathLst>
          </a:custGeom>
          <a:solidFill>
            <a:schemeClr val="bg2"/>
          </a:solidFill>
        </p:spPr>
        <p:txBody>
          <a:bodyPr wrap="square" tIns="720000" anchor="ctr" anchorCtr="0">
            <a:noAutofit/>
          </a:bodyPr>
          <a:lstStyle>
            <a:lvl1pPr marL="0" marR="0" indent="0" algn="ctr" defTabSz="1219170" rtl="0" eaLnBrk="1" fontAlgn="auto" latinLnBrk="0" hangingPunct="1">
              <a:lnSpc>
                <a:spcPct val="110000"/>
              </a:lnSpc>
              <a:spcBef>
                <a:spcPts val="0"/>
              </a:spcBef>
              <a:spcAft>
                <a:spcPts val="0"/>
              </a:spcAft>
              <a:buClrTx/>
              <a:buSzTx/>
              <a:buFont typeface="Arial" pitchFamily="34" charset="0"/>
              <a:buNone/>
              <a:tabLst/>
              <a:defRPr sz="2000">
                <a:solidFill>
                  <a:schemeClr val="bg1"/>
                </a:solidFill>
              </a:defRPr>
            </a:lvl1pPr>
          </a:lstStyle>
          <a:p>
            <a:r>
              <a:rPr lang="en-GB" noProof="0"/>
              <a:t>Select your own photo</a:t>
            </a:r>
          </a:p>
        </p:txBody>
      </p:sp>
      <p:sp>
        <p:nvSpPr>
          <p:cNvPr id="17" name="Espace réservé du texte 16"/>
          <p:cNvSpPr>
            <a:spLocks noGrp="1"/>
          </p:cNvSpPr>
          <p:nvPr>
            <p:ph type="body" sz="quarter" idx="20" hasCustomPrompt="1"/>
          </p:nvPr>
        </p:nvSpPr>
        <p:spPr bwMode="gray">
          <a:xfrm>
            <a:off x="0" y="5157789"/>
            <a:ext cx="12192000" cy="287337"/>
          </a:xfrm>
          <a:solidFill>
            <a:schemeClr val="bg1"/>
          </a:solidFill>
        </p:spPr>
        <p:txBody>
          <a:bodyPr/>
          <a:lstStyle>
            <a:lvl1pPr>
              <a:defRPr sz="133" b="0">
                <a:solidFill>
                  <a:schemeClr val="bg1">
                    <a:alpha val="0"/>
                  </a:schemeClr>
                </a:solidFill>
              </a:defRPr>
            </a:lvl1pPr>
          </a:lstStyle>
          <a:p>
            <a:pPr lvl="0"/>
            <a:r>
              <a:rPr lang="en-GB" noProof="0"/>
              <a:t> </a:t>
            </a:r>
          </a:p>
        </p:txBody>
      </p:sp>
    </p:spTree>
    <p:extLst>
      <p:ext uri="{BB962C8B-B14F-4D97-AF65-F5344CB8AC3E}">
        <p14:creationId xmlns:p14="http://schemas.microsoft.com/office/powerpoint/2010/main" val="396473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nual Timeline">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803BAA2C-9254-B18D-A058-251E52C66E89}"/>
              </a:ext>
            </a:extLst>
          </p:cNvPr>
          <p:cNvGraphicFramePr>
            <a:graphicFrameLocks noGrp="1"/>
          </p:cNvGraphicFramePr>
          <p:nvPr userDrawn="1">
            <p:extLst>
              <p:ext uri="{D42A27DB-BD31-4B8C-83A1-F6EECF244321}">
                <p14:modId xmlns:p14="http://schemas.microsoft.com/office/powerpoint/2010/main" val="4106880639"/>
              </p:ext>
            </p:extLst>
          </p:nvPr>
        </p:nvGraphicFramePr>
        <p:xfrm>
          <a:off x="606585" y="2278196"/>
          <a:ext cx="11007612" cy="3618726"/>
        </p:xfrm>
        <a:graphic>
          <a:graphicData uri="http://schemas.openxmlformats.org/drawingml/2006/table">
            <a:tbl>
              <a:tblPr bandCol="1">
                <a:tableStyleId>{2D5ABB26-0587-4C30-8999-92F81FD0307C}</a:tableStyleId>
              </a:tblPr>
              <a:tblGrid>
                <a:gridCol w="917301">
                  <a:extLst>
                    <a:ext uri="{9D8B030D-6E8A-4147-A177-3AD203B41FA5}">
                      <a16:colId xmlns:a16="http://schemas.microsoft.com/office/drawing/2014/main" val="4151945498"/>
                    </a:ext>
                  </a:extLst>
                </a:gridCol>
                <a:gridCol w="917301">
                  <a:extLst>
                    <a:ext uri="{9D8B030D-6E8A-4147-A177-3AD203B41FA5}">
                      <a16:colId xmlns:a16="http://schemas.microsoft.com/office/drawing/2014/main" val="1382627474"/>
                    </a:ext>
                  </a:extLst>
                </a:gridCol>
                <a:gridCol w="917301">
                  <a:extLst>
                    <a:ext uri="{9D8B030D-6E8A-4147-A177-3AD203B41FA5}">
                      <a16:colId xmlns:a16="http://schemas.microsoft.com/office/drawing/2014/main" val="2312284562"/>
                    </a:ext>
                  </a:extLst>
                </a:gridCol>
                <a:gridCol w="917301">
                  <a:extLst>
                    <a:ext uri="{9D8B030D-6E8A-4147-A177-3AD203B41FA5}">
                      <a16:colId xmlns:a16="http://schemas.microsoft.com/office/drawing/2014/main" val="380964293"/>
                    </a:ext>
                  </a:extLst>
                </a:gridCol>
                <a:gridCol w="917301">
                  <a:extLst>
                    <a:ext uri="{9D8B030D-6E8A-4147-A177-3AD203B41FA5}">
                      <a16:colId xmlns:a16="http://schemas.microsoft.com/office/drawing/2014/main" val="2227914870"/>
                    </a:ext>
                  </a:extLst>
                </a:gridCol>
                <a:gridCol w="917301">
                  <a:extLst>
                    <a:ext uri="{9D8B030D-6E8A-4147-A177-3AD203B41FA5}">
                      <a16:colId xmlns:a16="http://schemas.microsoft.com/office/drawing/2014/main" val="2386396939"/>
                    </a:ext>
                  </a:extLst>
                </a:gridCol>
                <a:gridCol w="917301">
                  <a:extLst>
                    <a:ext uri="{9D8B030D-6E8A-4147-A177-3AD203B41FA5}">
                      <a16:colId xmlns:a16="http://schemas.microsoft.com/office/drawing/2014/main" val="1442862435"/>
                    </a:ext>
                  </a:extLst>
                </a:gridCol>
                <a:gridCol w="917301">
                  <a:extLst>
                    <a:ext uri="{9D8B030D-6E8A-4147-A177-3AD203B41FA5}">
                      <a16:colId xmlns:a16="http://schemas.microsoft.com/office/drawing/2014/main" val="2496167856"/>
                    </a:ext>
                  </a:extLst>
                </a:gridCol>
                <a:gridCol w="917301">
                  <a:extLst>
                    <a:ext uri="{9D8B030D-6E8A-4147-A177-3AD203B41FA5}">
                      <a16:colId xmlns:a16="http://schemas.microsoft.com/office/drawing/2014/main" val="936398145"/>
                    </a:ext>
                  </a:extLst>
                </a:gridCol>
                <a:gridCol w="917301">
                  <a:extLst>
                    <a:ext uri="{9D8B030D-6E8A-4147-A177-3AD203B41FA5}">
                      <a16:colId xmlns:a16="http://schemas.microsoft.com/office/drawing/2014/main" val="3251811526"/>
                    </a:ext>
                  </a:extLst>
                </a:gridCol>
                <a:gridCol w="917301">
                  <a:extLst>
                    <a:ext uri="{9D8B030D-6E8A-4147-A177-3AD203B41FA5}">
                      <a16:colId xmlns:a16="http://schemas.microsoft.com/office/drawing/2014/main" val="2298212362"/>
                    </a:ext>
                  </a:extLst>
                </a:gridCol>
                <a:gridCol w="917301">
                  <a:extLst>
                    <a:ext uri="{9D8B030D-6E8A-4147-A177-3AD203B41FA5}">
                      <a16:colId xmlns:a16="http://schemas.microsoft.com/office/drawing/2014/main" val="1474312375"/>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469904028"/>
                  </a:ext>
                </a:extLst>
              </a:tr>
            </a:tbl>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tx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23" name="Text Placeholder 2">
            <a:extLst>
              <a:ext uri="{FF2B5EF4-FFF2-40B4-BE49-F238E27FC236}">
                <a16:creationId xmlns:a16="http://schemas.microsoft.com/office/drawing/2014/main" id="{3031F97C-D610-4D45-F78B-D175D9A0E755}"/>
              </a:ext>
            </a:extLst>
          </p:cNvPr>
          <p:cNvSpPr>
            <a:spLocks noGrp="1"/>
          </p:cNvSpPr>
          <p:nvPr>
            <p:ph type="body" sz="quarter" idx="47"/>
          </p:nvPr>
        </p:nvSpPr>
        <p:spPr>
          <a:xfrm>
            <a:off x="3485839" y="2583275"/>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4" name="Text Placeholder 2">
            <a:extLst>
              <a:ext uri="{FF2B5EF4-FFF2-40B4-BE49-F238E27FC236}">
                <a16:creationId xmlns:a16="http://schemas.microsoft.com/office/drawing/2014/main" id="{1FF72A2C-EC93-1960-E000-9D1BE3C473D1}"/>
              </a:ext>
            </a:extLst>
          </p:cNvPr>
          <p:cNvSpPr>
            <a:spLocks noGrp="1"/>
          </p:cNvSpPr>
          <p:nvPr>
            <p:ph type="body" sz="quarter" idx="48"/>
          </p:nvPr>
        </p:nvSpPr>
        <p:spPr>
          <a:xfrm>
            <a:off x="718374" y="2588233"/>
            <a:ext cx="2451893"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5" name="Text Placeholder 2">
            <a:extLst>
              <a:ext uri="{FF2B5EF4-FFF2-40B4-BE49-F238E27FC236}">
                <a16:creationId xmlns:a16="http://schemas.microsoft.com/office/drawing/2014/main" id="{7B3311CB-DC37-BF2B-8E33-872990686A6F}"/>
              </a:ext>
            </a:extLst>
          </p:cNvPr>
          <p:cNvSpPr>
            <a:spLocks noGrp="1"/>
          </p:cNvSpPr>
          <p:nvPr>
            <p:ph type="body" sz="quarter" idx="49"/>
          </p:nvPr>
        </p:nvSpPr>
        <p:spPr>
          <a:xfrm>
            <a:off x="9020770" y="3112528"/>
            <a:ext cx="2477398"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6" name="Text Placeholder 2">
            <a:extLst>
              <a:ext uri="{FF2B5EF4-FFF2-40B4-BE49-F238E27FC236}">
                <a16:creationId xmlns:a16="http://schemas.microsoft.com/office/drawing/2014/main" id="{4C6A5BFA-3D10-182C-1A20-2F9F25DA5EC7}"/>
              </a:ext>
            </a:extLst>
          </p:cNvPr>
          <p:cNvSpPr>
            <a:spLocks noGrp="1"/>
          </p:cNvSpPr>
          <p:nvPr>
            <p:ph type="body" sz="quarter" idx="50"/>
          </p:nvPr>
        </p:nvSpPr>
        <p:spPr>
          <a:xfrm>
            <a:off x="718374" y="3112528"/>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7" name="Text Placeholder 2">
            <a:extLst>
              <a:ext uri="{FF2B5EF4-FFF2-40B4-BE49-F238E27FC236}">
                <a16:creationId xmlns:a16="http://schemas.microsoft.com/office/drawing/2014/main" id="{63D306BC-6AA0-5B15-EAD0-1C4B6C007AE2}"/>
              </a:ext>
            </a:extLst>
          </p:cNvPr>
          <p:cNvSpPr>
            <a:spLocks noGrp="1"/>
          </p:cNvSpPr>
          <p:nvPr>
            <p:ph type="body" sz="quarter" idx="52"/>
          </p:nvPr>
        </p:nvSpPr>
        <p:spPr>
          <a:xfrm>
            <a:off x="718374" y="3636823"/>
            <a:ext cx="10779794" cy="380567"/>
          </a:xfrm>
          <a:prstGeom prst="roundRect">
            <a:avLst>
              <a:gd name="adj" fmla="val 50000"/>
            </a:avLst>
          </a:prstGeom>
          <a:solidFill>
            <a:schemeClr val="tx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8" name="Text Placeholder 2">
            <a:extLst>
              <a:ext uri="{FF2B5EF4-FFF2-40B4-BE49-F238E27FC236}">
                <a16:creationId xmlns:a16="http://schemas.microsoft.com/office/drawing/2014/main" id="{2F279148-11D1-D193-7504-E15A8DBBB7ED}"/>
              </a:ext>
            </a:extLst>
          </p:cNvPr>
          <p:cNvSpPr>
            <a:spLocks noGrp="1"/>
          </p:cNvSpPr>
          <p:nvPr>
            <p:ph type="body" sz="quarter" idx="54"/>
          </p:nvPr>
        </p:nvSpPr>
        <p:spPr>
          <a:xfrm>
            <a:off x="1947773" y="4161117"/>
            <a:ext cx="9537643"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9" name="Text Placeholder 2">
            <a:extLst>
              <a:ext uri="{FF2B5EF4-FFF2-40B4-BE49-F238E27FC236}">
                <a16:creationId xmlns:a16="http://schemas.microsoft.com/office/drawing/2014/main" id="{B7F7FC01-6091-5D90-D333-FA5671F43B8E}"/>
              </a:ext>
            </a:extLst>
          </p:cNvPr>
          <p:cNvSpPr>
            <a:spLocks noGrp="1"/>
          </p:cNvSpPr>
          <p:nvPr>
            <p:ph type="body" sz="quarter" idx="56"/>
          </p:nvPr>
        </p:nvSpPr>
        <p:spPr>
          <a:xfrm>
            <a:off x="7492654" y="4685411"/>
            <a:ext cx="3986410" cy="380567"/>
          </a:xfrm>
          <a:prstGeom prst="roundRect">
            <a:avLst>
              <a:gd name="adj" fmla="val 50000"/>
            </a:avLst>
          </a:prstGeom>
          <a:solidFill>
            <a:schemeClr val="accent5"/>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321239904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Section Divider + Number">
    <p:spTree>
      <p:nvGrpSpPr>
        <p:cNvPr id="1" name=""/>
        <p:cNvGrpSpPr/>
        <p:nvPr/>
      </p:nvGrpSpPr>
      <p:grpSpPr>
        <a:xfrm>
          <a:off x="0" y="0"/>
          <a:ext cx="0" cy="0"/>
          <a:chOff x="0" y="0"/>
          <a:chExt cx="0" cy="0"/>
        </a:xfrm>
      </p:grpSpPr>
      <p:pic>
        <p:nvPicPr>
          <p:cNvPr id="10" name="Picture Placeholder 5" descr="A picture containing ray, fish&#10;&#10;Description automatically generated">
            <a:extLst>
              <a:ext uri="{FF2B5EF4-FFF2-40B4-BE49-F238E27FC236}">
                <a16:creationId xmlns:a16="http://schemas.microsoft.com/office/drawing/2014/main" id="{E64479CB-DB0F-9D45-918A-B9BEDD2EC8B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31272" r="15376"/>
          <a:stretch/>
        </p:blipFill>
        <p:spPr>
          <a:xfrm>
            <a:off x="-3" y="0"/>
            <a:ext cx="6096001" cy="6858000"/>
          </a:xfrm>
          <a:prstGeom prst="round1Rect">
            <a:avLst>
              <a:gd name="adj" fmla="val 14304"/>
            </a:avLst>
          </a:prstGeom>
        </p:spPr>
      </p:pic>
      <p:sp>
        <p:nvSpPr>
          <p:cNvPr id="6" name="Text Placeholder 29">
            <a:extLst>
              <a:ext uri="{FF2B5EF4-FFF2-40B4-BE49-F238E27FC236}">
                <a16:creationId xmlns:a16="http://schemas.microsoft.com/office/drawing/2014/main" id="{DAB788B4-A63C-D849-B216-E7D266CBBABA}"/>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7" name="Text Placeholder 31">
            <a:extLst>
              <a:ext uri="{FF2B5EF4-FFF2-40B4-BE49-F238E27FC236}">
                <a16:creationId xmlns:a16="http://schemas.microsoft.com/office/drawing/2014/main" id="{F314B004-6AB6-8142-919B-E7ECC468456B}"/>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FF0CE34-D1A8-0246-ADEF-5C8D7757129F}"/>
              </a:ext>
            </a:extLst>
          </p:cNvPr>
          <p:cNvSpPr>
            <a:spLocks noGrp="1"/>
          </p:cNvSpPr>
          <p:nvPr>
            <p:ph type="body" sz="quarter" idx="14" hasCustomPrompt="1"/>
          </p:nvPr>
        </p:nvSpPr>
        <p:spPr>
          <a:xfrm>
            <a:off x="515938" y="1963923"/>
            <a:ext cx="5064591" cy="3104603"/>
          </a:xfrm>
        </p:spPr>
        <p:txBody>
          <a:bodyPr>
            <a:noAutofit/>
          </a:bodyPr>
          <a:lstStyle>
            <a:lvl1pPr algn="ctr">
              <a:lnSpc>
                <a:spcPct val="80000"/>
              </a:lnSpc>
              <a:spcAft>
                <a:spcPts val="0"/>
              </a:spcAft>
              <a:defRPr sz="32500" b="1">
                <a:solidFill>
                  <a:schemeClr val="bg1"/>
                </a:solidFill>
              </a:defRPr>
            </a:lvl1pPr>
          </a:lstStyle>
          <a:p>
            <a:pPr lvl="0"/>
            <a:r>
              <a:rPr lang="en-GB"/>
              <a:t>X</a:t>
            </a:r>
          </a:p>
        </p:txBody>
      </p:sp>
    </p:spTree>
    <p:extLst>
      <p:ext uri="{BB962C8B-B14F-4D97-AF65-F5344CB8AC3E}">
        <p14:creationId xmlns:p14="http://schemas.microsoft.com/office/powerpoint/2010/main" val="335669100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userDrawn="1">
  <p:cSld name="Title Slide + Image">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Picture Placeholder 14">
            <a:extLst>
              <a:ext uri="{FF2B5EF4-FFF2-40B4-BE49-F238E27FC236}">
                <a16:creationId xmlns:a16="http://schemas.microsoft.com/office/drawing/2014/main" id="{86A756F5-203A-4C4F-9479-348B2905A666}"/>
              </a:ext>
            </a:extLst>
          </p:cNvPr>
          <p:cNvSpPr>
            <a:spLocks noGrp="1"/>
          </p:cNvSpPr>
          <p:nvPr>
            <p:ph type="pic" sz="quarter" idx="18" hasCustomPrompt="1"/>
          </p:nvPr>
        </p:nvSpPr>
        <p:spPr>
          <a:xfrm>
            <a:off x="5501514" y="0"/>
            <a:ext cx="6690486" cy="6858000"/>
          </a:xfrm>
          <a:custGeom>
            <a:avLst/>
            <a:gdLst>
              <a:gd name="connsiteX0" fmla="*/ 0 w 7942912"/>
              <a:gd name="connsiteY0" fmla="*/ 0 h 6858000"/>
              <a:gd name="connsiteX1" fmla="*/ 7942912 w 7942912"/>
              <a:gd name="connsiteY1" fmla="*/ 0 h 6858000"/>
              <a:gd name="connsiteX2" fmla="*/ 7942912 w 7942912"/>
              <a:gd name="connsiteY2" fmla="*/ 6858000 h 6858000"/>
              <a:gd name="connsiteX3" fmla="*/ 704040 w 7942912"/>
              <a:gd name="connsiteY3" fmla="*/ 6858000 h 6858000"/>
              <a:gd name="connsiteX4" fmla="*/ 704040 w 7942912"/>
              <a:gd name="connsiteY4" fmla="*/ 704067 h 6858000"/>
              <a:gd name="connsiteX5" fmla="*/ 141865 w 7942912"/>
              <a:gd name="connsiteY5" fmla="*/ 143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2912" h="6858000">
                <a:moveTo>
                  <a:pt x="0" y="0"/>
                </a:moveTo>
                <a:lnTo>
                  <a:pt x="7942912" y="0"/>
                </a:lnTo>
                <a:lnTo>
                  <a:pt x="7942912" y="6858000"/>
                </a:lnTo>
                <a:lnTo>
                  <a:pt x="704040" y="6858000"/>
                </a:lnTo>
                <a:lnTo>
                  <a:pt x="704040" y="704067"/>
                </a:lnTo>
                <a:cubicBezTo>
                  <a:pt x="704040" y="363826"/>
                  <a:pt x="462698" y="79953"/>
                  <a:pt x="141865" y="14301"/>
                </a:cubicBezTo>
                <a:close/>
              </a:path>
            </a:pathLst>
          </a:custGeom>
          <a:solidFill>
            <a:schemeClr val="bg1">
              <a:lumMod val="85000"/>
            </a:schemeClr>
          </a:solidFill>
        </p:spPr>
        <p:txBody>
          <a:bodyPr wrap="square" anchor="ctr">
            <a:noAutofit/>
          </a:bodyPr>
          <a:lstStyle>
            <a:lvl1pPr marL="0" indent="0" algn="ctr">
              <a:buNone/>
              <a:defRPr sz="1600">
                <a:solidFill>
                  <a:schemeClr val="bg1">
                    <a:lumMod val="50000"/>
                  </a:schemeClr>
                </a:solidFill>
              </a:defRPr>
            </a:lvl1pPr>
          </a:lstStyle>
          <a:p>
            <a:r>
              <a:rPr lang="en-GB"/>
              <a:t>Click icon to insert picture</a:t>
            </a:r>
          </a:p>
        </p:txBody>
      </p:sp>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9" y="1700213"/>
            <a:ext cx="4692628" cy="234609"/>
          </a:xfrm>
        </p:spPr>
        <p:txBody>
          <a:bodyPr>
            <a:normAutofit/>
          </a:bodyPr>
          <a:lstStyle>
            <a:lvl1pPr>
              <a:defRPr sz="1400" spc="300">
                <a:solidFill>
                  <a:schemeClr val="bg1"/>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2309427"/>
            <a:ext cx="4692628" cy="2518484"/>
          </a:xfrm>
        </p:spPr>
        <p:txBody>
          <a:bodyPr>
            <a:noAutofit/>
          </a:bodyPr>
          <a:lstStyle>
            <a:lvl1pPr>
              <a:lnSpc>
                <a:spcPct val="90000"/>
              </a:lnSpc>
              <a:defRPr sz="6000">
                <a:solidFill>
                  <a:schemeClr val="bg1"/>
                </a:solidFill>
              </a:defRPr>
            </a:lvl1pPr>
          </a:lstStyle>
          <a:p>
            <a:r>
              <a:rPr lang="en-GB"/>
              <a:t>Click to edit Master title style</a:t>
            </a:r>
          </a:p>
        </p:txBody>
      </p:sp>
      <p:sp>
        <p:nvSpPr>
          <p:cNvPr id="10" name="Text Placeholder 2">
            <a:extLst>
              <a:ext uri="{FF2B5EF4-FFF2-40B4-BE49-F238E27FC236}">
                <a16:creationId xmlns:a16="http://schemas.microsoft.com/office/drawing/2014/main" id="{9878A746-9E85-F24C-AD58-8F45F83396CC}"/>
              </a:ext>
            </a:extLst>
          </p:cNvPr>
          <p:cNvSpPr>
            <a:spLocks noGrp="1"/>
          </p:cNvSpPr>
          <p:nvPr>
            <p:ph type="body" sz="quarter" idx="11" hasCustomPrompt="1"/>
          </p:nvPr>
        </p:nvSpPr>
        <p:spPr>
          <a:xfrm>
            <a:off x="515939" y="5721999"/>
            <a:ext cx="4692628" cy="187359"/>
          </a:xfrm>
        </p:spPr>
        <p:txBody>
          <a:bodyPr anchor="b">
            <a:spAutoFit/>
          </a:bodyPr>
          <a:lstStyle>
            <a:lvl1pPr>
              <a:defRPr sz="1200" spc="0">
                <a:solidFill>
                  <a:schemeClr val="bg1"/>
                </a:solidFill>
              </a:defRPr>
            </a:lvl1pPr>
          </a:lstStyle>
          <a:p>
            <a:pPr lvl="0"/>
            <a:r>
              <a:rPr lang="en-GB"/>
              <a:t>Subtitle goes here</a:t>
            </a:r>
          </a:p>
        </p:txBody>
      </p:sp>
      <p:sp>
        <p:nvSpPr>
          <p:cNvPr id="11" name="Text Placeholder 2">
            <a:extLst>
              <a:ext uri="{FF2B5EF4-FFF2-40B4-BE49-F238E27FC236}">
                <a16:creationId xmlns:a16="http://schemas.microsoft.com/office/drawing/2014/main" id="{7AFD6BA4-8A31-2C45-81C0-67141C06959C}"/>
              </a:ext>
            </a:extLst>
          </p:cNvPr>
          <p:cNvSpPr txBox="1">
            <a:spLocks/>
          </p:cNvSpPr>
          <p:nvPr userDrawn="1"/>
        </p:nvSpPr>
        <p:spPr>
          <a:xfrm>
            <a:off x="515938" y="6173816"/>
            <a:ext cx="1303626" cy="315884"/>
          </a:xfrm>
          <a:prstGeom prst="rect">
            <a:avLst/>
          </a:prstGeom>
        </p:spPr>
        <p:txBody>
          <a:bodyPr lIns="0" tIns="0" rIns="0" bIns="0" anchor="b"/>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800" b="1">
                <a:solidFill>
                  <a:schemeClr val="bg2"/>
                </a:solidFill>
              </a:rPr>
              <a:t>gavi.org</a:t>
            </a:r>
          </a:p>
        </p:txBody>
      </p:sp>
      <p:sp>
        <p:nvSpPr>
          <p:cNvPr id="14" name="Text Placeholder 13">
            <a:extLst>
              <a:ext uri="{FF2B5EF4-FFF2-40B4-BE49-F238E27FC236}">
                <a16:creationId xmlns:a16="http://schemas.microsoft.com/office/drawing/2014/main" id="{C10119D7-2EC9-4840-AC33-164E7101833C}"/>
              </a:ext>
            </a:extLst>
          </p:cNvPr>
          <p:cNvSpPr>
            <a:spLocks noGrp="1"/>
          </p:cNvSpPr>
          <p:nvPr>
            <p:ph type="body" sz="quarter" idx="19" hasCustomPrompt="1"/>
          </p:nvPr>
        </p:nvSpPr>
        <p:spPr>
          <a:xfrm>
            <a:off x="10351263" y="443457"/>
            <a:ext cx="1324800" cy="486000"/>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a:t> </a:t>
            </a:r>
          </a:p>
        </p:txBody>
      </p:sp>
    </p:spTree>
    <p:extLst>
      <p:ext uri="{BB962C8B-B14F-4D97-AF65-F5344CB8AC3E}">
        <p14:creationId xmlns:p14="http://schemas.microsoft.com/office/powerpoint/2010/main" val="1888126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5" name="Text Placeholder 8">
            <a:extLst>
              <a:ext uri="{FF2B5EF4-FFF2-40B4-BE49-F238E27FC236}">
                <a16:creationId xmlns:a16="http://schemas.microsoft.com/office/drawing/2014/main" id="{645879FE-583A-DE44-88BA-EB276A69E0F6}"/>
              </a:ext>
            </a:extLst>
          </p:cNvPr>
          <p:cNvSpPr>
            <a:spLocks noGrp="1"/>
          </p:cNvSpPr>
          <p:nvPr>
            <p:ph type="body" idx="13"/>
          </p:nvPr>
        </p:nvSpPr>
        <p:spPr>
          <a:xfrm>
            <a:off x="531133" y="1304925"/>
            <a:ext cx="11144930" cy="592778"/>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
        <p:nvSpPr>
          <p:cNvPr id="5" name="Table Placeholder 4">
            <a:extLst>
              <a:ext uri="{FF2B5EF4-FFF2-40B4-BE49-F238E27FC236}">
                <a16:creationId xmlns:a16="http://schemas.microsoft.com/office/drawing/2014/main" id="{229D7B8B-35CA-A145-A474-98CA941C8914}"/>
              </a:ext>
            </a:extLst>
          </p:cNvPr>
          <p:cNvSpPr>
            <a:spLocks noGrp="1"/>
          </p:cNvSpPr>
          <p:nvPr>
            <p:ph type="tbl" sz="quarter" idx="14"/>
          </p:nvPr>
        </p:nvSpPr>
        <p:spPr>
          <a:xfrm>
            <a:off x="515938" y="2081213"/>
            <a:ext cx="11153775" cy="3832225"/>
          </a:xfrm>
        </p:spPr>
        <p:txBody>
          <a:bodyPr anchor="ctr">
            <a:normAutofit/>
          </a:bodyPr>
          <a:lstStyle>
            <a:lvl1pPr algn="ctr">
              <a:defRPr sz="1600">
                <a:solidFill>
                  <a:schemeClr val="bg1">
                    <a:lumMod val="50000"/>
                  </a:schemeClr>
                </a:solidFill>
              </a:defRPr>
            </a:lvl1pPr>
          </a:lstStyle>
          <a:p>
            <a:r>
              <a:rPr lang="en-GB"/>
              <a:t>Click icon to add table</a:t>
            </a:r>
          </a:p>
        </p:txBody>
      </p:sp>
    </p:spTree>
    <p:extLst>
      <p:ext uri="{BB962C8B-B14F-4D97-AF65-F5344CB8AC3E}">
        <p14:creationId xmlns:p14="http://schemas.microsoft.com/office/powerpoint/2010/main" val="54791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1304925"/>
            <a:ext cx="11160125" cy="4608513"/>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26744043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 + Intro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2186941"/>
            <a:ext cx="11160125" cy="372649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9" name="Text Placeholder 8">
            <a:extLst>
              <a:ext uri="{FF2B5EF4-FFF2-40B4-BE49-F238E27FC236}">
                <a16:creationId xmlns:a16="http://schemas.microsoft.com/office/drawing/2014/main" id="{70B67ED7-707C-628A-DD8C-8D05275A882F}"/>
              </a:ext>
            </a:extLst>
          </p:cNvPr>
          <p:cNvSpPr>
            <a:spLocks noGrp="1"/>
          </p:cNvSpPr>
          <p:nvPr>
            <p:ph type="body" idx="14"/>
          </p:nvPr>
        </p:nvSpPr>
        <p:spPr>
          <a:xfrm>
            <a:off x="531133" y="1304924"/>
            <a:ext cx="11144930" cy="760095"/>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Tree>
    <p:extLst>
      <p:ext uri="{BB962C8B-B14F-4D97-AF65-F5344CB8AC3E}">
        <p14:creationId xmlns:p14="http://schemas.microsoft.com/office/powerpoint/2010/main" val="23776628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1906245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Graph + Key Sta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2951067"/>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12" name="Table Placeholder 13">
            <a:extLst>
              <a:ext uri="{FF2B5EF4-FFF2-40B4-BE49-F238E27FC236}">
                <a16:creationId xmlns:a16="http://schemas.microsoft.com/office/drawing/2014/main" id="{0471F0B8-12A0-7A45-8C7A-E02063FE5C87}"/>
              </a:ext>
            </a:extLst>
          </p:cNvPr>
          <p:cNvSpPr>
            <a:spLocks noGrp="1"/>
          </p:cNvSpPr>
          <p:nvPr>
            <p:ph type="tbl" sz="quarter" idx="16" hasCustomPrompt="1"/>
          </p:nvPr>
        </p:nvSpPr>
        <p:spPr>
          <a:xfrm>
            <a:off x="531813" y="4531663"/>
            <a:ext cx="5564187" cy="1381775"/>
          </a:xfrm>
        </p:spPr>
        <p:txBody>
          <a:bodyPr anchor="ctr">
            <a:normAutofit/>
          </a:bodyPr>
          <a:lstStyle>
            <a:lvl1pPr algn="ctr">
              <a:defRPr sz="1600">
                <a:solidFill>
                  <a:schemeClr val="bg1">
                    <a:lumMod val="50000"/>
                  </a:schemeClr>
                </a:solidFill>
              </a:defRPr>
            </a:lvl1pPr>
          </a:lstStyle>
          <a:p>
            <a:r>
              <a:rPr lang="en-GB"/>
              <a:t>Click here to insert table of key statistics</a:t>
            </a:r>
          </a:p>
        </p:txBody>
      </p:sp>
    </p:spTree>
    <p:extLst>
      <p:ext uri="{BB962C8B-B14F-4D97-AF65-F5344CB8AC3E}">
        <p14:creationId xmlns:p14="http://schemas.microsoft.com/office/powerpoint/2010/main" val="3243404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shot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9" name="Picture Placeholder 9">
            <a:extLst>
              <a:ext uri="{FF2B5EF4-FFF2-40B4-BE49-F238E27FC236}">
                <a16:creationId xmlns:a16="http://schemas.microsoft.com/office/drawing/2014/main" id="{F7144900-27CB-F8C8-8750-EBFD50556D3C}"/>
              </a:ext>
            </a:extLst>
          </p:cNvPr>
          <p:cNvSpPr>
            <a:spLocks noGrp="1"/>
          </p:cNvSpPr>
          <p:nvPr>
            <p:ph type="pic" sz="quarter" idx="20" hasCustomPrompt="1"/>
          </p:nvPr>
        </p:nvSpPr>
        <p:spPr>
          <a:xfrm>
            <a:off x="515937"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1" name="Picture Placeholder 9">
            <a:extLst>
              <a:ext uri="{FF2B5EF4-FFF2-40B4-BE49-F238E27FC236}">
                <a16:creationId xmlns:a16="http://schemas.microsoft.com/office/drawing/2014/main" id="{BA371966-686F-3873-1B61-8D4F2F1781AB}"/>
              </a:ext>
            </a:extLst>
          </p:cNvPr>
          <p:cNvSpPr>
            <a:spLocks noGrp="1"/>
          </p:cNvSpPr>
          <p:nvPr>
            <p:ph type="pic" sz="quarter" idx="21" hasCustomPrompt="1"/>
          </p:nvPr>
        </p:nvSpPr>
        <p:spPr>
          <a:xfrm>
            <a:off x="6409056"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2" name="Text Placeholder 15">
            <a:extLst>
              <a:ext uri="{FF2B5EF4-FFF2-40B4-BE49-F238E27FC236}">
                <a16:creationId xmlns:a16="http://schemas.microsoft.com/office/drawing/2014/main" id="{71BA048F-6972-4609-34F2-EF8FDBBDBB0C}"/>
              </a:ext>
            </a:extLst>
          </p:cNvPr>
          <p:cNvSpPr>
            <a:spLocks noGrp="1"/>
          </p:cNvSpPr>
          <p:nvPr>
            <p:ph type="body" sz="quarter" idx="22"/>
          </p:nvPr>
        </p:nvSpPr>
        <p:spPr>
          <a:xfrm>
            <a:off x="8234278"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17" name="Picture Placeholder 9">
            <a:extLst>
              <a:ext uri="{FF2B5EF4-FFF2-40B4-BE49-F238E27FC236}">
                <a16:creationId xmlns:a16="http://schemas.microsoft.com/office/drawing/2014/main" id="{224FF60B-6BD0-9B1E-2959-11D6263640AF}"/>
              </a:ext>
            </a:extLst>
          </p:cNvPr>
          <p:cNvSpPr>
            <a:spLocks noGrp="1"/>
          </p:cNvSpPr>
          <p:nvPr>
            <p:ph type="pic" sz="quarter" idx="25" hasCustomPrompt="1"/>
          </p:nvPr>
        </p:nvSpPr>
        <p:spPr>
          <a:xfrm>
            <a:off x="515937"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8" name="Picture Placeholder 9">
            <a:extLst>
              <a:ext uri="{FF2B5EF4-FFF2-40B4-BE49-F238E27FC236}">
                <a16:creationId xmlns:a16="http://schemas.microsoft.com/office/drawing/2014/main" id="{2DB6CCCB-718D-70C8-7A09-2EE0D7144525}"/>
              </a:ext>
            </a:extLst>
          </p:cNvPr>
          <p:cNvSpPr>
            <a:spLocks noGrp="1"/>
          </p:cNvSpPr>
          <p:nvPr>
            <p:ph type="pic" sz="quarter" idx="27" hasCustomPrompt="1"/>
          </p:nvPr>
        </p:nvSpPr>
        <p:spPr>
          <a:xfrm>
            <a:off x="6409056"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9" name="Text Placeholder 15">
            <a:extLst>
              <a:ext uri="{FF2B5EF4-FFF2-40B4-BE49-F238E27FC236}">
                <a16:creationId xmlns:a16="http://schemas.microsoft.com/office/drawing/2014/main" id="{B6878B28-F503-455B-0FEA-80DE70905427}"/>
              </a:ext>
            </a:extLst>
          </p:cNvPr>
          <p:cNvSpPr>
            <a:spLocks noGrp="1"/>
          </p:cNvSpPr>
          <p:nvPr>
            <p:ph type="body" sz="quarter" idx="28"/>
          </p:nvPr>
        </p:nvSpPr>
        <p:spPr>
          <a:xfrm>
            <a:off x="8234278"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0" name="Text Placeholder 15">
            <a:extLst>
              <a:ext uri="{FF2B5EF4-FFF2-40B4-BE49-F238E27FC236}">
                <a16:creationId xmlns:a16="http://schemas.microsoft.com/office/drawing/2014/main" id="{AAADD6C4-F1D9-F92B-C5FD-4B4DA8B17CF1}"/>
              </a:ext>
            </a:extLst>
          </p:cNvPr>
          <p:cNvSpPr>
            <a:spLocks noGrp="1"/>
          </p:cNvSpPr>
          <p:nvPr>
            <p:ph type="body" sz="quarter" idx="29"/>
          </p:nvPr>
        </p:nvSpPr>
        <p:spPr>
          <a:xfrm>
            <a:off x="2333196"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1" name="Text Placeholder 15">
            <a:extLst>
              <a:ext uri="{FF2B5EF4-FFF2-40B4-BE49-F238E27FC236}">
                <a16:creationId xmlns:a16="http://schemas.microsoft.com/office/drawing/2014/main" id="{A5E09E69-6CAD-B355-9823-320AB8FAE66F}"/>
              </a:ext>
            </a:extLst>
          </p:cNvPr>
          <p:cNvSpPr>
            <a:spLocks noGrp="1"/>
          </p:cNvSpPr>
          <p:nvPr>
            <p:ph type="body" sz="quarter" idx="30"/>
          </p:nvPr>
        </p:nvSpPr>
        <p:spPr>
          <a:xfrm>
            <a:off x="2333196"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1588236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shots x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8"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699411" y="1711994"/>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4" name="Picture Placeholder 9">
            <a:extLst>
              <a:ext uri="{FF2B5EF4-FFF2-40B4-BE49-F238E27FC236}">
                <a16:creationId xmlns:a16="http://schemas.microsoft.com/office/drawing/2014/main" id="{25EC710C-2932-CFFF-F55D-955597F0FB30}"/>
              </a:ext>
            </a:extLst>
          </p:cNvPr>
          <p:cNvSpPr>
            <a:spLocks noGrp="1"/>
          </p:cNvSpPr>
          <p:nvPr>
            <p:ph type="pic" sz="quarter" idx="21" hasCustomPrompt="1"/>
          </p:nvPr>
        </p:nvSpPr>
        <p:spPr>
          <a:xfrm>
            <a:off x="4335796"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5" name="Text Placeholder 15">
            <a:extLst>
              <a:ext uri="{FF2B5EF4-FFF2-40B4-BE49-F238E27FC236}">
                <a16:creationId xmlns:a16="http://schemas.microsoft.com/office/drawing/2014/main" id="{247CB122-DF3E-CDA7-027B-26E525434AE2}"/>
              </a:ext>
            </a:extLst>
          </p:cNvPr>
          <p:cNvSpPr>
            <a:spLocks noGrp="1"/>
          </p:cNvSpPr>
          <p:nvPr>
            <p:ph type="body" sz="quarter" idx="22"/>
          </p:nvPr>
        </p:nvSpPr>
        <p:spPr>
          <a:xfrm>
            <a:off x="5527232"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0" name="Picture Placeholder 9">
            <a:extLst>
              <a:ext uri="{FF2B5EF4-FFF2-40B4-BE49-F238E27FC236}">
                <a16:creationId xmlns:a16="http://schemas.microsoft.com/office/drawing/2014/main" id="{27971BF0-784D-F3CF-2C6F-CA5180542041}"/>
              </a:ext>
            </a:extLst>
          </p:cNvPr>
          <p:cNvSpPr>
            <a:spLocks noGrp="1"/>
          </p:cNvSpPr>
          <p:nvPr>
            <p:ph type="pic" sz="quarter" idx="23" hasCustomPrompt="1"/>
          </p:nvPr>
        </p:nvSpPr>
        <p:spPr>
          <a:xfrm>
            <a:off x="8220024"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1" name="Text Placeholder 15">
            <a:extLst>
              <a:ext uri="{FF2B5EF4-FFF2-40B4-BE49-F238E27FC236}">
                <a16:creationId xmlns:a16="http://schemas.microsoft.com/office/drawing/2014/main" id="{0B2CA69D-267F-C90D-4248-B4C35F26DF79}"/>
              </a:ext>
            </a:extLst>
          </p:cNvPr>
          <p:cNvSpPr>
            <a:spLocks noGrp="1"/>
          </p:cNvSpPr>
          <p:nvPr>
            <p:ph type="body" sz="quarter" idx="24"/>
          </p:nvPr>
        </p:nvSpPr>
        <p:spPr>
          <a:xfrm>
            <a:off x="9411460"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2" name="Picture Placeholder 9">
            <a:extLst>
              <a:ext uri="{FF2B5EF4-FFF2-40B4-BE49-F238E27FC236}">
                <a16:creationId xmlns:a16="http://schemas.microsoft.com/office/drawing/2014/main" id="{5897A2C1-9865-7BB8-2197-358370EFD4AC}"/>
              </a:ext>
            </a:extLst>
          </p:cNvPr>
          <p:cNvSpPr>
            <a:spLocks noGrp="1"/>
          </p:cNvSpPr>
          <p:nvPr>
            <p:ph type="pic" sz="quarter" idx="25" hasCustomPrompt="1"/>
          </p:nvPr>
        </p:nvSpPr>
        <p:spPr>
          <a:xfrm>
            <a:off x="515938"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3" name="Text Placeholder 15">
            <a:extLst>
              <a:ext uri="{FF2B5EF4-FFF2-40B4-BE49-F238E27FC236}">
                <a16:creationId xmlns:a16="http://schemas.microsoft.com/office/drawing/2014/main" id="{62920B1E-EBA9-626D-6305-A1ADAE904D1A}"/>
              </a:ext>
            </a:extLst>
          </p:cNvPr>
          <p:cNvSpPr>
            <a:spLocks noGrp="1"/>
          </p:cNvSpPr>
          <p:nvPr>
            <p:ph type="body" sz="quarter" idx="26"/>
          </p:nvPr>
        </p:nvSpPr>
        <p:spPr>
          <a:xfrm>
            <a:off x="1699411" y="3155667"/>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4" name="Picture Placeholder 9">
            <a:extLst>
              <a:ext uri="{FF2B5EF4-FFF2-40B4-BE49-F238E27FC236}">
                <a16:creationId xmlns:a16="http://schemas.microsoft.com/office/drawing/2014/main" id="{544F1E77-8814-8A3B-D86A-076D4023ACA7}"/>
              </a:ext>
            </a:extLst>
          </p:cNvPr>
          <p:cNvSpPr>
            <a:spLocks noGrp="1"/>
          </p:cNvSpPr>
          <p:nvPr>
            <p:ph type="pic" sz="quarter" idx="27" hasCustomPrompt="1"/>
          </p:nvPr>
        </p:nvSpPr>
        <p:spPr>
          <a:xfrm>
            <a:off x="4335796"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5" name="Text Placeholder 15">
            <a:extLst>
              <a:ext uri="{FF2B5EF4-FFF2-40B4-BE49-F238E27FC236}">
                <a16:creationId xmlns:a16="http://schemas.microsoft.com/office/drawing/2014/main" id="{C7619CC2-0DAA-26FC-AEAA-30394D48883A}"/>
              </a:ext>
            </a:extLst>
          </p:cNvPr>
          <p:cNvSpPr>
            <a:spLocks noGrp="1"/>
          </p:cNvSpPr>
          <p:nvPr>
            <p:ph type="body" sz="quarter" idx="28"/>
          </p:nvPr>
        </p:nvSpPr>
        <p:spPr>
          <a:xfrm>
            <a:off x="5527232"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6" name="Picture Placeholder 9">
            <a:extLst>
              <a:ext uri="{FF2B5EF4-FFF2-40B4-BE49-F238E27FC236}">
                <a16:creationId xmlns:a16="http://schemas.microsoft.com/office/drawing/2014/main" id="{8FAFCD1B-5A84-929A-D622-CC609C41B001}"/>
              </a:ext>
            </a:extLst>
          </p:cNvPr>
          <p:cNvSpPr>
            <a:spLocks noGrp="1"/>
          </p:cNvSpPr>
          <p:nvPr>
            <p:ph type="pic" sz="quarter" idx="29" hasCustomPrompt="1"/>
          </p:nvPr>
        </p:nvSpPr>
        <p:spPr>
          <a:xfrm>
            <a:off x="8220024"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7" name="Text Placeholder 15">
            <a:extLst>
              <a:ext uri="{FF2B5EF4-FFF2-40B4-BE49-F238E27FC236}">
                <a16:creationId xmlns:a16="http://schemas.microsoft.com/office/drawing/2014/main" id="{32DEC219-4AAE-290C-5636-F26705700111}"/>
              </a:ext>
            </a:extLst>
          </p:cNvPr>
          <p:cNvSpPr>
            <a:spLocks noGrp="1"/>
          </p:cNvSpPr>
          <p:nvPr>
            <p:ph type="body" sz="quarter" idx="30"/>
          </p:nvPr>
        </p:nvSpPr>
        <p:spPr>
          <a:xfrm>
            <a:off x="9411460"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8" name="Picture Placeholder 9">
            <a:extLst>
              <a:ext uri="{FF2B5EF4-FFF2-40B4-BE49-F238E27FC236}">
                <a16:creationId xmlns:a16="http://schemas.microsoft.com/office/drawing/2014/main" id="{B2CF404E-74E2-7F8B-678B-6E7F764D9BF2}"/>
              </a:ext>
            </a:extLst>
          </p:cNvPr>
          <p:cNvSpPr>
            <a:spLocks noGrp="1"/>
          </p:cNvSpPr>
          <p:nvPr>
            <p:ph type="pic" sz="quarter" idx="31" hasCustomPrompt="1"/>
          </p:nvPr>
        </p:nvSpPr>
        <p:spPr>
          <a:xfrm>
            <a:off x="515938"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9" name="Text Placeholder 15">
            <a:extLst>
              <a:ext uri="{FF2B5EF4-FFF2-40B4-BE49-F238E27FC236}">
                <a16:creationId xmlns:a16="http://schemas.microsoft.com/office/drawing/2014/main" id="{494146F5-9D36-2EF7-388E-A72B6DA0D9BB}"/>
              </a:ext>
            </a:extLst>
          </p:cNvPr>
          <p:cNvSpPr>
            <a:spLocks noGrp="1"/>
          </p:cNvSpPr>
          <p:nvPr>
            <p:ph type="body" sz="quarter" idx="32"/>
          </p:nvPr>
        </p:nvSpPr>
        <p:spPr>
          <a:xfrm>
            <a:off x="1699411" y="4599456"/>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0" name="Picture Placeholder 9">
            <a:extLst>
              <a:ext uri="{FF2B5EF4-FFF2-40B4-BE49-F238E27FC236}">
                <a16:creationId xmlns:a16="http://schemas.microsoft.com/office/drawing/2014/main" id="{B71BEAAD-C8C5-6988-5CBE-F7E302410597}"/>
              </a:ext>
            </a:extLst>
          </p:cNvPr>
          <p:cNvSpPr>
            <a:spLocks noGrp="1"/>
          </p:cNvSpPr>
          <p:nvPr>
            <p:ph type="pic" sz="quarter" idx="33" hasCustomPrompt="1"/>
          </p:nvPr>
        </p:nvSpPr>
        <p:spPr>
          <a:xfrm>
            <a:off x="4335796"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1" name="Text Placeholder 15">
            <a:extLst>
              <a:ext uri="{FF2B5EF4-FFF2-40B4-BE49-F238E27FC236}">
                <a16:creationId xmlns:a16="http://schemas.microsoft.com/office/drawing/2014/main" id="{138E6919-019E-02BB-5D0D-FF9C12142411}"/>
              </a:ext>
            </a:extLst>
          </p:cNvPr>
          <p:cNvSpPr>
            <a:spLocks noGrp="1"/>
          </p:cNvSpPr>
          <p:nvPr>
            <p:ph type="body" sz="quarter" idx="34"/>
          </p:nvPr>
        </p:nvSpPr>
        <p:spPr>
          <a:xfrm>
            <a:off x="5527232"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2" name="Picture Placeholder 9">
            <a:extLst>
              <a:ext uri="{FF2B5EF4-FFF2-40B4-BE49-F238E27FC236}">
                <a16:creationId xmlns:a16="http://schemas.microsoft.com/office/drawing/2014/main" id="{50AEE6D7-E551-8465-B986-00D61EB9730A}"/>
              </a:ext>
            </a:extLst>
          </p:cNvPr>
          <p:cNvSpPr>
            <a:spLocks noGrp="1"/>
          </p:cNvSpPr>
          <p:nvPr>
            <p:ph type="pic" sz="quarter" idx="35" hasCustomPrompt="1"/>
          </p:nvPr>
        </p:nvSpPr>
        <p:spPr>
          <a:xfrm>
            <a:off x="8220024"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3" name="Text Placeholder 15">
            <a:extLst>
              <a:ext uri="{FF2B5EF4-FFF2-40B4-BE49-F238E27FC236}">
                <a16:creationId xmlns:a16="http://schemas.microsoft.com/office/drawing/2014/main" id="{EABA07AD-B083-3DC8-2E9C-6607785D0D9F}"/>
              </a:ext>
            </a:extLst>
          </p:cNvPr>
          <p:cNvSpPr>
            <a:spLocks noGrp="1"/>
          </p:cNvSpPr>
          <p:nvPr>
            <p:ph type="body" sz="quarter" idx="36"/>
          </p:nvPr>
        </p:nvSpPr>
        <p:spPr>
          <a:xfrm>
            <a:off x="9411460"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6718114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shots x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9"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596367"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39" name="Picture Placeholder 9">
            <a:extLst>
              <a:ext uri="{FF2B5EF4-FFF2-40B4-BE49-F238E27FC236}">
                <a16:creationId xmlns:a16="http://schemas.microsoft.com/office/drawing/2014/main" id="{0A36E1BF-5D7A-3667-C65B-2DB32E2BD388}"/>
              </a:ext>
            </a:extLst>
          </p:cNvPr>
          <p:cNvSpPr>
            <a:spLocks noGrp="1"/>
          </p:cNvSpPr>
          <p:nvPr>
            <p:ph type="pic" sz="quarter" idx="43" hasCustomPrompt="1"/>
          </p:nvPr>
        </p:nvSpPr>
        <p:spPr>
          <a:xfrm>
            <a:off x="515939"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4" name="Text Placeholder 15">
            <a:extLst>
              <a:ext uri="{FF2B5EF4-FFF2-40B4-BE49-F238E27FC236}">
                <a16:creationId xmlns:a16="http://schemas.microsoft.com/office/drawing/2014/main" id="{A3EF6248-9648-B0CE-3E04-C8F8A63036EA}"/>
              </a:ext>
            </a:extLst>
          </p:cNvPr>
          <p:cNvSpPr>
            <a:spLocks noGrp="1"/>
          </p:cNvSpPr>
          <p:nvPr>
            <p:ph type="body" sz="quarter" idx="44"/>
          </p:nvPr>
        </p:nvSpPr>
        <p:spPr>
          <a:xfrm>
            <a:off x="1596367"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5" name="Picture Placeholder 9">
            <a:extLst>
              <a:ext uri="{FF2B5EF4-FFF2-40B4-BE49-F238E27FC236}">
                <a16:creationId xmlns:a16="http://schemas.microsoft.com/office/drawing/2014/main" id="{C5444EBA-19D0-8678-BDDD-147CE44BC1E1}"/>
              </a:ext>
            </a:extLst>
          </p:cNvPr>
          <p:cNvSpPr>
            <a:spLocks noGrp="1"/>
          </p:cNvSpPr>
          <p:nvPr>
            <p:ph type="pic" sz="quarter" idx="45" hasCustomPrompt="1"/>
          </p:nvPr>
        </p:nvSpPr>
        <p:spPr>
          <a:xfrm>
            <a:off x="515939"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6" name="Text Placeholder 15">
            <a:extLst>
              <a:ext uri="{FF2B5EF4-FFF2-40B4-BE49-F238E27FC236}">
                <a16:creationId xmlns:a16="http://schemas.microsoft.com/office/drawing/2014/main" id="{7D5C4711-97F4-DDD0-D960-DEDF44E5F474}"/>
              </a:ext>
            </a:extLst>
          </p:cNvPr>
          <p:cNvSpPr>
            <a:spLocks noGrp="1"/>
          </p:cNvSpPr>
          <p:nvPr>
            <p:ph type="body" sz="quarter" idx="46"/>
          </p:nvPr>
        </p:nvSpPr>
        <p:spPr>
          <a:xfrm>
            <a:off x="1596367"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7" name="Picture Placeholder 9">
            <a:extLst>
              <a:ext uri="{FF2B5EF4-FFF2-40B4-BE49-F238E27FC236}">
                <a16:creationId xmlns:a16="http://schemas.microsoft.com/office/drawing/2014/main" id="{E65DD9AF-BC5A-0D6D-203A-19C299826DFB}"/>
              </a:ext>
            </a:extLst>
          </p:cNvPr>
          <p:cNvSpPr>
            <a:spLocks noGrp="1"/>
          </p:cNvSpPr>
          <p:nvPr>
            <p:ph type="pic" sz="quarter" idx="47" hasCustomPrompt="1"/>
          </p:nvPr>
        </p:nvSpPr>
        <p:spPr>
          <a:xfrm>
            <a:off x="515939"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8" name="Text Placeholder 15">
            <a:extLst>
              <a:ext uri="{FF2B5EF4-FFF2-40B4-BE49-F238E27FC236}">
                <a16:creationId xmlns:a16="http://schemas.microsoft.com/office/drawing/2014/main" id="{50F33994-9EA1-2A51-A537-50F4FB57B23A}"/>
              </a:ext>
            </a:extLst>
          </p:cNvPr>
          <p:cNvSpPr>
            <a:spLocks noGrp="1"/>
          </p:cNvSpPr>
          <p:nvPr>
            <p:ph type="body" sz="quarter" idx="48"/>
          </p:nvPr>
        </p:nvSpPr>
        <p:spPr>
          <a:xfrm>
            <a:off x="1596367"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9" name="Picture Placeholder 9">
            <a:extLst>
              <a:ext uri="{FF2B5EF4-FFF2-40B4-BE49-F238E27FC236}">
                <a16:creationId xmlns:a16="http://schemas.microsoft.com/office/drawing/2014/main" id="{F4BC789A-02DE-1B25-C17D-56031BFFAC79}"/>
              </a:ext>
            </a:extLst>
          </p:cNvPr>
          <p:cNvSpPr>
            <a:spLocks noGrp="1"/>
          </p:cNvSpPr>
          <p:nvPr>
            <p:ph type="pic" sz="quarter" idx="49" hasCustomPrompt="1"/>
          </p:nvPr>
        </p:nvSpPr>
        <p:spPr>
          <a:xfrm>
            <a:off x="4357530"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0" name="Text Placeholder 15">
            <a:extLst>
              <a:ext uri="{FF2B5EF4-FFF2-40B4-BE49-F238E27FC236}">
                <a16:creationId xmlns:a16="http://schemas.microsoft.com/office/drawing/2014/main" id="{397D8B8C-1AD2-D2A1-C4BA-DC06F2B6EF69}"/>
              </a:ext>
            </a:extLst>
          </p:cNvPr>
          <p:cNvSpPr>
            <a:spLocks noGrp="1"/>
          </p:cNvSpPr>
          <p:nvPr>
            <p:ph type="body" sz="quarter" idx="50"/>
          </p:nvPr>
        </p:nvSpPr>
        <p:spPr>
          <a:xfrm>
            <a:off x="5437958"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1" name="Picture Placeholder 9">
            <a:extLst>
              <a:ext uri="{FF2B5EF4-FFF2-40B4-BE49-F238E27FC236}">
                <a16:creationId xmlns:a16="http://schemas.microsoft.com/office/drawing/2014/main" id="{96F24F90-0E84-D6E6-53DE-5CA754BCC220}"/>
              </a:ext>
            </a:extLst>
          </p:cNvPr>
          <p:cNvSpPr>
            <a:spLocks noGrp="1"/>
          </p:cNvSpPr>
          <p:nvPr>
            <p:ph type="pic" sz="quarter" idx="51" hasCustomPrompt="1"/>
          </p:nvPr>
        </p:nvSpPr>
        <p:spPr>
          <a:xfrm>
            <a:off x="4357530"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2" name="Text Placeholder 15">
            <a:extLst>
              <a:ext uri="{FF2B5EF4-FFF2-40B4-BE49-F238E27FC236}">
                <a16:creationId xmlns:a16="http://schemas.microsoft.com/office/drawing/2014/main" id="{FEE53D37-03B9-FEA3-D9B3-377C5ACE8FBB}"/>
              </a:ext>
            </a:extLst>
          </p:cNvPr>
          <p:cNvSpPr>
            <a:spLocks noGrp="1"/>
          </p:cNvSpPr>
          <p:nvPr>
            <p:ph type="body" sz="quarter" idx="52"/>
          </p:nvPr>
        </p:nvSpPr>
        <p:spPr>
          <a:xfrm>
            <a:off x="5437958"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3" name="Picture Placeholder 9">
            <a:extLst>
              <a:ext uri="{FF2B5EF4-FFF2-40B4-BE49-F238E27FC236}">
                <a16:creationId xmlns:a16="http://schemas.microsoft.com/office/drawing/2014/main" id="{D91880C0-5866-3A2D-E9A1-293A080C3CBC}"/>
              </a:ext>
            </a:extLst>
          </p:cNvPr>
          <p:cNvSpPr>
            <a:spLocks noGrp="1"/>
          </p:cNvSpPr>
          <p:nvPr>
            <p:ph type="pic" sz="quarter" idx="53" hasCustomPrompt="1"/>
          </p:nvPr>
        </p:nvSpPr>
        <p:spPr>
          <a:xfrm>
            <a:off x="4357530"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4" name="Text Placeholder 15">
            <a:extLst>
              <a:ext uri="{FF2B5EF4-FFF2-40B4-BE49-F238E27FC236}">
                <a16:creationId xmlns:a16="http://schemas.microsoft.com/office/drawing/2014/main" id="{68479F4A-C40B-C6DF-03E8-C507FF3D4573}"/>
              </a:ext>
            </a:extLst>
          </p:cNvPr>
          <p:cNvSpPr>
            <a:spLocks noGrp="1"/>
          </p:cNvSpPr>
          <p:nvPr>
            <p:ph type="body" sz="quarter" idx="54"/>
          </p:nvPr>
        </p:nvSpPr>
        <p:spPr>
          <a:xfrm>
            <a:off x="5437958"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5" name="Picture Placeholder 9">
            <a:extLst>
              <a:ext uri="{FF2B5EF4-FFF2-40B4-BE49-F238E27FC236}">
                <a16:creationId xmlns:a16="http://schemas.microsoft.com/office/drawing/2014/main" id="{C62DBBD6-D33E-DF74-5AE8-96D1913C8C20}"/>
              </a:ext>
            </a:extLst>
          </p:cNvPr>
          <p:cNvSpPr>
            <a:spLocks noGrp="1"/>
          </p:cNvSpPr>
          <p:nvPr>
            <p:ph type="pic" sz="quarter" idx="55" hasCustomPrompt="1"/>
          </p:nvPr>
        </p:nvSpPr>
        <p:spPr>
          <a:xfrm>
            <a:off x="4357530"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6" name="Text Placeholder 15">
            <a:extLst>
              <a:ext uri="{FF2B5EF4-FFF2-40B4-BE49-F238E27FC236}">
                <a16:creationId xmlns:a16="http://schemas.microsoft.com/office/drawing/2014/main" id="{05529239-A4B5-258D-03F5-01D3ADFE8873}"/>
              </a:ext>
            </a:extLst>
          </p:cNvPr>
          <p:cNvSpPr>
            <a:spLocks noGrp="1"/>
          </p:cNvSpPr>
          <p:nvPr>
            <p:ph type="body" sz="quarter" idx="56"/>
          </p:nvPr>
        </p:nvSpPr>
        <p:spPr>
          <a:xfrm>
            <a:off x="5437958"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7" name="Picture Placeholder 9">
            <a:extLst>
              <a:ext uri="{FF2B5EF4-FFF2-40B4-BE49-F238E27FC236}">
                <a16:creationId xmlns:a16="http://schemas.microsoft.com/office/drawing/2014/main" id="{114AD459-859C-6C0F-FB75-4B02606E57BB}"/>
              </a:ext>
            </a:extLst>
          </p:cNvPr>
          <p:cNvSpPr>
            <a:spLocks noGrp="1"/>
          </p:cNvSpPr>
          <p:nvPr>
            <p:ph type="pic" sz="quarter" idx="57" hasCustomPrompt="1"/>
          </p:nvPr>
        </p:nvSpPr>
        <p:spPr>
          <a:xfrm>
            <a:off x="8199122"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8" name="Text Placeholder 15">
            <a:extLst>
              <a:ext uri="{FF2B5EF4-FFF2-40B4-BE49-F238E27FC236}">
                <a16:creationId xmlns:a16="http://schemas.microsoft.com/office/drawing/2014/main" id="{4EAF0426-CCDA-221A-38EC-BBD417EBF569}"/>
              </a:ext>
            </a:extLst>
          </p:cNvPr>
          <p:cNvSpPr>
            <a:spLocks noGrp="1"/>
          </p:cNvSpPr>
          <p:nvPr>
            <p:ph type="body" sz="quarter" idx="58"/>
          </p:nvPr>
        </p:nvSpPr>
        <p:spPr>
          <a:xfrm>
            <a:off x="9279550"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9" name="Picture Placeholder 9">
            <a:extLst>
              <a:ext uri="{FF2B5EF4-FFF2-40B4-BE49-F238E27FC236}">
                <a16:creationId xmlns:a16="http://schemas.microsoft.com/office/drawing/2014/main" id="{EF2E7661-7F3A-851E-C60B-815DA8CE2A18}"/>
              </a:ext>
            </a:extLst>
          </p:cNvPr>
          <p:cNvSpPr>
            <a:spLocks noGrp="1"/>
          </p:cNvSpPr>
          <p:nvPr>
            <p:ph type="pic" sz="quarter" idx="59" hasCustomPrompt="1"/>
          </p:nvPr>
        </p:nvSpPr>
        <p:spPr>
          <a:xfrm>
            <a:off x="8199122"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0" name="Text Placeholder 15">
            <a:extLst>
              <a:ext uri="{FF2B5EF4-FFF2-40B4-BE49-F238E27FC236}">
                <a16:creationId xmlns:a16="http://schemas.microsoft.com/office/drawing/2014/main" id="{8748A2D7-29EB-EEF8-E6A5-383DA278969D}"/>
              </a:ext>
            </a:extLst>
          </p:cNvPr>
          <p:cNvSpPr>
            <a:spLocks noGrp="1"/>
          </p:cNvSpPr>
          <p:nvPr>
            <p:ph type="body" sz="quarter" idx="60"/>
          </p:nvPr>
        </p:nvSpPr>
        <p:spPr>
          <a:xfrm>
            <a:off x="9279550"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1" name="Picture Placeholder 9">
            <a:extLst>
              <a:ext uri="{FF2B5EF4-FFF2-40B4-BE49-F238E27FC236}">
                <a16:creationId xmlns:a16="http://schemas.microsoft.com/office/drawing/2014/main" id="{E88761E4-7653-636A-0723-500AE4782BC6}"/>
              </a:ext>
            </a:extLst>
          </p:cNvPr>
          <p:cNvSpPr>
            <a:spLocks noGrp="1"/>
          </p:cNvSpPr>
          <p:nvPr>
            <p:ph type="pic" sz="quarter" idx="61" hasCustomPrompt="1"/>
          </p:nvPr>
        </p:nvSpPr>
        <p:spPr>
          <a:xfrm>
            <a:off x="8199122"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2" name="Text Placeholder 15">
            <a:extLst>
              <a:ext uri="{FF2B5EF4-FFF2-40B4-BE49-F238E27FC236}">
                <a16:creationId xmlns:a16="http://schemas.microsoft.com/office/drawing/2014/main" id="{B10E2844-BD47-9C07-357D-9EA651BBCA67}"/>
              </a:ext>
            </a:extLst>
          </p:cNvPr>
          <p:cNvSpPr>
            <a:spLocks noGrp="1"/>
          </p:cNvSpPr>
          <p:nvPr>
            <p:ph type="body" sz="quarter" idx="62"/>
          </p:nvPr>
        </p:nvSpPr>
        <p:spPr>
          <a:xfrm>
            <a:off x="9279550"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3" name="Picture Placeholder 9">
            <a:extLst>
              <a:ext uri="{FF2B5EF4-FFF2-40B4-BE49-F238E27FC236}">
                <a16:creationId xmlns:a16="http://schemas.microsoft.com/office/drawing/2014/main" id="{310F2473-00CD-C33D-50C3-3F40271F3927}"/>
              </a:ext>
            </a:extLst>
          </p:cNvPr>
          <p:cNvSpPr>
            <a:spLocks noGrp="1"/>
          </p:cNvSpPr>
          <p:nvPr>
            <p:ph type="pic" sz="quarter" idx="63" hasCustomPrompt="1"/>
          </p:nvPr>
        </p:nvSpPr>
        <p:spPr>
          <a:xfrm>
            <a:off x="8199122"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4" name="Text Placeholder 15">
            <a:extLst>
              <a:ext uri="{FF2B5EF4-FFF2-40B4-BE49-F238E27FC236}">
                <a16:creationId xmlns:a16="http://schemas.microsoft.com/office/drawing/2014/main" id="{789611C4-8E98-E2CF-35EB-922860C66E00}"/>
              </a:ext>
            </a:extLst>
          </p:cNvPr>
          <p:cNvSpPr>
            <a:spLocks noGrp="1"/>
          </p:cNvSpPr>
          <p:nvPr>
            <p:ph type="body" sz="quarter" idx="64"/>
          </p:nvPr>
        </p:nvSpPr>
        <p:spPr>
          <a:xfrm>
            <a:off x="9279550"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449285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885776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11144930" cy="4204608"/>
          </a:xfrm>
        </p:spPr>
        <p:txBody>
          <a:bodyPr numCol="2" spcCol="360000">
            <a:normAutofit/>
          </a:bodyPr>
          <a:lstStyle>
            <a:lvl1pPr marL="457200" indent="-457200">
              <a:spcBef>
                <a:spcPts val="18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7419995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6275323"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6275323"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5376371" cy="4204608"/>
          </a:xfrm>
        </p:spPr>
        <p:txBody>
          <a:bodyPr numCol="1" spcCol="360000">
            <a:normAutofit/>
          </a:bodyPr>
          <a:lstStyle>
            <a:lvl1pPr marL="457200" indent="-457200">
              <a:spcBef>
                <a:spcPts val="6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91F8B0E5-465B-1592-BFB3-5F01C3B0E690}"/>
              </a:ext>
            </a:extLst>
          </p:cNvPr>
          <p:cNvSpPr>
            <a:spLocks noGrp="1"/>
          </p:cNvSpPr>
          <p:nvPr>
            <p:ph type="body" idx="15" hasCustomPrompt="1"/>
          </p:nvPr>
        </p:nvSpPr>
        <p:spPr>
          <a:xfrm>
            <a:off x="6132637" y="1708830"/>
            <a:ext cx="664405" cy="4204608"/>
          </a:xfrm>
        </p:spPr>
        <p:txBody>
          <a:bodyPr numCol="1" spcCol="360000">
            <a:normAutofit/>
          </a:bodyPr>
          <a:lstStyle>
            <a:lvl1pPr marL="0" indent="0" algn="r">
              <a:spcBef>
                <a:spcPts val="600"/>
              </a:spcBef>
              <a:spcAft>
                <a:spcPts val="600"/>
              </a:spcAft>
              <a:buClr>
                <a:schemeClr val="bg2"/>
              </a:buClr>
              <a:buFont typeface="+mj-lt"/>
              <a:buNone/>
              <a:defRPr sz="2400" b="0">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X</a:t>
            </a:r>
          </a:p>
          <a:p>
            <a:pPr lvl="0"/>
            <a:endParaRPr lang="en-GB"/>
          </a:p>
        </p:txBody>
      </p:sp>
      <p:sp>
        <p:nvSpPr>
          <p:cNvPr id="12" name="Picture Placeholder 2">
            <a:extLst>
              <a:ext uri="{FF2B5EF4-FFF2-40B4-BE49-F238E27FC236}">
                <a16:creationId xmlns:a16="http://schemas.microsoft.com/office/drawing/2014/main" id="{EA8C7E29-42A4-2542-6547-ACCD8C92B2B5}"/>
              </a:ext>
            </a:extLst>
          </p:cNvPr>
          <p:cNvSpPr>
            <a:spLocks noGrp="1"/>
          </p:cNvSpPr>
          <p:nvPr>
            <p:ph type="pic" sz="quarter" idx="24"/>
          </p:nvPr>
        </p:nvSpPr>
        <p:spPr>
          <a:xfrm>
            <a:off x="7368539" y="366371"/>
            <a:ext cx="4307523" cy="5530549"/>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961927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855551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2389570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4724669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tx2">
            <a:lumMod val="75000"/>
          </a:schemeClr>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bg1"/>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4558188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rge Key Stat">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290FAF2-2869-2B9B-5880-4EE57045BC4F}"/>
              </a:ext>
            </a:extLst>
          </p:cNvPr>
          <p:cNvSpPr>
            <a:spLocks noGrp="1"/>
          </p:cNvSpPr>
          <p:nvPr>
            <p:ph type="title" hasCustomPrompt="1"/>
          </p:nvPr>
        </p:nvSpPr>
        <p:spPr>
          <a:xfrm>
            <a:off x="518828" y="1249683"/>
            <a:ext cx="11208352" cy="2690816"/>
          </a:xfrm>
          <a:prstGeom prst="rect">
            <a:avLst/>
          </a:prstGeom>
        </p:spPr>
        <p:txBody>
          <a:bodyPr vert="horz" lIns="0" tIns="0" rIns="0" bIns="0" rtlCol="0" anchor="b">
            <a:noAutofit/>
          </a:bodyPr>
          <a:lstStyle>
            <a:lvl1pPr>
              <a:defRPr sz="11500">
                <a:solidFill>
                  <a:schemeClr val="bg1"/>
                </a:solidFill>
              </a:defRPr>
            </a:lvl1pPr>
          </a:lstStyle>
          <a:p>
            <a:r>
              <a:rPr lang="en-GB"/>
              <a:t>XXXXXX</a:t>
            </a:r>
          </a:p>
        </p:txBody>
      </p:sp>
      <p:sp>
        <p:nvSpPr>
          <p:cNvPr id="8" name="Slide Number Placeholder 2">
            <a:extLst>
              <a:ext uri="{FF2B5EF4-FFF2-40B4-BE49-F238E27FC236}">
                <a16:creationId xmlns:a16="http://schemas.microsoft.com/office/drawing/2014/main" id="{0F9BA01A-4636-2441-F8D0-2E265BF7D8B4}"/>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2" name="Straight Connector 11">
            <a:extLst>
              <a:ext uri="{FF2B5EF4-FFF2-40B4-BE49-F238E27FC236}">
                <a16:creationId xmlns:a16="http://schemas.microsoft.com/office/drawing/2014/main" id="{AC751308-8682-E296-A343-1719555B3C95}"/>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1">
            <a:extLst>
              <a:ext uri="{FF2B5EF4-FFF2-40B4-BE49-F238E27FC236}">
                <a16:creationId xmlns:a16="http://schemas.microsoft.com/office/drawing/2014/main" id="{A1AFB23D-B299-93C8-2304-575B5ED93621}"/>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Presentation Footer</a:t>
            </a:r>
          </a:p>
        </p:txBody>
      </p:sp>
      <p:pic>
        <p:nvPicPr>
          <p:cNvPr id="15" name="Picture 11">
            <a:extLst>
              <a:ext uri="{FF2B5EF4-FFF2-40B4-BE49-F238E27FC236}">
                <a16:creationId xmlns:a16="http://schemas.microsoft.com/office/drawing/2014/main" id="{A4BBC3E9-F3A2-C188-5A3A-9D714331C86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16" name="Text Placeholder 6">
            <a:extLst>
              <a:ext uri="{FF2B5EF4-FFF2-40B4-BE49-F238E27FC236}">
                <a16:creationId xmlns:a16="http://schemas.microsoft.com/office/drawing/2014/main" id="{64AB32E5-85C1-B8E6-505F-2580C9B2E9EE}"/>
              </a:ext>
            </a:extLst>
          </p:cNvPr>
          <p:cNvSpPr>
            <a:spLocks noGrp="1"/>
          </p:cNvSpPr>
          <p:nvPr>
            <p:ph type="body" sz="quarter" idx="16"/>
          </p:nvPr>
        </p:nvSpPr>
        <p:spPr>
          <a:xfrm>
            <a:off x="515936" y="4053840"/>
            <a:ext cx="6364924" cy="1668779"/>
          </a:xfrm>
        </p:spPr>
        <p:txBody>
          <a:bodyPr>
            <a:noAutofit/>
          </a:bodyPr>
          <a:lstStyle>
            <a:lvl1pPr>
              <a:defRPr sz="2400" b="1">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650654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8333345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ED37A04-F126-4FCA-9D84-2292DE7D7D5E}"/>
              </a:ext>
            </a:extLst>
          </p:cNvPr>
          <p:cNvSpPr/>
          <p:nvPr userDrawn="1">
            <p:custDataLst>
              <p:tags r:id="rId2"/>
            </p:custDataLst>
          </p:nvPr>
        </p:nvSpPr>
        <p:spPr>
          <a:xfrm>
            <a:off x="0" y="0"/>
            <a:ext cx="158750" cy="158750"/>
          </a:xfrm>
          <a:prstGeom prst="rect">
            <a:avLst/>
          </a:prstGeom>
          <a:solidFill>
            <a:srgbClr val="082F3B"/>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mn-lt"/>
              <a:ea typeface="+mn-ea"/>
              <a:cs typeface="+mn-cs"/>
              <a:sym typeface="Arial" panose="020B0604020202020204" pitchFamily="34" charset="0"/>
            </a:endParaRPr>
          </a:p>
        </p:txBody>
      </p:sp>
      <p:sp>
        <p:nvSpPr>
          <p:cNvPr id="10" name="Rectangle 9">
            <a:extLst>
              <a:ext uri="{FF2B5EF4-FFF2-40B4-BE49-F238E27FC236}">
                <a16:creationId xmlns:a16="http://schemas.microsoft.com/office/drawing/2014/main" id="{5CE9BC4D-FFB4-400E-8188-E55DEF56D764}"/>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a typeface="+mn-ea"/>
              <a:cs typeface="+mn-cs"/>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4"/>
            </p:custDataLst>
          </p:nvPr>
        </p:nvSpPr>
        <p:spPr bwMode="ltGray">
          <a:xfrm>
            <a:off x="1232602" y="4479465"/>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latin typeface="+mn-lt"/>
                <a:ea typeface="+mn-ea"/>
                <a:cs typeface="+mn-cs"/>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5"/>
            </p:custDataLst>
          </p:nvPr>
        </p:nvSpPr>
        <p:spPr bwMode="ltGray">
          <a:xfrm>
            <a:off x="1232602" y="3969621"/>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latin typeface="+mn-lt"/>
                <a:ea typeface="+mn-ea"/>
                <a:cs typeface="+mn-cs"/>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6"/>
            </p:custDataLst>
          </p:nvPr>
        </p:nvSpPr>
        <p:spPr bwMode="ltGray">
          <a:xfrm>
            <a:off x="1232602" y="2751892"/>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latin typeface="+mj-lt"/>
                <a:ea typeface="+mj-ea"/>
                <a:cs typeface="+mj-cs"/>
              </a:defRPr>
            </a:lvl1pPr>
          </a:lstStyle>
          <a:p>
            <a:pPr lvl="0"/>
            <a:r>
              <a:rPr lang="en-US"/>
              <a:t>Click to edit Master title style</a:t>
            </a:r>
          </a:p>
        </p:txBody>
      </p:sp>
    </p:spTree>
    <p:extLst>
      <p:ext uri="{BB962C8B-B14F-4D97-AF65-F5344CB8AC3E}">
        <p14:creationId xmlns:p14="http://schemas.microsoft.com/office/powerpoint/2010/main" val="23200712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6" name="2. Slide Title">
            <a:extLst>
              <a:ext uri="{FF2B5EF4-FFF2-40B4-BE49-F238E27FC236}">
                <a16:creationId xmlns:a16="http://schemas.microsoft.com/office/drawing/2014/main" id="{98FF70AE-7EF6-4E5B-9FFE-B44C852C9FBA}"/>
              </a:ext>
            </a:extLst>
          </p:cNvPr>
          <p:cNvSpPr>
            <a:spLocks noGrp="1"/>
          </p:cNvSpPr>
          <p:nvPr>
            <p:ph type="title"/>
            <p:custDataLst>
              <p:tags r:id="rId2"/>
            </p:custDataLst>
          </p:nvPr>
        </p:nvSpPr>
        <p:spPr>
          <a:xfrm>
            <a:off x="554736" y="197613"/>
            <a:ext cx="11082528" cy="523220"/>
          </a:xfrm>
          <a:prstGeom prst="rect">
            <a:avLst/>
          </a:prstGeom>
        </p:spPr>
        <p:txBody>
          <a:bodyPr vert="horz" wrap="square" lIns="0" tIns="0" rIns="0" bIns="0" rtlCol="0" anchor="t" anchorCtr="0">
            <a:spAutoFit/>
          </a:bodyPr>
          <a:lstStyle>
            <a:lvl1pPr>
              <a:defRPr sz="3400">
                <a:latin typeface="+mj-lt"/>
                <a:ea typeface="+mj-ea"/>
                <a:cs typeface="+mj-cs"/>
              </a:defRPr>
            </a:lvl1pPr>
          </a:lstStyle>
          <a:p>
            <a:pPr lvl="0"/>
            <a:r>
              <a:rPr lang="en-US"/>
              <a:t>Click to edit Master title style</a:t>
            </a:r>
          </a:p>
        </p:txBody>
      </p:sp>
      <p:sp>
        <p:nvSpPr>
          <p:cNvPr id="9"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454719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554736" y="2085628"/>
            <a:ext cx="11082528" cy="4089131"/>
          </a:xfrm>
        </p:spPr>
        <p:txBody>
          <a:bodyPr>
            <a:noAutofit/>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marL="0" indent="0">
              <a:lnSpc>
                <a:spcPct val="100000"/>
              </a:lnSpc>
              <a:spcBef>
                <a:spcPts val="0"/>
              </a:spcBef>
              <a:spcAft>
                <a:spcPts val="0"/>
              </a:spcAft>
              <a:buFontTx/>
              <a:buNone/>
              <a:defRPr sz="2800" b="1">
                <a:solidFill>
                  <a:srgbClr val="082F3B"/>
                </a:solidFill>
                <a:latin typeface="+mn-lt"/>
                <a:ea typeface="+mn-ea"/>
                <a:cs typeface="+mn-cs"/>
              </a:defRPr>
            </a:lvl4pPr>
            <a:lvl5pPr marL="0" indent="0">
              <a:lnSpc>
                <a:spcPct val="100000"/>
              </a:lnSpc>
              <a:spcBef>
                <a:spcPts val="0"/>
              </a:spcBef>
              <a:spcAft>
                <a:spcPts val="0"/>
              </a:spcAft>
              <a:buFontTx/>
              <a:buNone/>
              <a:defRPr sz="2800">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6" name="2. Slide Title">
            <a:extLst>
              <a:ext uri="{FF2B5EF4-FFF2-40B4-BE49-F238E27FC236}">
                <a16:creationId xmlns:a16="http://schemas.microsoft.com/office/drawing/2014/main" id="{98FF70AE-7EF6-4E5B-9FFE-B44C852C9FBA}"/>
              </a:ext>
            </a:extLst>
          </p:cNvPr>
          <p:cNvSpPr>
            <a:spLocks noGrp="1"/>
          </p:cNvSpPr>
          <p:nvPr>
            <p:ph type="title"/>
            <p:custDataLst>
              <p:tags r:id="rId2"/>
            </p:custDataLst>
          </p:nvPr>
        </p:nvSpPr>
        <p:spPr>
          <a:xfrm>
            <a:off x="554736" y="197613"/>
            <a:ext cx="11082528" cy="523220"/>
          </a:xfrm>
          <a:prstGeom prst="rect">
            <a:avLst/>
          </a:prstGeom>
        </p:spPr>
        <p:txBody>
          <a:bodyPr vert="horz" wrap="square" lIns="0" tIns="0" rIns="0" bIns="0" rtlCol="0" anchor="t" anchorCtr="0">
            <a:spAutoFit/>
          </a:bodyPr>
          <a:lstStyle>
            <a:lvl1pPr>
              <a:defRPr sz="3400">
                <a:latin typeface="+mj-lt"/>
                <a:ea typeface="+mj-ea"/>
                <a:cs typeface="+mj-cs"/>
              </a:defRPr>
            </a:lvl1pPr>
          </a:lstStyle>
          <a:p>
            <a:pPr lvl="0"/>
            <a:r>
              <a:rPr lang="en-US"/>
              <a:t>Click to edit Master title style</a:t>
            </a:r>
          </a:p>
        </p:txBody>
      </p:sp>
      <p:sp>
        <p:nvSpPr>
          <p:cNvPr id="7"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9145751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5034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endParaRPr>
          </a:p>
        </p:txBody>
      </p:sp>
      <p:sp>
        <p:nvSpPr>
          <p:cNvPr id="9" name="Title 1"/>
          <p:cNvSpPr>
            <a:spLocks noGrp="1"/>
          </p:cNvSpPr>
          <p:nvPr>
            <p:ph type="title" hasCustomPrompt="1"/>
          </p:nvPr>
        </p:nvSpPr>
        <p:spPr bwMode="ltGray">
          <a:xfrm>
            <a:off x="554736" y="1544274"/>
            <a:ext cx="3527664" cy="1495794"/>
          </a:xfrm>
          <a:noFill/>
        </p:spPr>
        <p:txBody>
          <a:bodyPr vert="horz" wrap="square" lIns="0" tIns="0" rIns="320040" bIns="0" anchor="b">
            <a:noAutofit/>
          </a:bodyPr>
          <a:lstStyle>
            <a:lvl1pPr>
              <a:defRPr sz="3200">
                <a:solidFill>
                  <a:schemeClr val="tx1"/>
                </a:solidFill>
                <a:latin typeface="+mj-lt"/>
                <a:ea typeface="+mj-ea"/>
                <a:cs typeface="+mj-cs"/>
              </a:defRPr>
            </a:lvl1pPr>
          </a:lstStyle>
          <a:p>
            <a:r>
              <a:rPr lang="en-US"/>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3"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2265914"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650074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ection header box">
    <p:bg bwMode="grayWhite">
      <p:bgPr>
        <a:solidFill>
          <a:srgbClr val="082F3B"/>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554735" y="2668041"/>
            <a:ext cx="11082528"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59" name="Rectangle 58"/>
          <p:cNvSpPr/>
          <p:nvPr userDrawn="1"/>
        </p:nvSpPr>
        <p:spPr bwMode="white">
          <a:xfrm>
            <a:off x="554736"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8" name="TextBox 7"/>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9"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0" name="Slide Number">
            <a:extLst>
              <a:ext uri="{FF2B5EF4-FFF2-40B4-BE49-F238E27FC236}">
                <a16:creationId xmlns:a16="http://schemas.microsoft.com/office/drawing/2014/main" id="{960BD9BD-BD8A-4FDC-94A5-E70570E8E716}"/>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3" name="Straight Connector 12">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226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554736" y="3826800"/>
            <a:ext cx="11082528"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554736" y="3680016"/>
            <a:ext cx="11640466"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8"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960BD9BD-BD8A-4FDC-94A5-E70570E8E716}"/>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1" name="Straight Connector 10">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579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554736" y="2681103"/>
            <a:ext cx="3203145" cy="1495794"/>
          </a:xfrm>
          <a:prstGeom prst="rect">
            <a:avLst/>
          </a:prstGeom>
        </p:spPr>
        <p:txBody>
          <a:bodyPr vert="horz" anchor="ctr">
            <a:noAutofit/>
          </a:bodyPr>
          <a:lstStyle>
            <a:lvl1pPr>
              <a:defRPr sz="3200">
                <a:solidFill>
                  <a:schemeClr val="tx1"/>
                </a:solidFill>
                <a:latin typeface="+mj-lt"/>
                <a:ea typeface="+mj-ea"/>
                <a:cs typeface="+mj-cs"/>
                <a:sym typeface="Trebuchet MS" panose="020B0603020202020204" pitchFamily="34" charset="0"/>
              </a:defRPr>
            </a:lvl1pPr>
          </a:lstStyle>
          <a:p>
            <a:r>
              <a:rPr lang="en-US"/>
              <a:t>Click to add title</a:t>
            </a:r>
          </a:p>
        </p:txBody>
      </p:sp>
      <p:sp>
        <p:nvSpPr>
          <p:cNvPr id="9" name="TextBox 8"/>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0"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960BD9BD-BD8A-4FDC-94A5-E70570E8E716}"/>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3262942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solidFill>
          <a:srgbClr val="082F3B"/>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1"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2"/>
            </p:custDataLst>
          </p:nvPr>
        </p:nvSpPr>
        <p:spPr>
          <a:xfrm>
            <a:off x="554736" y="197613"/>
            <a:ext cx="6332064" cy="523220"/>
          </a:xfrm>
          <a:prstGeom prst="rect">
            <a:avLst/>
          </a:prstGeom>
        </p:spPr>
        <p:txBody>
          <a:bodyPr vert="horz" wrap="square" lIns="0" tIns="0" rIns="0" bIns="0" rtlCol="0" anchor="t" anchorCtr="0">
            <a:spAutoFit/>
          </a:bodyPr>
          <a:lstStyle>
            <a:lvl1pPr>
              <a:defRPr sz="3400">
                <a:latin typeface="+mj-lt"/>
                <a:ea typeface="+mj-ea"/>
                <a:cs typeface="+mj-cs"/>
              </a:defRPr>
            </a:lvl1pPr>
          </a:lstStyle>
          <a:p>
            <a:pPr lvl="0"/>
            <a:r>
              <a:rPr lang="en-US"/>
              <a:t>Click to add title</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9" name="TextBox 8"/>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5"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40115853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554736" y="2681103"/>
            <a:ext cx="3203145" cy="1495794"/>
          </a:xfrm>
          <a:prstGeom prst="rect">
            <a:avLst/>
          </a:prstGeom>
        </p:spPr>
        <p:txBody>
          <a:bodyPr vert="horz" anchor="ctr">
            <a:noAutofit/>
          </a:bodyPr>
          <a:lstStyle>
            <a:lvl1pPr>
              <a:defRPr sz="32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9" name="TextBox 8"/>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7" y="41597"/>
            <a:ext cx="1941395"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4120868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noAutofit/>
          </a:bodyPr>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554736" y="1785600"/>
            <a:ext cx="4463664"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5" name="TextBox 14"/>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6"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201914"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8"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594996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1"/>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bwMode="blackWhite">
          <a:xfrm>
            <a:off x="554736" y="1804650"/>
            <a:ext cx="6322816"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edit title</a:t>
            </a:r>
          </a:p>
        </p:txBody>
      </p:sp>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3" name="1. On-page tracker">
            <a:extLst>
              <a:ext uri="{FF2B5EF4-FFF2-40B4-BE49-F238E27FC236}">
                <a16:creationId xmlns:a16="http://schemas.microsoft.com/office/drawing/2014/main" id="{C30AC055-11D5-4540-94E4-C3B7BE6EFD7D}"/>
              </a:ext>
            </a:extLst>
          </p:cNvPr>
          <p:cNvSpPr>
            <a:spLocks noGrp="1"/>
          </p:cNvSpPr>
          <p:nvPr>
            <p:ph type="body" sz="quarter" idx="12"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7"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1841832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8" name="Title 2"/>
          <p:cNvSpPr>
            <a:spLocks noGrp="1"/>
          </p:cNvSpPr>
          <p:nvPr>
            <p:ph type="title" hasCustomPrompt="1"/>
          </p:nvPr>
        </p:nvSpPr>
        <p:spPr>
          <a:xfrm>
            <a:off x="554736" y="2764203"/>
            <a:ext cx="2553902" cy="1314311"/>
          </a:xfrm>
        </p:spPr>
        <p:txBody>
          <a:bodyPr vert="horz" anchor="ctr" anchorCtr="0">
            <a:noAutofit/>
          </a:bodyPr>
          <a:lstStyle>
            <a:lvl1pPr>
              <a:defRPr sz="3200" baseline="0">
                <a:solidFill>
                  <a:schemeClr val="tx1"/>
                </a:solidFill>
                <a:latin typeface="+mj-lt"/>
                <a:ea typeface="+mj-ea"/>
                <a:cs typeface="+mj-cs"/>
              </a:defRPr>
            </a:lvl1pPr>
          </a:lstStyle>
          <a:p>
            <a:r>
              <a:rPr lang="en-US"/>
              <a:t>Click to add title</a:t>
            </a:r>
          </a:p>
        </p:txBody>
      </p:sp>
      <p:sp>
        <p:nvSpPr>
          <p:cNvPr id="11" name="TextBox 10"/>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1292152"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3"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3570352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082F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554736" y="2764203"/>
            <a:ext cx="2553902" cy="1314311"/>
          </a:xfrm>
        </p:spPr>
        <p:txBody>
          <a:bodyPr vert="horz" anchor="ctr" anchorCtr="0">
            <a:noAutofit/>
          </a:bodyPr>
          <a:lstStyle>
            <a:lvl1pPr>
              <a:defRPr sz="3200" baseline="0">
                <a:solidFill>
                  <a:srgbClr val="FFFFFF"/>
                </a:solidFill>
                <a:latin typeface="+mj-lt"/>
                <a:ea typeface="+mj-ea"/>
                <a:cs typeface="+mj-cs"/>
              </a:defRPr>
            </a:lvl1pPr>
          </a:lstStyle>
          <a:p>
            <a:r>
              <a:rPr lang="en-US"/>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0" name="TextBox 9"/>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1292152"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3"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040864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Bullet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1108669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24" imgH="324" progId="TCLayout.ActiveDocument.1">
                  <p:embed/>
                </p:oleObj>
              </mc:Choice>
              <mc:Fallback>
                <p:oleObj name="think-cell Slide" r:id="rId6" imgW="324" imgH="324" progId="TCLayout.ActiveDocument.1">
                  <p:embed/>
                  <p:pic>
                    <p:nvPicPr>
                      <p:cNvPr id="3" name="Object 2"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b="1">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554736" y="1785600"/>
            <a:ext cx="4137499" cy="3286800"/>
          </a:xfrm>
          <a:prstGeom prst="rect">
            <a:avLst/>
          </a:prstGeom>
        </p:spPr>
        <p:txBody>
          <a:bodyPr vert="horz" anchor="ctr">
            <a:noAutofit/>
          </a:bodyPr>
          <a:lstStyle>
            <a:lvl1pPr>
              <a:defRPr sz="4400" b="1">
                <a:solidFill>
                  <a:schemeClr val="tx1"/>
                </a:solidFill>
                <a:latin typeface="+mj-lt"/>
                <a:ea typeface="+mj-ea"/>
                <a:cs typeface="+mj-cs"/>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0"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7" y="41597"/>
            <a:ext cx="2875749"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5926383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solidFill>
            <a:srgbClr val="082F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554736" y="1785600"/>
            <a:ext cx="4137499" cy="3286800"/>
          </a:xfrm>
          <a:prstGeom prst="rect">
            <a:avLst/>
          </a:prstGeom>
        </p:spPr>
        <p:txBody>
          <a:bodyPr vert="horz" anchor="ctr">
            <a:noAutofit/>
          </a:bodyPr>
          <a:lstStyle>
            <a:lvl1pPr>
              <a:defRPr sz="4400" b="1">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TextBox 9"/>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7" y="41597"/>
            <a:ext cx="2875749"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903823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1"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6" y="197613"/>
            <a:ext cx="4748910" cy="523220"/>
          </a:xfrm>
          <a:prstGeom prst="rect">
            <a:avLst/>
          </a:prstGeom>
        </p:spPr>
        <p:txBody>
          <a:bodyPr vert="horz" wrap="square" lIns="0" tIns="0" rIns="0" bIns="0" rtlCol="0" anchor="t" anchorCtr="0">
            <a:spAutoFit/>
          </a:bodyPr>
          <a:lstStyle>
            <a:lvl1pPr>
              <a:defRPr sz="3400">
                <a:latin typeface="+mj-lt"/>
                <a:ea typeface="+mj-ea"/>
                <a:cs typeface="+mj-cs"/>
              </a:defRPr>
            </a:lvl1pPr>
          </a:lstStyle>
          <a:p>
            <a:pPr lvl="0"/>
            <a:r>
              <a:rPr lang="en-US"/>
              <a:t>Click to add title</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4"/>
            </p:custDataLst>
          </p:nvPr>
        </p:nvSpPr>
        <p:spPr>
          <a:xfrm>
            <a:off x="1816486" y="41597"/>
            <a:ext cx="3487160"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0" name="TextBox 9"/>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5" name="Slide Number">
            <a:extLst>
              <a:ext uri="{FF2B5EF4-FFF2-40B4-BE49-F238E27FC236}">
                <a16:creationId xmlns:a16="http://schemas.microsoft.com/office/drawing/2014/main" id="{960BD9BD-BD8A-4FDC-94A5-E70570E8E71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42114478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solidFill>
            <a:srgbClr val="082F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0"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2"/>
            </p:custDataLst>
          </p:nvPr>
        </p:nvSpPr>
        <p:spPr>
          <a:xfrm>
            <a:off x="554736" y="197613"/>
            <a:ext cx="4748910" cy="523220"/>
          </a:xfrm>
          <a:prstGeom prst="rect">
            <a:avLst/>
          </a:prstGeom>
        </p:spPr>
        <p:txBody>
          <a:bodyPr vert="horz" wrap="square" lIns="0" tIns="0" rIns="0" bIns="0" rtlCol="0" anchor="t" anchorCtr="0">
            <a:spAutoFit/>
          </a:bodyPr>
          <a:lstStyle>
            <a:lvl1pPr>
              <a:defRPr sz="3400">
                <a:solidFill>
                  <a:srgbClr val="FFFFFF"/>
                </a:solidFill>
                <a:latin typeface="+mj-lt"/>
                <a:ea typeface="+mj-ea"/>
                <a:cs typeface="+mj-cs"/>
              </a:defRPr>
            </a:lvl1pPr>
          </a:lstStyle>
          <a:p>
            <a:pPr lvl="0"/>
            <a:r>
              <a:rPr lang="en-US"/>
              <a:t>Click to add title</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3"/>
            </p:custDataLst>
          </p:nvPr>
        </p:nvSpPr>
        <p:spPr>
          <a:xfrm>
            <a:off x="1816486" y="41597"/>
            <a:ext cx="3487160"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
        <p:nvSpPr>
          <p:cNvPr id="16"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2746825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16" name="Picture 15"/>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4"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6" y="197613"/>
            <a:ext cx="6332064" cy="523220"/>
          </a:xfrm>
          <a:prstGeom prst="rect">
            <a:avLst/>
          </a:prstGeom>
        </p:spPr>
        <p:txBody>
          <a:bodyPr vert="horz" wrap="square" lIns="0" tIns="0" rIns="0" bIns="0" rtlCol="0" anchor="t" anchorCtr="0">
            <a:spAutoFit/>
          </a:bodyPr>
          <a:lstStyle>
            <a:lvl1pPr>
              <a:defRPr sz="3400">
                <a:solidFill>
                  <a:schemeClr val="tx1"/>
                </a:solidFill>
                <a:latin typeface="+mj-lt"/>
                <a:ea typeface="+mj-ea"/>
                <a:cs typeface="+mj-cs"/>
              </a:defRPr>
            </a:lvl1pPr>
          </a:lstStyle>
          <a:p>
            <a:pPr lvl="0"/>
            <a:r>
              <a:rPr lang="en-US"/>
              <a:t>Click to add title</a:t>
            </a:r>
          </a:p>
        </p:txBody>
      </p:sp>
      <p:sp>
        <p:nvSpPr>
          <p:cNvPr id="17"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4"/>
            </p:custDataLst>
          </p:nvPr>
        </p:nvSpPr>
        <p:spPr>
          <a:xfrm>
            <a:off x="1816486" y="41597"/>
            <a:ext cx="3487160" cy="123111"/>
          </a:xfrm>
          <a:prstGeom prst="rect">
            <a:avLst/>
          </a:prstGeom>
          <a:ln w="6350">
            <a:noFill/>
            <a:miter lim="800000"/>
          </a:ln>
        </p:spPr>
        <p:txBody>
          <a:bodyPr vert="horz" wrap="square" lIns="0" tIns="0" rIns="0" bIns="0" rtlCol="0">
            <a:spAutoFit/>
          </a:bodyPr>
          <a:lstStyle>
            <a:lvl1pPr>
              <a:defRPr lang="en-US" sz="800" b="0" dirty="0">
                <a:solidFill>
                  <a:schemeClr val="tx1"/>
                </a:solidFill>
                <a:latin typeface="+mn-lt"/>
                <a:ea typeface="+mn-ea"/>
                <a:cs typeface="+mn-cs"/>
              </a:defRPr>
            </a:lvl1pPr>
          </a:lstStyle>
          <a:p>
            <a:pPr lvl="0">
              <a:buNone/>
            </a:pPr>
            <a:r>
              <a:rPr lang="en-US"/>
              <a:t>Add tracker</a:t>
            </a:r>
          </a:p>
        </p:txBody>
      </p:sp>
      <p:sp>
        <p:nvSpPr>
          <p:cNvPr id="11" name="TextBox 10"/>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5" name="Slide Number">
            <a:extLst>
              <a:ext uri="{FF2B5EF4-FFF2-40B4-BE49-F238E27FC236}">
                <a16:creationId xmlns:a16="http://schemas.microsoft.com/office/drawing/2014/main" id="{960BD9BD-BD8A-4FDC-94A5-E70570E8E71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42083599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082F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2"/>
            </p:custDataLst>
          </p:nvPr>
        </p:nvSpPr>
        <p:spPr>
          <a:xfrm>
            <a:off x="554736" y="197613"/>
            <a:ext cx="6332064" cy="523220"/>
          </a:xfrm>
          <a:prstGeom prst="rect">
            <a:avLst/>
          </a:prstGeom>
        </p:spPr>
        <p:txBody>
          <a:bodyPr vert="horz" wrap="square" lIns="0" tIns="0" rIns="0" bIns="0" rtlCol="0" anchor="t" anchorCtr="0">
            <a:spAutoFit/>
          </a:bodyPr>
          <a:lstStyle>
            <a:lvl1pPr>
              <a:defRPr sz="3400">
                <a:solidFill>
                  <a:srgbClr val="FFFFFF"/>
                </a:solidFill>
                <a:latin typeface="+mj-lt"/>
                <a:ea typeface="+mj-ea"/>
                <a:cs typeface="+mj-cs"/>
              </a:defRPr>
            </a:lvl1pPr>
          </a:lstStyle>
          <a:p>
            <a:pPr lvl="0"/>
            <a:r>
              <a:rPr lang="en-US"/>
              <a:t>Click to add title</a:t>
            </a:r>
          </a:p>
        </p:txBody>
      </p:sp>
      <p:sp>
        <p:nvSpPr>
          <p:cNvPr id="13"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487160"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1" name="TextBox 10"/>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sz="800">
                <a:solidFill>
                  <a:srgbClr val="FFFFFF"/>
                </a:solidFill>
              </a:defRPr>
            </a:lvl1pPr>
          </a:lstStyle>
          <a:p>
            <a:pPr lvl="0"/>
            <a:r>
              <a:rPr lang="en-US"/>
              <a:t>Classified as Internal</a:t>
            </a:r>
          </a:p>
        </p:txBody>
      </p:sp>
      <p:sp>
        <p:nvSpPr>
          <p:cNvPr id="16"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138694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solidFill>
          <a:srgbClr val="082F3B"/>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8" name="Title 1"/>
          <p:cNvSpPr>
            <a:spLocks noGrp="1"/>
          </p:cNvSpPr>
          <p:nvPr>
            <p:ph type="title" hasCustomPrompt="1"/>
          </p:nvPr>
        </p:nvSpPr>
        <p:spPr>
          <a:xfrm>
            <a:off x="554736" y="3826333"/>
            <a:ext cx="11082528"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7" name="TextBox 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0"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3" name="Straight Connector 12">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3215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ig statement icon">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6" name="Rectangle 5"/>
          <p:cNvSpPr/>
          <p:nvPr userDrawn="1"/>
        </p:nvSpPr>
        <p:spPr bwMode="white">
          <a:xfrm>
            <a:off x="554736" y="625475"/>
            <a:ext cx="932688" cy="932688"/>
          </a:xfrm>
          <a:prstGeom prst="rect">
            <a:avLst/>
          </a:prstGeom>
          <a:noFill/>
          <a:ln>
            <a:solidFill>
              <a:srgbClr val="082F3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554736" y="3826333"/>
            <a:ext cx="11082528"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1"/>
                </a:solidFill>
                <a:latin typeface="+mj-lt"/>
                <a:ea typeface="+mj-ea"/>
                <a:cs typeface="+mj-cs"/>
                <a:sym typeface="Trebuchet MS" panose="020B0603020202020204" pitchFamily="34" charset="0"/>
              </a:defRPr>
            </a:lvl1pPr>
          </a:lstStyle>
          <a:p>
            <a:r>
              <a:rPr lang="en-US"/>
              <a:t>Click to add big statement text</a:t>
            </a:r>
          </a:p>
        </p:txBody>
      </p:sp>
      <p:sp>
        <p:nvSpPr>
          <p:cNvPr id="10" name="TextBox 9"/>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3"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233727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24" imgH="324" progId="TCLayout.ActiveDocument.1">
                  <p:embed/>
                </p:oleObj>
              </mc:Choice>
              <mc:Fallback>
                <p:oleObj name="think-cell Slide" r:id="rId5" imgW="324" imgH="32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7">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B9EC7"/>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5" name="TextBox 4"/>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6"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960BD9BD-BD8A-4FDC-94A5-E70570E8E716}"/>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0" name="Straight Connector 9">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966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85000"/>
            <a:lumOff val="15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8" name="2. Slide Title">
            <a:extLst>
              <a:ext uri="{FF2B5EF4-FFF2-40B4-BE49-F238E27FC236}">
                <a16:creationId xmlns:a16="http://schemas.microsoft.com/office/drawing/2014/main" id="{98FF70AE-7EF6-4E5B-9FFE-B44C852C9FBA}"/>
              </a:ext>
            </a:extLst>
          </p:cNvPr>
          <p:cNvSpPr>
            <a:spLocks noGrp="1"/>
          </p:cNvSpPr>
          <p:nvPr>
            <p:ph type="title"/>
            <p:custDataLst>
              <p:tags r:id="rId2"/>
            </p:custDataLst>
          </p:nvPr>
        </p:nvSpPr>
        <p:spPr>
          <a:xfrm>
            <a:off x="554736" y="197613"/>
            <a:ext cx="11082528" cy="523220"/>
          </a:xfrm>
          <a:prstGeom prst="rect">
            <a:avLst/>
          </a:prstGeom>
        </p:spPr>
        <p:txBody>
          <a:bodyPr vert="horz" wrap="square" lIns="0" tIns="0" rIns="0" bIns="0" rtlCol="0" anchor="t" anchorCtr="0">
            <a:spAutoFit/>
          </a:bodyPr>
          <a:lstStyle>
            <a:lvl1pPr>
              <a:defRPr sz="3400">
                <a:solidFill>
                  <a:srgbClr val="FFFFFF"/>
                </a:solidFill>
                <a:latin typeface="+mj-lt"/>
                <a:ea typeface="+mj-ea"/>
                <a:cs typeface="+mj-cs"/>
              </a:defRPr>
            </a:lvl1pPr>
          </a:lstStyle>
          <a:p>
            <a:pPr lvl="0"/>
            <a:r>
              <a:rPr lang="en-US"/>
              <a:t>Click to edit Master title style</a:t>
            </a:r>
          </a:p>
        </p:txBody>
      </p:sp>
      <p:sp>
        <p:nvSpPr>
          <p:cNvPr id="9"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0" name="TextBox 9"/>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sz="800">
                <a:solidFill>
                  <a:srgbClr val="FFFFFF"/>
                </a:solidFill>
              </a:defRPr>
            </a:lvl1pPr>
          </a:lstStyle>
          <a:p>
            <a:pPr lvl="0"/>
            <a:r>
              <a:rPr lang="en-US"/>
              <a:t>Classified as Internal</a:t>
            </a:r>
          </a:p>
        </p:txBody>
      </p:sp>
      <p:sp>
        <p:nvSpPr>
          <p:cNvPr id="12"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5" name="Straight Connector 14">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639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Number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8784983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5"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3825893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4" name="TextBox 3"/>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5"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8" name="Straight Connector 7">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6737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5"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1809135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2E320337-4448-4A41-97CD-D612E7679AE8}"/>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a typeface="+mn-ea"/>
              <a:cs typeface="+mn-cs"/>
            </a:endParaRPr>
          </a:p>
        </p:txBody>
      </p:sp>
      <p:sp>
        <p:nvSpPr>
          <p:cNvPr id="12" name="TextBox 11">
            <a:extLst>
              <a:ext uri="{FF2B5EF4-FFF2-40B4-BE49-F238E27FC236}">
                <a16:creationId xmlns:a16="http://schemas.microsoft.com/office/drawing/2014/main" id="{D694540B-7619-4C7B-9C99-2940C1B16A7F}"/>
              </a:ext>
            </a:extLst>
          </p:cNvPr>
          <p:cNvSpPr txBox="1"/>
          <p:nvPr userDrawn="1"/>
        </p:nvSpPr>
        <p:spPr bwMode="ltGray">
          <a:xfrm>
            <a:off x="4063999" y="3152001"/>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latin typeface="+mn-lt"/>
                <a:ea typeface="+mn-ea"/>
                <a:cs typeface="+mn-cs"/>
              </a:rPr>
              <a:t>Thank you</a:t>
            </a:r>
          </a:p>
        </p:txBody>
      </p:sp>
    </p:spTree>
    <p:extLst>
      <p:ext uri="{BB962C8B-B14F-4D97-AF65-F5344CB8AC3E}">
        <p14:creationId xmlns:p14="http://schemas.microsoft.com/office/powerpoint/2010/main" val="3523465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Layout gu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632999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2203395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84" imgH="384" progId="TCLayout.ActiveDocument.1">
                  <p:embed/>
                </p:oleObj>
              </mc:Choice>
              <mc:Fallback>
                <p:oleObj name="think-cell Slide" r:id="rId7" imgW="384" imgH="384"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16" name="Rectangle 15">
            <a:extLst>
              <a:ext uri="{FF2B5EF4-FFF2-40B4-BE49-F238E27FC236}">
                <a16:creationId xmlns:a16="http://schemas.microsoft.com/office/drawing/2014/main" id="{5CE9BC4D-FFB4-400E-8188-E55DEF56D764}"/>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a typeface="+mn-ea"/>
              <a:cs typeface="+mn-cs"/>
            </a:endParaRPr>
          </a:p>
        </p:txBody>
      </p:sp>
      <p:sp>
        <p:nvSpPr>
          <p:cNvPr id="9" name="Documenttype">
            <a:extLst>
              <a:ext uri="{FF2B5EF4-FFF2-40B4-BE49-F238E27FC236}">
                <a16:creationId xmlns:a16="http://schemas.microsoft.com/office/drawing/2014/main" id="{24FC41D4-E264-454C-BE80-FF85308524BA}"/>
              </a:ext>
            </a:extLst>
          </p:cNvPr>
          <p:cNvSpPr>
            <a:spLocks noGrp="1"/>
          </p:cNvSpPr>
          <p:nvPr>
            <p:ph type="body" sz="quarter" idx="13" hasCustomPrompt="1"/>
            <p:custDataLst>
              <p:tags r:id="rId3"/>
            </p:custDataLst>
          </p:nvPr>
        </p:nvSpPr>
        <p:spPr bwMode="ltGray">
          <a:xfrm>
            <a:off x="1232602" y="4479465"/>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latin typeface="+mn-lt"/>
                <a:ea typeface="+mn-ea"/>
                <a:cs typeface="+mn-cs"/>
              </a:defRPr>
            </a:lvl1pPr>
          </a:lstStyle>
          <a:p>
            <a:pPr lvl="0">
              <a:buNone/>
            </a:pPr>
            <a:r>
              <a:rPr lang="en-US"/>
              <a:t>Edit date or title/role</a:t>
            </a:r>
          </a:p>
        </p:txBody>
      </p:sp>
      <p:sp>
        <p:nvSpPr>
          <p:cNvPr id="10" name="Subtitle">
            <a:extLst>
              <a:ext uri="{FF2B5EF4-FFF2-40B4-BE49-F238E27FC236}">
                <a16:creationId xmlns:a16="http://schemas.microsoft.com/office/drawing/2014/main" id="{2D2EB616-DAF9-44D8-B0A4-A8613EF11F70}"/>
              </a:ext>
            </a:extLst>
          </p:cNvPr>
          <p:cNvSpPr>
            <a:spLocks noGrp="1"/>
          </p:cNvSpPr>
          <p:nvPr>
            <p:ph type="subTitle" idx="1"/>
            <p:custDataLst>
              <p:tags r:id="rId4"/>
            </p:custDataLst>
          </p:nvPr>
        </p:nvSpPr>
        <p:spPr bwMode="ltGray">
          <a:xfrm>
            <a:off x="1232602" y="3969621"/>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latin typeface="+mn-lt"/>
                <a:ea typeface="+mn-ea"/>
                <a:cs typeface="+mn-cs"/>
              </a:defRPr>
            </a:lvl1pPr>
          </a:lstStyle>
          <a:p>
            <a:pPr lvl="0">
              <a:buNone/>
            </a:pPr>
            <a:r>
              <a:rPr lang="en-US"/>
              <a:t>Click to edit Master subtitle style</a:t>
            </a:r>
          </a:p>
        </p:txBody>
      </p:sp>
      <p:sp>
        <p:nvSpPr>
          <p:cNvPr id="11" name="Title">
            <a:extLst>
              <a:ext uri="{FF2B5EF4-FFF2-40B4-BE49-F238E27FC236}">
                <a16:creationId xmlns:a16="http://schemas.microsoft.com/office/drawing/2014/main" id="{27192583-7569-41D4-90FB-285A3E102447}"/>
              </a:ext>
            </a:extLst>
          </p:cNvPr>
          <p:cNvSpPr>
            <a:spLocks noGrp="1"/>
          </p:cNvSpPr>
          <p:nvPr>
            <p:ph type="title"/>
            <p:custDataLst>
              <p:tags r:id="rId5"/>
            </p:custDataLst>
          </p:nvPr>
        </p:nvSpPr>
        <p:spPr bwMode="ltGray">
          <a:xfrm>
            <a:off x="1232602" y="2751892"/>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latin typeface="+mj-lt"/>
                <a:ea typeface="+mj-ea"/>
                <a:cs typeface="+mj-cs"/>
              </a:defRPr>
            </a:lvl1pPr>
          </a:lstStyle>
          <a:p>
            <a:pPr lvl="0"/>
            <a:r>
              <a:rPr lang="en-US"/>
              <a:t>Click to edit Master title style</a:t>
            </a:r>
          </a:p>
        </p:txBody>
      </p:sp>
    </p:spTree>
    <p:extLst>
      <p:ext uri="{BB962C8B-B14F-4D97-AF65-F5344CB8AC3E}">
        <p14:creationId xmlns:p14="http://schemas.microsoft.com/office/powerpoint/2010/main" val="3586231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9" name="2. Slide Title">
            <a:extLst>
              <a:ext uri="{FF2B5EF4-FFF2-40B4-BE49-F238E27FC236}">
                <a16:creationId xmlns:a16="http://schemas.microsoft.com/office/drawing/2014/main" id="{98FF70AE-7EF6-4E5B-9FFE-B44C852C9FBA}"/>
              </a:ext>
            </a:extLst>
          </p:cNvPr>
          <p:cNvSpPr>
            <a:spLocks noGrp="1"/>
          </p:cNvSpPr>
          <p:nvPr>
            <p:ph type="title"/>
            <p:custDataLst>
              <p:tags r:id="rId2"/>
            </p:custDataLst>
          </p:nvPr>
        </p:nvSpPr>
        <p:spPr>
          <a:xfrm>
            <a:off x="554736" y="197613"/>
            <a:ext cx="11082528"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edit Master title style</a:t>
            </a:r>
          </a:p>
        </p:txBody>
      </p:sp>
      <p:sp>
        <p:nvSpPr>
          <p:cNvPr id="10"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08657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554735" y="2085628"/>
            <a:ext cx="11082528" cy="3650154"/>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marL="0" indent="0">
              <a:lnSpc>
                <a:spcPct val="100000"/>
              </a:lnSpc>
              <a:spcBef>
                <a:spcPts val="0"/>
              </a:spcBef>
              <a:spcAft>
                <a:spcPts val="0"/>
              </a:spcAft>
              <a:buFontTx/>
              <a:buNone/>
              <a:defRPr sz="2000" b="1">
                <a:solidFill>
                  <a:srgbClr val="082F3B"/>
                </a:solidFill>
                <a:latin typeface="+mn-lt"/>
                <a:ea typeface="+mn-ea"/>
                <a:cs typeface="+mn-cs"/>
              </a:defRPr>
            </a:lvl4pPr>
            <a:lvl5pPr marL="0" indent="0">
              <a:lnSpc>
                <a:spcPct val="100000"/>
              </a:lnSpc>
              <a:spcBef>
                <a:spcPts val="0"/>
              </a:spcBef>
              <a:spcAft>
                <a:spcPts val="0"/>
              </a:spcAft>
              <a:buFontTx/>
              <a:buNone/>
              <a:defRPr sz="2000">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8" name="2. Slide Title">
            <a:extLst>
              <a:ext uri="{FF2B5EF4-FFF2-40B4-BE49-F238E27FC236}">
                <a16:creationId xmlns:a16="http://schemas.microsoft.com/office/drawing/2014/main" id="{98FF70AE-7EF6-4E5B-9FFE-B44C852C9FBA}"/>
              </a:ext>
            </a:extLst>
          </p:cNvPr>
          <p:cNvSpPr>
            <a:spLocks noGrp="1"/>
          </p:cNvSpPr>
          <p:nvPr>
            <p:ph type="title"/>
            <p:custDataLst>
              <p:tags r:id="rId2"/>
            </p:custDataLst>
          </p:nvPr>
        </p:nvSpPr>
        <p:spPr>
          <a:xfrm>
            <a:off x="554736" y="197613"/>
            <a:ext cx="11082528"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edit Master title style</a:t>
            </a:r>
          </a:p>
        </p:txBody>
      </p:sp>
      <p:sp>
        <p:nvSpPr>
          <p:cNvPr id="9"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1240363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554736" y="2158987"/>
            <a:ext cx="3819264" cy="541687"/>
          </a:xfrm>
          <a:prstGeom prst="rect">
            <a:avLst/>
          </a:prstGeom>
        </p:spPr>
        <p:txBody>
          <a:bodyPr>
            <a:noAutofit/>
          </a:bodyPr>
          <a:lstStyle>
            <a:lvl1pPr marL="0" indent="0" algn="l">
              <a:buNone/>
              <a:defRPr sz="1600">
                <a:solidFill>
                  <a:schemeClr val="tx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554736" y="1227048"/>
            <a:ext cx="3819264" cy="664797"/>
          </a:xfrm>
        </p:spPr>
        <p:txBody>
          <a:bodyPr vert="horz" anchor="t">
            <a:noAutofit/>
          </a:bodyPr>
          <a:lstStyle>
            <a:lvl1pPr>
              <a:defRPr sz="2400">
                <a:solidFill>
                  <a:schemeClr val="tx1"/>
                </a:solidFill>
                <a:latin typeface="+mj-lt"/>
                <a:ea typeface="+mj-ea"/>
                <a:cs typeface="+mj-cs"/>
                <a:sym typeface="Trebuchet MS" panose="020B0603020202020204" pitchFamily="34" charset="0"/>
              </a:defRPr>
            </a:lvl1pPr>
          </a:lstStyle>
          <a:p>
            <a:r>
              <a:rPr lang="en-US"/>
              <a:t>Click to add title</a:t>
            </a:r>
          </a:p>
        </p:txBody>
      </p:sp>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3"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2557514"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678584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8" name="Title 1"/>
          <p:cNvSpPr>
            <a:spLocks noGrp="1"/>
          </p:cNvSpPr>
          <p:nvPr>
            <p:ph type="title" hasCustomPrompt="1"/>
          </p:nvPr>
        </p:nvSpPr>
        <p:spPr bwMode="blackWhite">
          <a:xfrm>
            <a:off x="554735" y="2668041"/>
            <a:ext cx="11082528"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82F3B"/>
                </a:solidFill>
                <a:latin typeface="+mj-lt"/>
                <a:ea typeface="+mj-ea"/>
                <a:cs typeface="+mj-cs"/>
                <a:sym typeface="Trebuchet MS" panose="020B0603020202020204" pitchFamily="34" charset="0"/>
              </a:defRPr>
            </a:lvl1pPr>
          </a:lstStyle>
          <a:p>
            <a:r>
              <a:rPr lang="en-US"/>
              <a:t>Click to add section title</a:t>
            </a:r>
          </a:p>
        </p:txBody>
      </p:sp>
      <p:sp>
        <p:nvSpPr>
          <p:cNvPr id="11" name="Rectangle 10"/>
          <p:cNvSpPr/>
          <p:nvPr userDrawn="1"/>
        </p:nvSpPr>
        <p:spPr bwMode="white">
          <a:xfrm>
            <a:off x="554736" y="1424081"/>
            <a:ext cx="951721" cy="951721"/>
          </a:xfrm>
          <a:prstGeom prst="rect">
            <a:avLst/>
          </a:prstGeom>
          <a:noFill/>
          <a:ln>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0"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99008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ection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23534"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6">
            <a:extLst>
              <a:ext uri="{FF2B5EF4-FFF2-40B4-BE49-F238E27FC236}">
                <a16:creationId xmlns:a16="http://schemas.microsoft.com/office/drawing/2014/main" id="{87E7DAA2-4D74-8F73-20DD-AB5A220C5D1B}"/>
              </a:ext>
            </a:extLst>
          </p:cNvPr>
          <p:cNvSpPr>
            <a:spLocks noGrp="1"/>
          </p:cNvSpPr>
          <p:nvPr>
            <p:ph type="body" sz="quarter" idx="15"/>
          </p:nvPr>
        </p:nvSpPr>
        <p:spPr>
          <a:xfrm>
            <a:off x="6317851"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9" name="Text Placeholder 8">
            <a:extLst>
              <a:ext uri="{FF2B5EF4-FFF2-40B4-BE49-F238E27FC236}">
                <a16:creationId xmlns:a16="http://schemas.microsoft.com/office/drawing/2014/main" id="{1E0345EA-841F-0CDC-4D3D-6F8A441AA78F}"/>
              </a:ext>
            </a:extLst>
          </p:cNvPr>
          <p:cNvSpPr>
            <a:spLocks noGrp="1"/>
          </p:cNvSpPr>
          <p:nvPr>
            <p:ph type="body" idx="16"/>
          </p:nvPr>
        </p:nvSpPr>
        <p:spPr>
          <a:xfrm>
            <a:off x="6333045"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64257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554736" y="3826800"/>
            <a:ext cx="11082528" cy="2041200"/>
          </a:xfrm>
        </p:spPr>
        <p:txBody>
          <a:bodyPr vert="horz" anchor="t">
            <a:noAutofit/>
          </a:bodyPr>
          <a:lstStyle>
            <a:lvl1pPr>
              <a:defRPr sz="5400">
                <a:solidFill>
                  <a:schemeClr val="tx1"/>
                </a:solidFill>
                <a:latin typeface="+mj-lt"/>
                <a:ea typeface="+mj-ea"/>
                <a:cs typeface="+mj-cs"/>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554736" y="3680016"/>
            <a:ext cx="11633851" cy="0"/>
          </a:xfrm>
          <a:prstGeom prst="line">
            <a:avLst/>
          </a:prstGeom>
          <a:ln w="19050" cmpd="sng">
            <a:solidFill>
              <a:srgbClr val="082F3B"/>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655357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554736" y="2681103"/>
            <a:ext cx="3203145" cy="1495794"/>
          </a:xfrm>
          <a:prstGeom prst="rect">
            <a:avLst/>
          </a:prstGeom>
        </p:spPr>
        <p:txBody>
          <a:bodyPr vert="horz" anchor="ctr">
            <a:noAutofit/>
          </a:bodyPr>
          <a:lstStyle>
            <a:lvl1pPr>
              <a:defRPr sz="2400">
                <a:solidFill>
                  <a:schemeClr val="tx1"/>
                </a:solidFill>
                <a:latin typeface="+mj-lt"/>
                <a:ea typeface="+mj-ea"/>
                <a:cs typeface="+mj-cs"/>
                <a:sym typeface="Trebuchet MS" panose="020B0603020202020204" pitchFamily="34" charset="0"/>
              </a:defRPr>
            </a:lvl1pPr>
          </a:lstStyle>
          <a:p>
            <a:r>
              <a:rPr lang="en-US"/>
              <a:t>Click to add title</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7" y="41597"/>
            <a:ext cx="1941395"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3"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
        <p:nvSpPr>
          <p:cNvPr id="15" name="TextBox 14"/>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Tree>
    <p:extLst>
      <p:ext uri="{BB962C8B-B14F-4D97-AF65-F5344CB8AC3E}">
        <p14:creationId xmlns:p14="http://schemas.microsoft.com/office/powerpoint/2010/main" val="3759338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solidFill>
          <a:srgbClr val="082F3B"/>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4" name="Object 3"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9">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2"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7" y="197613"/>
            <a:ext cx="6351793"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add title</a:t>
            </a:r>
          </a:p>
        </p:txBody>
      </p:sp>
      <p:sp>
        <p:nvSpPr>
          <p:cNvPr id="9" name="TextBox 8"/>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4"/>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960BD9BD-BD8A-4FDC-94A5-E70570E8E71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4080008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solidFill>
          <a:srgbClr val="082F3B"/>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4" name="Object 3"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9">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1"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6" y="197613"/>
            <a:ext cx="8243306"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add title</a:t>
            </a:r>
          </a:p>
        </p:txBody>
      </p:sp>
      <p:sp>
        <p:nvSpPr>
          <p:cNvPr id="17" name="TextBox 1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8"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4"/>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9" name="Slide Number">
            <a:extLst>
              <a:ext uri="{FF2B5EF4-FFF2-40B4-BE49-F238E27FC236}">
                <a16:creationId xmlns:a16="http://schemas.microsoft.com/office/drawing/2014/main" id="{960BD9BD-BD8A-4FDC-94A5-E70570E8E71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28074922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554736" y="2681103"/>
            <a:ext cx="3203145"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1" name="TextBox 10"/>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7" y="41597"/>
            <a:ext cx="1941395"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0464137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554736" y="1785600"/>
            <a:ext cx="4463664"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8" name="TextBox 17"/>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9"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1101280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1"/>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15" name="Title 1"/>
          <p:cNvSpPr>
            <a:spLocks noGrp="1"/>
          </p:cNvSpPr>
          <p:nvPr>
            <p:ph type="title" hasCustomPrompt="1"/>
          </p:nvPr>
        </p:nvSpPr>
        <p:spPr bwMode="black">
          <a:xfrm>
            <a:off x="554736" y="1785600"/>
            <a:ext cx="63237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7" name="TextBox 1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8" name="1. On-page tracker">
            <a:extLst>
              <a:ext uri="{FF2B5EF4-FFF2-40B4-BE49-F238E27FC236}">
                <a16:creationId xmlns:a16="http://schemas.microsoft.com/office/drawing/2014/main" id="{C30AC055-11D5-4540-94E4-C3B7BE6EFD7D}"/>
              </a:ext>
            </a:extLst>
          </p:cNvPr>
          <p:cNvSpPr>
            <a:spLocks noGrp="1"/>
          </p:cNvSpPr>
          <p:nvPr>
            <p:ph type="body" sz="quarter" idx="12"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33011433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24" imgH="324" progId="TCLayout.ActiveDocument.1">
                  <p:embed/>
                </p:oleObj>
              </mc:Choice>
              <mc:Fallback>
                <p:oleObj name="think-cell Slide" r:id="rId6" imgW="324" imgH="324" progId="TCLayout.ActiveDocument.1">
                  <p:embed/>
                  <p:pic>
                    <p:nvPicPr>
                      <p:cNvPr id="3" name="Object 2"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12" name="Picture 1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4" name="Title 4"/>
          <p:cNvSpPr>
            <a:spLocks noGrp="1"/>
          </p:cNvSpPr>
          <p:nvPr>
            <p:ph type="title" hasCustomPrompt="1"/>
          </p:nvPr>
        </p:nvSpPr>
        <p:spPr>
          <a:xfrm>
            <a:off x="554736" y="2764203"/>
            <a:ext cx="2553902" cy="1314311"/>
          </a:xfrm>
        </p:spPr>
        <p:txBody>
          <a:bodyPr vert="horz" anchor="ctr" anchorCtr="0">
            <a:noAutofit/>
          </a:bodyPr>
          <a:lstStyle>
            <a:lvl1pPr>
              <a:defRPr sz="2400">
                <a:solidFill>
                  <a:schemeClr val="tx1"/>
                </a:solidFill>
                <a:latin typeface="+mj-lt"/>
                <a:ea typeface="+mj-ea"/>
                <a:cs typeface="+mj-cs"/>
              </a:defRPr>
            </a:lvl1pPr>
          </a:lstStyle>
          <a:p>
            <a:r>
              <a:rPr lang="en-US"/>
              <a:t>Click to add title</a:t>
            </a:r>
          </a:p>
        </p:txBody>
      </p:sp>
      <p:sp>
        <p:nvSpPr>
          <p:cNvPr id="13" name="TextBox 12"/>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5"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1292152"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6"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29490550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082F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554736" y="2764203"/>
            <a:ext cx="2553902" cy="1314311"/>
          </a:xfrm>
        </p:spPr>
        <p:txBody>
          <a:bodyPr vert="horz" anchor="ctr" anchorCtr="0">
            <a:noAutofit/>
          </a:bodyPr>
          <a:lstStyle>
            <a:lvl1pPr>
              <a:defRPr sz="2400">
                <a:solidFill>
                  <a:srgbClr val="FFFFFF"/>
                </a:solidFill>
                <a:latin typeface="+mj-lt"/>
                <a:ea typeface="+mj-ea"/>
                <a:cs typeface="+mj-cs"/>
              </a:defRPr>
            </a:lvl1pPr>
          </a:lstStyle>
          <a:p>
            <a:r>
              <a:rPr lang="en-US"/>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3"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1292152"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393445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554736" y="1785600"/>
            <a:ext cx="4137499" cy="3286800"/>
          </a:xfrm>
          <a:prstGeom prst="rect">
            <a:avLst/>
          </a:prstGeom>
        </p:spPr>
        <p:txBody>
          <a:bodyPr vert="horz" anchor="ctr">
            <a:noAutofit/>
          </a:bodyPr>
          <a:lstStyle>
            <a:lvl1pPr>
              <a:defRPr sz="4400" b="1">
                <a:solidFill>
                  <a:schemeClr val="tx1"/>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4"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7" y="41597"/>
            <a:ext cx="2875749"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21607795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ecti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6">
            <a:extLst>
              <a:ext uri="{FF2B5EF4-FFF2-40B4-BE49-F238E27FC236}">
                <a16:creationId xmlns:a16="http://schemas.microsoft.com/office/drawing/2014/main" id="{3FBFCDEF-6E12-C006-44B4-B2738D079269}"/>
              </a:ext>
            </a:extLst>
          </p:cNvPr>
          <p:cNvSpPr>
            <a:spLocks noGrp="1"/>
          </p:cNvSpPr>
          <p:nvPr>
            <p:ph type="body" sz="quarter" idx="15"/>
          </p:nvPr>
        </p:nvSpPr>
        <p:spPr>
          <a:xfrm>
            <a:off x="4380334"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1" name="Text Placeholder 8">
            <a:extLst>
              <a:ext uri="{FF2B5EF4-FFF2-40B4-BE49-F238E27FC236}">
                <a16:creationId xmlns:a16="http://schemas.microsoft.com/office/drawing/2014/main" id="{3B5895DB-1292-CE69-F1CC-CA026DACAC13}"/>
              </a:ext>
            </a:extLst>
          </p:cNvPr>
          <p:cNvSpPr>
            <a:spLocks noGrp="1"/>
          </p:cNvSpPr>
          <p:nvPr>
            <p:ph type="body" idx="16"/>
          </p:nvPr>
        </p:nvSpPr>
        <p:spPr>
          <a:xfrm>
            <a:off x="4395527"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6">
            <a:extLst>
              <a:ext uri="{FF2B5EF4-FFF2-40B4-BE49-F238E27FC236}">
                <a16:creationId xmlns:a16="http://schemas.microsoft.com/office/drawing/2014/main" id="{4394A274-82C6-2D1C-8004-8E7FF7B76E26}"/>
              </a:ext>
            </a:extLst>
          </p:cNvPr>
          <p:cNvSpPr>
            <a:spLocks noGrp="1"/>
          </p:cNvSpPr>
          <p:nvPr>
            <p:ph type="body" sz="quarter" idx="17"/>
          </p:nvPr>
        </p:nvSpPr>
        <p:spPr>
          <a:xfrm>
            <a:off x="8169806"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3" name="Text Placeholder 8">
            <a:extLst>
              <a:ext uri="{FF2B5EF4-FFF2-40B4-BE49-F238E27FC236}">
                <a16:creationId xmlns:a16="http://schemas.microsoft.com/office/drawing/2014/main" id="{B32BCAEC-CD76-D152-C494-48F60F7BFD47}"/>
              </a:ext>
            </a:extLst>
          </p:cNvPr>
          <p:cNvSpPr>
            <a:spLocks noGrp="1"/>
          </p:cNvSpPr>
          <p:nvPr>
            <p:ph type="body" idx="18"/>
          </p:nvPr>
        </p:nvSpPr>
        <p:spPr>
          <a:xfrm>
            <a:off x="8184999"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220552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solidFill>
            <a:srgbClr val="082F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554736" y="1785600"/>
            <a:ext cx="4137499" cy="3286800"/>
          </a:xfrm>
          <a:prstGeom prst="rect">
            <a:avLst/>
          </a:prstGeom>
        </p:spPr>
        <p:txBody>
          <a:bodyPr vert="horz" anchor="ctr">
            <a:noAutofit/>
          </a:bodyPr>
          <a:lstStyle>
            <a:lvl1pPr>
              <a:defRPr sz="4400" b="1">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6"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7" y="41597"/>
            <a:ext cx="2875749"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D6030ED5-599F-4E8C-B5A1-51670786D068}"/>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798522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solidFill>
          <a:srgbClr val="082F3B"/>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4" name="Object 3"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2"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6" y="197613"/>
            <a:ext cx="4823086"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add title</a:t>
            </a:r>
          </a:p>
        </p:txBody>
      </p:sp>
      <p:sp>
        <p:nvSpPr>
          <p:cNvPr id="17" name="TextBox 1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9"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4"/>
            </p:custDataLst>
          </p:nvPr>
        </p:nvSpPr>
        <p:spPr>
          <a:xfrm>
            <a:off x="1816486" y="41597"/>
            <a:ext cx="3561336"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20" name="Slide Number">
            <a:extLst>
              <a:ext uri="{FF2B5EF4-FFF2-40B4-BE49-F238E27FC236}">
                <a16:creationId xmlns:a16="http://schemas.microsoft.com/office/drawing/2014/main" id="{960BD9BD-BD8A-4FDC-94A5-E70570E8E71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11618535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082F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2"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2"/>
            </p:custDataLst>
          </p:nvPr>
        </p:nvSpPr>
        <p:spPr>
          <a:xfrm>
            <a:off x="554736" y="197613"/>
            <a:ext cx="4823086" cy="369332"/>
          </a:xfrm>
          <a:prstGeom prst="rect">
            <a:avLst/>
          </a:prstGeom>
        </p:spPr>
        <p:txBody>
          <a:bodyPr vert="horz" wrap="square" lIns="0" tIns="0" rIns="0" bIns="0" rtlCol="0" anchor="t" anchorCtr="0">
            <a:spAutoFit/>
          </a:bodyPr>
          <a:lstStyle>
            <a:lvl1pPr>
              <a:defRPr sz="2400">
                <a:solidFill>
                  <a:srgbClr val="FFFFFF"/>
                </a:solidFill>
                <a:latin typeface="+mj-lt"/>
                <a:ea typeface="+mj-ea"/>
                <a:cs typeface="+mj-cs"/>
              </a:defRPr>
            </a:lvl1pPr>
          </a:lstStyle>
          <a:p>
            <a:pPr lvl="0"/>
            <a:r>
              <a:rPr lang="en-US"/>
              <a:t>Click to add title</a:t>
            </a:r>
          </a:p>
        </p:txBody>
      </p:sp>
      <p:sp>
        <p:nvSpPr>
          <p:cNvPr id="17" name="TextBox 1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8"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561336"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3"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900421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solidFill>
          <a:srgbClr val="082F3B"/>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4" name="Object 3"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11" name="Picture 10"/>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7"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3"/>
            </p:custDataLst>
          </p:nvPr>
        </p:nvSpPr>
        <p:spPr>
          <a:xfrm>
            <a:off x="554736" y="197613"/>
            <a:ext cx="6329760"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add title</a:t>
            </a:r>
          </a:p>
        </p:txBody>
      </p:sp>
      <p:sp>
        <p:nvSpPr>
          <p:cNvPr id="20" name="TextBox 19"/>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21"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4"/>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22" name="Slide Number">
            <a:extLst>
              <a:ext uri="{FF2B5EF4-FFF2-40B4-BE49-F238E27FC236}">
                <a16:creationId xmlns:a16="http://schemas.microsoft.com/office/drawing/2014/main" id="{960BD9BD-BD8A-4FDC-94A5-E70570E8E716}"/>
              </a:ext>
            </a:extLst>
          </p:cNvPr>
          <p:cNvSpPr>
            <a:spLocks noChangeArrowheads="1"/>
          </p:cNvSpPr>
          <p:nvPr userDrawn="1">
            <p:custDataLst>
              <p:tags r:id="rId5"/>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11703397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082F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2"/>
            </p:custDataLst>
          </p:nvPr>
        </p:nvSpPr>
        <p:spPr>
          <a:xfrm>
            <a:off x="554736" y="197613"/>
            <a:ext cx="6329760" cy="369332"/>
          </a:xfrm>
          <a:prstGeom prst="rect">
            <a:avLst/>
          </a:prstGeom>
        </p:spPr>
        <p:txBody>
          <a:bodyPr vert="horz" wrap="square" lIns="0" tIns="0" rIns="0" bIns="0" rtlCol="0" anchor="t" anchorCtr="0">
            <a:spAutoFit/>
          </a:bodyPr>
          <a:lstStyle>
            <a:lvl1pPr>
              <a:defRPr sz="2400">
                <a:solidFill>
                  <a:srgbClr val="FFFFFF"/>
                </a:solidFill>
                <a:latin typeface="+mj-lt"/>
                <a:ea typeface="+mj-ea"/>
                <a:cs typeface="+mj-cs"/>
              </a:defRPr>
            </a:lvl1pPr>
          </a:lstStyle>
          <a:p>
            <a:pPr lvl="0"/>
            <a:r>
              <a:rPr lang="en-US"/>
              <a:t>Click to add title</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0480" cy="123111"/>
          </a:xfrm>
          <a:prstGeom prst="rect">
            <a:avLst/>
          </a:prstGeom>
          <a:ln w="6350">
            <a:noFill/>
            <a:miter lim="800000"/>
          </a:ln>
        </p:spPr>
        <p:txBody>
          <a:bodyPr vert="horz" wrap="square" lIns="0" tIns="0" rIns="0" bIns="0" rtlCol="0">
            <a:spAutoFit/>
          </a:bodyPr>
          <a:lstStyle>
            <a:lvl1pPr>
              <a:defRPr lang="en-US" sz="800" b="0" dirty="0">
                <a:solidFill>
                  <a:srgbClr val="FFFFFF"/>
                </a:solidFill>
                <a:latin typeface="+mn-lt"/>
                <a:ea typeface="+mn-ea"/>
                <a:cs typeface="+mn-cs"/>
              </a:defRPr>
            </a:lvl1pPr>
          </a:lstStyle>
          <a:p>
            <a:pPr lvl="0">
              <a:buNone/>
            </a:pPr>
            <a:r>
              <a:rPr lang="en-US"/>
              <a:t>Add tracker</a:t>
            </a:r>
          </a:p>
        </p:txBody>
      </p:sp>
      <p:sp>
        <p:nvSpPr>
          <p:cNvPr id="13" name="TextBox 12"/>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FFFFFF"/>
                </a:solidFill>
                <a:latin typeface="+mn-lt"/>
                <a:ea typeface="+mn-ea"/>
                <a:cs typeface="+mn-cs"/>
              </a:rPr>
              <a:t>Classified as Internal</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92497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554736" y="3826333"/>
            <a:ext cx="11082528"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12" name="TextBox 11"/>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3"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6" name="Straight Connector 15">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939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6" name="Rectangle 5"/>
          <p:cNvSpPr/>
          <p:nvPr userDrawn="1"/>
        </p:nvSpPr>
        <p:spPr bwMode="white">
          <a:xfrm>
            <a:off x="554736" y="625475"/>
            <a:ext cx="932688" cy="932688"/>
          </a:xfrm>
          <a:prstGeom prst="rect">
            <a:avLst/>
          </a:prstGeom>
          <a:noFill/>
          <a:ln>
            <a:solidFill>
              <a:srgbClr val="082F3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554736" y="3826333"/>
            <a:ext cx="11082528"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1"/>
                </a:solidFill>
                <a:latin typeface="+mj-lt"/>
                <a:ea typeface="+mj-ea"/>
                <a:cs typeface="+mj-cs"/>
                <a:sym typeface="Trebuchet MS" panose="020B0603020202020204" pitchFamily="34" charset="0"/>
              </a:defRPr>
            </a:lvl1pPr>
          </a:lstStyle>
          <a:p>
            <a:r>
              <a:rPr lang="en-US"/>
              <a:t>Click to add big statement text</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726080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pic>
        <p:nvPicPr>
          <p:cNvPr id="7" name="Picture 6"/>
          <p:cNvPicPr>
            <a:picLocks noChangeAspect="1"/>
          </p:cNvPicPr>
          <p:nvPr userDrawn="1"/>
        </p:nvPicPr>
        <p:blipFill rotWithShape="1">
          <a:blip r:embed="rId7">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B9EC7"/>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6" name="TextBox 5"/>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8"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2"/>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960BD9BD-BD8A-4FDC-94A5-E70570E8E716}"/>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1" name="Straight Connector 10">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6409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85000"/>
            <a:lumOff val="15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8" name="2. Slide Title">
            <a:extLst>
              <a:ext uri="{FF2B5EF4-FFF2-40B4-BE49-F238E27FC236}">
                <a16:creationId xmlns:a16="http://schemas.microsoft.com/office/drawing/2014/main" id="{98FF70AE-7EF6-4E5B-9FFE-B44C852C9FBA}"/>
              </a:ext>
            </a:extLst>
          </p:cNvPr>
          <p:cNvSpPr>
            <a:spLocks noGrp="1"/>
          </p:cNvSpPr>
          <p:nvPr>
            <p:ph type="title"/>
            <p:custDataLst>
              <p:tags r:id="rId2"/>
            </p:custDataLst>
          </p:nvPr>
        </p:nvSpPr>
        <p:spPr>
          <a:xfrm>
            <a:off x="554736" y="197613"/>
            <a:ext cx="11082528" cy="369332"/>
          </a:xfrm>
          <a:prstGeom prst="rect">
            <a:avLst/>
          </a:prstGeom>
        </p:spPr>
        <p:txBody>
          <a:bodyPr vert="horz" wrap="square" lIns="0" tIns="0" rIns="0" bIns="0" rtlCol="0" anchor="t" anchorCtr="0">
            <a:spAutoFit/>
          </a:bodyPr>
          <a:lstStyle>
            <a:lvl1pPr>
              <a:defRPr sz="2400">
                <a:solidFill>
                  <a:srgbClr val="FFFFFF"/>
                </a:solidFill>
                <a:latin typeface="+mj-lt"/>
                <a:ea typeface="+mj-ea"/>
                <a:cs typeface="+mj-cs"/>
              </a:defRPr>
            </a:lvl1pPr>
          </a:lstStyle>
          <a:p>
            <a:pPr lvl="0"/>
            <a:r>
              <a:rPr lang="en-US"/>
              <a:t>Click to edit Master title style</a:t>
            </a:r>
          </a:p>
        </p:txBody>
      </p:sp>
      <p:sp>
        <p:nvSpPr>
          <p:cNvPr id="7" name="TextBox 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mn-lt"/>
                <a:ea typeface="+mn-ea"/>
                <a:cs typeface="+mn-cs"/>
              </a:rPr>
              <a:t>Classified as Internal</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3"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cxnSp>
        <p:nvCxnSpPr>
          <p:cNvPr id="15" name="Straight Connector 14">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cmpd="sng" algn="ctr">
            <a:solidFill>
              <a:srgbClr val="FFFF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561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solidFill>
          <a:srgbClr val="082F3B"/>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675845"/>
            <a:ext cx="2819400" cy="1565942"/>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800" b="1">
                <a:solidFill>
                  <a:schemeClr val="tx1"/>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9"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960BD9BD-BD8A-4FDC-94A5-E70570E8E716}"/>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41414684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50"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163.xml"/><Relationship Id="rId21" Type="http://schemas.openxmlformats.org/officeDocument/2006/relationships/slideLayout" Target="../slideLayouts/slideLayout67.xml"/><Relationship Id="rId42" Type="http://schemas.openxmlformats.org/officeDocument/2006/relationships/slideLayout" Target="../slideLayouts/slideLayout88.xml"/><Relationship Id="rId63" Type="http://schemas.openxmlformats.org/officeDocument/2006/relationships/slideLayout" Target="../slideLayouts/slideLayout109.xml"/><Relationship Id="rId84" Type="http://schemas.openxmlformats.org/officeDocument/2006/relationships/slideLayout" Target="../slideLayouts/slideLayout130.xml"/><Relationship Id="rId138" Type="http://schemas.openxmlformats.org/officeDocument/2006/relationships/slideLayout" Target="../slideLayouts/slideLayout184.xml"/><Relationship Id="rId159" Type="http://schemas.openxmlformats.org/officeDocument/2006/relationships/slideLayout" Target="../slideLayouts/slideLayout205.xml"/><Relationship Id="rId170" Type="http://schemas.openxmlformats.org/officeDocument/2006/relationships/tags" Target="../tags/tag5.xml"/><Relationship Id="rId107" Type="http://schemas.openxmlformats.org/officeDocument/2006/relationships/slideLayout" Target="../slideLayouts/slideLayout153.xml"/><Relationship Id="rId11" Type="http://schemas.openxmlformats.org/officeDocument/2006/relationships/slideLayout" Target="../slideLayouts/slideLayout57.xml"/><Relationship Id="rId32" Type="http://schemas.openxmlformats.org/officeDocument/2006/relationships/slideLayout" Target="../slideLayouts/slideLayout78.xml"/><Relationship Id="rId53" Type="http://schemas.openxmlformats.org/officeDocument/2006/relationships/slideLayout" Target="../slideLayouts/slideLayout99.xml"/><Relationship Id="rId74" Type="http://schemas.openxmlformats.org/officeDocument/2006/relationships/slideLayout" Target="../slideLayouts/slideLayout120.xml"/><Relationship Id="rId128" Type="http://schemas.openxmlformats.org/officeDocument/2006/relationships/slideLayout" Target="../slideLayouts/slideLayout174.xml"/><Relationship Id="rId149" Type="http://schemas.openxmlformats.org/officeDocument/2006/relationships/slideLayout" Target="../slideLayouts/slideLayout195.xml"/><Relationship Id="rId5" Type="http://schemas.openxmlformats.org/officeDocument/2006/relationships/slideLayout" Target="../slideLayouts/slideLayout51.xml"/><Relationship Id="rId95" Type="http://schemas.openxmlformats.org/officeDocument/2006/relationships/slideLayout" Target="../slideLayouts/slideLayout141.xml"/><Relationship Id="rId160" Type="http://schemas.openxmlformats.org/officeDocument/2006/relationships/slideLayout" Target="../slideLayouts/slideLayout206.xml"/><Relationship Id="rId181" Type="http://schemas.openxmlformats.org/officeDocument/2006/relationships/tags" Target="../tags/tag16.xml"/><Relationship Id="rId22" Type="http://schemas.openxmlformats.org/officeDocument/2006/relationships/slideLayout" Target="../slideLayouts/slideLayout68.xml"/><Relationship Id="rId43" Type="http://schemas.openxmlformats.org/officeDocument/2006/relationships/slideLayout" Target="../slideLayouts/slideLayout89.xml"/><Relationship Id="rId64" Type="http://schemas.openxmlformats.org/officeDocument/2006/relationships/slideLayout" Target="../slideLayouts/slideLayout110.xml"/><Relationship Id="rId118" Type="http://schemas.openxmlformats.org/officeDocument/2006/relationships/slideLayout" Target="../slideLayouts/slideLayout164.xml"/><Relationship Id="rId139" Type="http://schemas.openxmlformats.org/officeDocument/2006/relationships/slideLayout" Target="../slideLayouts/slideLayout185.xml"/><Relationship Id="rId85" Type="http://schemas.openxmlformats.org/officeDocument/2006/relationships/slideLayout" Target="../slideLayouts/slideLayout131.xml"/><Relationship Id="rId150" Type="http://schemas.openxmlformats.org/officeDocument/2006/relationships/slideLayout" Target="../slideLayouts/slideLayout196.xml"/><Relationship Id="rId171" Type="http://schemas.openxmlformats.org/officeDocument/2006/relationships/tags" Target="../tags/tag6.xml"/><Relationship Id="rId12" Type="http://schemas.openxmlformats.org/officeDocument/2006/relationships/slideLayout" Target="../slideLayouts/slideLayout58.xml"/><Relationship Id="rId33" Type="http://schemas.openxmlformats.org/officeDocument/2006/relationships/slideLayout" Target="../slideLayouts/slideLayout79.xml"/><Relationship Id="rId108" Type="http://schemas.openxmlformats.org/officeDocument/2006/relationships/slideLayout" Target="../slideLayouts/slideLayout154.xml"/><Relationship Id="rId129" Type="http://schemas.openxmlformats.org/officeDocument/2006/relationships/slideLayout" Target="../slideLayouts/slideLayout175.xml"/><Relationship Id="rId54" Type="http://schemas.openxmlformats.org/officeDocument/2006/relationships/slideLayout" Target="../slideLayouts/slideLayout100.xml"/><Relationship Id="rId75" Type="http://schemas.openxmlformats.org/officeDocument/2006/relationships/slideLayout" Target="../slideLayouts/slideLayout121.xml"/><Relationship Id="rId96" Type="http://schemas.openxmlformats.org/officeDocument/2006/relationships/slideLayout" Target="../slideLayouts/slideLayout142.xml"/><Relationship Id="rId140" Type="http://schemas.openxmlformats.org/officeDocument/2006/relationships/slideLayout" Target="../slideLayouts/slideLayout186.xml"/><Relationship Id="rId161" Type="http://schemas.openxmlformats.org/officeDocument/2006/relationships/slideLayout" Target="../slideLayouts/slideLayout207.xml"/><Relationship Id="rId182" Type="http://schemas.openxmlformats.org/officeDocument/2006/relationships/tags" Target="../tags/tag17.xml"/><Relationship Id="rId6" Type="http://schemas.openxmlformats.org/officeDocument/2006/relationships/slideLayout" Target="../slideLayouts/slideLayout52.xml"/><Relationship Id="rId23" Type="http://schemas.openxmlformats.org/officeDocument/2006/relationships/slideLayout" Target="../slideLayouts/slideLayout69.xml"/><Relationship Id="rId119" Type="http://schemas.openxmlformats.org/officeDocument/2006/relationships/slideLayout" Target="../slideLayouts/slideLayout165.xml"/><Relationship Id="rId44" Type="http://schemas.openxmlformats.org/officeDocument/2006/relationships/slideLayout" Target="../slideLayouts/slideLayout90.xml"/><Relationship Id="rId65" Type="http://schemas.openxmlformats.org/officeDocument/2006/relationships/slideLayout" Target="../slideLayouts/slideLayout111.xml"/><Relationship Id="rId86" Type="http://schemas.openxmlformats.org/officeDocument/2006/relationships/slideLayout" Target="../slideLayouts/slideLayout132.xml"/><Relationship Id="rId130" Type="http://schemas.openxmlformats.org/officeDocument/2006/relationships/slideLayout" Target="../slideLayouts/slideLayout176.xml"/><Relationship Id="rId151" Type="http://schemas.openxmlformats.org/officeDocument/2006/relationships/slideLayout" Target="../slideLayouts/slideLayout197.xml"/><Relationship Id="rId172" Type="http://schemas.openxmlformats.org/officeDocument/2006/relationships/tags" Target="../tags/tag7.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9" Type="http://schemas.openxmlformats.org/officeDocument/2006/relationships/slideLayout" Target="../slideLayouts/slideLayout85.xml"/><Relationship Id="rId109" Type="http://schemas.openxmlformats.org/officeDocument/2006/relationships/slideLayout" Target="../slideLayouts/slideLayout155.xml"/><Relationship Id="rId34" Type="http://schemas.openxmlformats.org/officeDocument/2006/relationships/slideLayout" Target="../slideLayouts/slideLayout80.xml"/><Relationship Id="rId50" Type="http://schemas.openxmlformats.org/officeDocument/2006/relationships/slideLayout" Target="../slideLayouts/slideLayout96.xml"/><Relationship Id="rId55" Type="http://schemas.openxmlformats.org/officeDocument/2006/relationships/slideLayout" Target="../slideLayouts/slideLayout101.xml"/><Relationship Id="rId76" Type="http://schemas.openxmlformats.org/officeDocument/2006/relationships/slideLayout" Target="../slideLayouts/slideLayout122.xml"/><Relationship Id="rId97" Type="http://schemas.openxmlformats.org/officeDocument/2006/relationships/slideLayout" Target="../slideLayouts/slideLayout143.xml"/><Relationship Id="rId104" Type="http://schemas.openxmlformats.org/officeDocument/2006/relationships/slideLayout" Target="../slideLayouts/slideLayout150.xml"/><Relationship Id="rId120" Type="http://schemas.openxmlformats.org/officeDocument/2006/relationships/slideLayout" Target="../slideLayouts/slideLayout166.xml"/><Relationship Id="rId125" Type="http://schemas.openxmlformats.org/officeDocument/2006/relationships/slideLayout" Target="../slideLayouts/slideLayout171.xml"/><Relationship Id="rId141" Type="http://schemas.openxmlformats.org/officeDocument/2006/relationships/slideLayout" Target="../slideLayouts/slideLayout187.xml"/><Relationship Id="rId146" Type="http://schemas.openxmlformats.org/officeDocument/2006/relationships/slideLayout" Target="../slideLayouts/slideLayout192.xml"/><Relationship Id="rId167" Type="http://schemas.openxmlformats.org/officeDocument/2006/relationships/tags" Target="../tags/tag2.xml"/><Relationship Id="rId188" Type="http://schemas.openxmlformats.org/officeDocument/2006/relationships/oleObject" Target="../embeddings/oleObject2.bin"/><Relationship Id="rId7" Type="http://schemas.openxmlformats.org/officeDocument/2006/relationships/slideLayout" Target="../slideLayouts/slideLayout53.xml"/><Relationship Id="rId71" Type="http://schemas.openxmlformats.org/officeDocument/2006/relationships/slideLayout" Target="../slideLayouts/slideLayout117.xml"/><Relationship Id="rId92" Type="http://schemas.openxmlformats.org/officeDocument/2006/relationships/slideLayout" Target="../slideLayouts/slideLayout138.xml"/><Relationship Id="rId162" Type="http://schemas.openxmlformats.org/officeDocument/2006/relationships/slideLayout" Target="../slideLayouts/slideLayout208.xml"/><Relationship Id="rId183" Type="http://schemas.openxmlformats.org/officeDocument/2006/relationships/tags" Target="../tags/tag18.xml"/><Relationship Id="rId2" Type="http://schemas.openxmlformats.org/officeDocument/2006/relationships/slideLayout" Target="../slideLayouts/slideLayout48.xml"/><Relationship Id="rId29" Type="http://schemas.openxmlformats.org/officeDocument/2006/relationships/slideLayout" Target="../slideLayouts/slideLayout75.xml"/><Relationship Id="rId24" Type="http://schemas.openxmlformats.org/officeDocument/2006/relationships/slideLayout" Target="../slideLayouts/slideLayout70.xml"/><Relationship Id="rId40" Type="http://schemas.openxmlformats.org/officeDocument/2006/relationships/slideLayout" Target="../slideLayouts/slideLayout86.xml"/><Relationship Id="rId45" Type="http://schemas.openxmlformats.org/officeDocument/2006/relationships/slideLayout" Target="../slideLayouts/slideLayout91.xml"/><Relationship Id="rId66" Type="http://schemas.openxmlformats.org/officeDocument/2006/relationships/slideLayout" Target="../slideLayouts/slideLayout112.xml"/><Relationship Id="rId87" Type="http://schemas.openxmlformats.org/officeDocument/2006/relationships/slideLayout" Target="../slideLayouts/slideLayout133.xml"/><Relationship Id="rId110" Type="http://schemas.openxmlformats.org/officeDocument/2006/relationships/slideLayout" Target="../slideLayouts/slideLayout156.xml"/><Relationship Id="rId115" Type="http://schemas.openxmlformats.org/officeDocument/2006/relationships/slideLayout" Target="../slideLayouts/slideLayout161.xml"/><Relationship Id="rId131" Type="http://schemas.openxmlformats.org/officeDocument/2006/relationships/slideLayout" Target="../slideLayouts/slideLayout177.xml"/><Relationship Id="rId136" Type="http://schemas.openxmlformats.org/officeDocument/2006/relationships/slideLayout" Target="../slideLayouts/slideLayout182.xml"/><Relationship Id="rId157" Type="http://schemas.openxmlformats.org/officeDocument/2006/relationships/slideLayout" Target="../slideLayouts/slideLayout203.xml"/><Relationship Id="rId178" Type="http://schemas.openxmlformats.org/officeDocument/2006/relationships/tags" Target="../tags/tag13.xml"/><Relationship Id="rId61" Type="http://schemas.openxmlformats.org/officeDocument/2006/relationships/slideLayout" Target="../slideLayouts/slideLayout107.xml"/><Relationship Id="rId82" Type="http://schemas.openxmlformats.org/officeDocument/2006/relationships/slideLayout" Target="../slideLayouts/slideLayout128.xml"/><Relationship Id="rId152" Type="http://schemas.openxmlformats.org/officeDocument/2006/relationships/slideLayout" Target="../slideLayouts/slideLayout198.xml"/><Relationship Id="rId173" Type="http://schemas.openxmlformats.org/officeDocument/2006/relationships/tags" Target="../tags/tag8.xml"/><Relationship Id="rId19" Type="http://schemas.openxmlformats.org/officeDocument/2006/relationships/slideLayout" Target="../slideLayouts/slideLayout65.xml"/><Relationship Id="rId14" Type="http://schemas.openxmlformats.org/officeDocument/2006/relationships/slideLayout" Target="../slideLayouts/slideLayout60.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56" Type="http://schemas.openxmlformats.org/officeDocument/2006/relationships/slideLayout" Target="../slideLayouts/slideLayout102.xml"/><Relationship Id="rId77" Type="http://schemas.openxmlformats.org/officeDocument/2006/relationships/slideLayout" Target="../slideLayouts/slideLayout123.xml"/><Relationship Id="rId100" Type="http://schemas.openxmlformats.org/officeDocument/2006/relationships/slideLayout" Target="../slideLayouts/slideLayout146.xml"/><Relationship Id="rId105" Type="http://schemas.openxmlformats.org/officeDocument/2006/relationships/slideLayout" Target="../slideLayouts/slideLayout151.xml"/><Relationship Id="rId126" Type="http://schemas.openxmlformats.org/officeDocument/2006/relationships/slideLayout" Target="../slideLayouts/slideLayout172.xml"/><Relationship Id="rId147" Type="http://schemas.openxmlformats.org/officeDocument/2006/relationships/slideLayout" Target="../slideLayouts/slideLayout193.xml"/><Relationship Id="rId168" Type="http://schemas.openxmlformats.org/officeDocument/2006/relationships/tags" Target="../tags/tag3.xml"/><Relationship Id="rId8" Type="http://schemas.openxmlformats.org/officeDocument/2006/relationships/slideLayout" Target="../slideLayouts/slideLayout54.xml"/><Relationship Id="rId51" Type="http://schemas.openxmlformats.org/officeDocument/2006/relationships/slideLayout" Target="../slideLayouts/slideLayout97.xml"/><Relationship Id="rId72" Type="http://schemas.openxmlformats.org/officeDocument/2006/relationships/slideLayout" Target="../slideLayouts/slideLayout118.xml"/><Relationship Id="rId93" Type="http://schemas.openxmlformats.org/officeDocument/2006/relationships/slideLayout" Target="../slideLayouts/slideLayout139.xml"/><Relationship Id="rId98" Type="http://schemas.openxmlformats.org/officeDocument/2006/relationships/slideLayout" Target="../slideLayouts/slideLayout144.xml"/><Relationship Id="rId121" Type="http://schemas.openxmlformats.org/officeDocument/2006/relationships/slideLayout" Target="../slideLayouts/slideLayout167.xml"/><Relationship Id="rId142" Type="http://schemas.openxmlformats.org/officeDocument/2006/relationships/slideLayout" Target="../slideLayouts/slideLayout188.xml"/><Relationship Id="rId163" Type="http://schemas.openxmlformats.org/officeDocument/2006/relationships/slideLayout" Target="../slideLayouts/slideLayout209.xml"/><Relationship Id="rId184" Type="http://schemas.openxmlformats.org/officeDocument/2006/relationships/tags" Target="../tags/tag19.xml"/><Relationship Id="rId189" Type="http://schemas.openxmlformats.org/officeDocument/2006/relationships/image" Target="../media/image17.emf"/><Relationship Id="rId3" Type="http://schemas.openxmlformats.org/officeDocument/2006/relationships/slideLayout" Target="../slideLayouts/slideLayout49.xml"/><Relationship Id="rId25" Type="http://schemas.openxmlformats.org/officeDocument/2006/relationships/slideLayout" Target="../slideLayouts/slideLayout71.xml"/><Relationship Id="rId46" Type="http://schemas.openxmlformats.org/officeDocument/2006/relationships/slideLayout" Target="../slideLayouts/slideLayout92.xml"/><Relationship Id="rId67" Type="http://schemas.openxmlformats.org/officeDocument/2006/relationships/slideLayout" Target="../slideLayouts/slideLayout113.xml"/><Relationship Id="rId116" Type="http://schemas.openxmlformats.org/officeDocument/2006/relationships/slideLayout" Target="../slideLayouts/slideLayout162.xml"/><Relationship Id="rId137" Type="http://schemas.openxmlformats.org/officeDocument/2006/relationships/slideLayout" Target="../slideLayouts/slideLayout183.xml"/><Relationship Id="rId158" Type="http://schemas.openxmlformats.org/officeDocument/2006/relationships/slideLayout" Target="../slideLayouts/slideLayout204.xml"/><Relationship Id="rId20" Type="http://schemas.openxmlformats.org/officeDocument/2006/relationships/slideLayout" Target="../slideLayouts/slideLayout66.xml"/><Relationship Id="rId41" Type="http://schemas.openxmlformats.org/officeDocument/2006/relationships/slideLayout" Target="../slideLayouts/slideLayout87.xml"/><Relationship Id="rId62" Type="http://schemas.openxmlformats.org/officeDocument/2006/relationships/slideLayout" Target="../slideLayouts/slideLayout108.xml"/><Relationship Id="rId83" Type="http://schemas.openxmlformats.org/officeDocument/2006/relationships/slideLayout" Target="../slideLayouts/slideLayout129.xml"/><Relationship Id="rId88" Type="http://schemas.openxmlformats.org/officeDocument/2006/relationships/slideLayout" Target="../slideLayouts/slideLayout134.xml"/><Relationship Id="rId111" Type="http://schemas.openxmlformats.org/officeDocument/2006/relationships/slideLayout" Target="../slideLayouts/slideLayout157.xml"/><Relationship Id="rId132" Type="http://schemas.openxmlformats.org/officeDocument/2006/relationships/slideLayout" Target="../slideLayouts/slideLayout178.xml"/><Relationship Id="rId153" Type="http://schemas.openxmlformats.org/officeDocument/2006/relationships/slideLayout" Target="../slideLayouts/slideLayout199.xml"/><Relationship Id="rId174" Type="http://schemas.openxmlformats.org/officeDocument/2006/relationships/tags" Target="../tags/tag9.xml"/><Relationship Id="rId179" Type="http://schemas.openxmlformats.org/officeDocument/2006/relationships/tags" Target="../tags/tag14.xml"/><Relationship Id="rId15" Type="http://schemas.openxmlformats.org/officeDocument/2006/relationships/slideLayout" Target="../slideLayouts/slideLayout61.xml"/><Relationship Id="rId36" Type="http://schemas.openxmlformats.org/officeDocument/2006/relationships/slideLayout" Target="../slideLayouts/slideLayout82.xml"/><Relationship Id="rId57" Type="http://schemas.openxmlformats.org/officeDocument/2006/relationships/slideLayout" Target="../slideLayouts/slideLayout103.xml"/><Relationship Id="rId106" Type="http://schemas.openxmlformats.org/officeDocument/2006/relationships/slideLayout" Target="../slideLayouts/slideLayout152.xml"/><Relationship Id="rId127" Type="http://schemas.openxmlformats.org/officeDocument/2006/relationships/slideLayout" Target="../slideLayouts/slideLayout173.xml"/><Relationship Id="rId10" Type="http://schemas.openxmlformats.org/officeDocument/2006/relationships/slideLayout" Target="../slideLayouts/slideLayout56.xml"/><Relationship Id="rId31" Type="http://schemas.openxmlformats.org/officeDocument/2006/relationships/slideLayout" Target="../slideLayouts/slideLayout77.xml"/><Relationship Id="rId52" Type="http://schemas.openxmlformats.org/officeDocument/2006/relationships/slideLayout" Target="../slideLayouts/slideLayout98.xml"/><Relationship Id="rId73" Type="http://schemas.openxmlformats.org/officeDocument/2006/relationships/slideLayout" Target="../slideLayouts/slideLayout119.xml"/><Relationship Id="rId78" Type="http://schemas.openxmlformats.org/officeDocument/2006/relationships/slideLayout" Target="../slideLayouts/slideLayout124.xml"/><Relationship Id="rId94" Type="http://schemas.openxmlformats.org/officeDocument/2006/relationships/slideLayout" Target="../slideLayouts/slideLayout140.xml"/><Relationship Id="rId99" Type="http://schemas.openxmlformats.org/officeDocument/2006/relationships/slideLayout" Target="../slideLayouts/slideLayout145.xml"/><Relationship Id="rId101" Type="http://schemas.openxmlformats.org/officeDocument/2006/relationships/slideLayout" Target="../slideLayouts/slideLayout147.xml"/><Relationship Id="rId122" Type="http://schemas.openxmlformats.org/officeDocument/2006/relationships/slideLayout" Target="../slideLayouts/slideLayout168.xml"/><Relationship Id="rId143" Type="http://schemas.openxmlformats.org/officeDocument/2006/relationships/slideLayout" Target="../slideLayouts/slideLayout189.xml"/><Relationship Id="rId148" Type="http://schemas.openxmlformats.org/officeDocument/2006/relationships/slideLayout" Target="../slideLayouts/slideLayout194.xml"/><Relationship Id="rId164" Type="http://schemas.openxmlformats.org/officeDocument/2006/relationships/slideLayout" Target="../slideLayouts/slideLayout210.xml"/><Relationship Id="rId169" Type="http://schemas.openxmlformats.org/officeDocument/2006/relationships/tags" Target="../tags/tag4.xml"/><Relationship Id="rId185" Type="http://schemas.openxmlformats.org/officeDocument/2006/relationships/tags" Target="../tags/tag20.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80" Type="http://schemas.openxmlformats.org/officeDocument/2006/relationships/tags" Target="../tags/tag15.xml"/><Relationship Id="rId26" Type="http://schemas.openxmlformats.org/officeDocument/2006/relationships/slideLayout" Target="../slideLayouts/slideLayout72.xml"/><Relationship Id="rId47" Type="http://schemas.openxmlformats.org/officeDocument/2006/relationships/slideLayout" Target="../slideLayouts/slideLayout93.xml"/><Relationship Id="rId68" Type="http://schemas.openxmlformats.org/officeDocument/2006/relationships/slideLayout" Target="../slideLayouts/slideLayout114.xml"/><Relationship Id="rId89" Type="http://schemas.openxmlformats.org/officeDocument/2006/relationships/slideLayout" Target="../slideLayouts/slideLayout135.xml"/><Relationship Id="rId112" Type="http://schemas.openxmlformats.org/officeDocument/2006/relationships/slideLayout" Target="../slideLayouts/slideLayout158.xml"/><Relationship Id="rId133" Type="http://schemas.openxmlformats.org/officeDocument/2006/relationships/slideLayout" Target="../slideLayouts/slideLayout179.xml"/><Relationship Id="rId154" Type="http://schemas.openxmlformats.org/officeDocument/2006/relationships/slideLayout" Target="../slideLayouts/slideLayout200.xml"/><Relationship Id="rId175" Type="http://schemas.openxmlformats.org/officeDocument/2006/relationships/tags" Target="../tags/tag10.xml"/><Relationship Id="rId16" Type="http://schemas.openxmlformats.org/officeDocument/2006/relationships/slideLayout" Target="../slideLayouts/slideLayout62.xml"/><Relationship Id="rId37" Type="http://schemas.openxmlformats.org/officeDocument/2006/relationships/slideLayout" Target="../slideLayouts/slideLayout83.xml"/><Relationship Id="rId58" Type="http://schemas.openxmlformats.org/officeDocument/2006/relationships/slideLayout" Target="../slideLayouts/slideLayout104.xml"/><Relationship Id="rId79" Type="http://schemas.openxmlformats.org/officeDocument/2006/relationships/slideLayout" Target="../slideLayouts/slideLayout125.xml"/><Relationship Id="rId102" Type="http://schemas.openxmlformats.org/officeDocument/2006/relationships/slideLayout" Target="../slideLayouts/slideLayout148.xml"/><Relationship Id="rId123" Type="http://schemas.openxmlformats.org/officeDocument/2006/relationships/slideLayout" Target="../slideLayouts/slideLayout169.xml"/><Relationship Id="rId144" Type="http://schemas.openxmlformats.org/officeDocument/2006/relationships/slideLayout" Target="../slideLayouts/slideLayout190.xml"/><Relationship Id="rId90" Type="http://schemas.openxmlformats.org/officeDocument/2006/relationships/slideLayout" Target="../slideLayouts/slideLayout136.xml"/><Relationship Id="rId165" Type="http://schemas.openxmlformats.org/officeDocument/2006/relationships/slideLayout" Target="../slideLayouts/slideLayout211.xml"/><Relationship Id="rId186" Type="http://schemas.openxmlformats.org/officeDocument/2006/relationships/tags" Target="../tags/tag21.xml"/><Relationship Id="rId27" Type="http://schemas.openxmlformats.org/officeDocument/2006/relationships/slideLayout" Target="../slideLayouts/slideLayout73.xml"/><Relationship Id="rId48" Type="http://schemas.openxmlformats.org/officeDocument/2006/relationships/slideLayout" Target="../slideLayouts/slideLayout94.xml"/><Relationship Id="rId69" Type="http://schemas.openxmlformats.org/officeDocument/2006/relationships/slideLayout" Target="../slideLayouts/slideLayout115.xml"/><Relationship Id="rId113" Type="http://schemas.openxmlformats.org/officeDocument/2006/relationships/slideLayout" Target="../slideLayouts/slideLayout159.xml"/><Relationship Id="rId134" Type="http://schemas.openxmlformats.org/officeDocument/2006/relationships/slideLayout" Target="../slideLayouts/slideLayout180.xml"/><Relationship Id="rId80" Type="http://schemas.openxmlformats.org/officeDocument/2006/relationships/slideLayout" Target="../slideLayouts/slideLayout126.xml"/><Relationship Id="rId155" Type="http://schemas.openxmlformats.org/officeDocument/2006/relationships/slideLayout" Target="../slideLayouts/slideLayout201.xml"/><Relationship Id="rId176" Type="http://schemas.openxmlformats.org/officeDocument/2006/relationships/tags" Target="../tags/tag11.xml"/><Relationship Id="rId17" Type="http://schemas.openxmlformats.org/officeDocument/2006/relationships/slideLayout" Target="../slideLayouts/slideLayout63.xml"/><Relationship Id="rId38" Type="http://schemas.openxmlformats.org/officeDocument/2006/relationships/slideLayout" Target="../slideLayouts/slideLayout84.xml"/><Relationship Id="rId59" Type="http://schemas.openxmlformats.org/officeDocument/2006/relationships/slideLayout" Target="../slideLayouts/slideLayout105.xml"/><Relationship Id="rId103" Type="http://schemas.openxmlformats.org/officeDocument/2006/relationships/slideLayout" Target="../slideLayouts/slideLayout149.xml"/><Relationship Id="rId124" Type="http://schemas.openxmlformats.org/officeDocument/2006/relationships/slideLayout" Target="../slideLayouts/slideLayout170.xml"/><Relationship Id="rId70" Type="http://schemas.openxmlformats.org/officeDocument/2006/relationships/slideLayout" Target="../slideLayouts/slideLayout116.xml"/><Relationship Id="rId91" Type="http://schemas.openxmlformats.org/officeDocument/2006/relationships/slideLayout" Target="../slideLayouts/slideLayout137.xml"/><Relationship Id="rId145" Type="http://schemas.openxmlformats.org/officeDocument/2006/relationships/slideLayout" Target="../slideLayouts/slideLayout191.xml"/><Relationship Id="rId166" Type="http://schemas.openxmlformats.org/officeDocument/2006/relationships/theme" Target="../theme/theme2.xml"/><Relationship Id="rId187" Type="http://schemas.openxmlformats.org/officeDocument/2006/relationships/tags" Target="../tags/tag22.xml"/><Relationship Id="rId1" Type="http://schemas.openxmlformats.org/officeDocument/2006/relationships/slideLayout" Target="../slideLayouts/slideLayout47.xml"/><Relationship Id="rId28" Type="http://schemas.openxmlformats.org/officeDocument/2006/relationships/slideLayout" Target="../slideLayouts/slideLayout74.xml"/><Relationship Id="rId49" Type="http://schemas.openxmlformats.org/officeDocument/2006/relationships/slideLayout" Target="../slideLayouts/slideLayout95.xml"/><Relationship Id="rId114" Type="http://schemas.openxmlformats.org/officeDocument/2006/relationships/slideLayout" Target="../slideLayouts/slideLayout160.xml"/><Relationship Id="rId60" Type="http://schemas.openxmlformats.org/officeDocument/2006/relationships/slideLayout" Target="../slideLayouts/slideLayout106.xml"/><Relationship Id="rId81" Type="http://schemas.openxmlformats.org/officeDocument/2006/relationships/slideLayout" Target="../slideLayouts/slideLayout127.xml"/><Relationship Id="rId135" Type="http://schemas.openxmlformats.org/officeDocument/2006/relationships/slideLayout" Target="../slideLayouts/slideLayout181.xml"/><Relationship Id="rId156" Type="http://schemas.openxmlformats.org/officeDocument/2006/relationships/slideLayout" Target="../slideLayouts/slideLayout202.xml"/><Relationship Id="rId177" Type="http://schemas.openxmlformats.org/officeDocument/2006/relationships/tags" Target="../tags/tag1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24.xml"/><Relationship Id="rId18" Type="http://schemas.openxmlformats.org/officeDocument/2006/relationships/slideLayout" Target="../slideLayouts/slideLayout229.xml"/><Relationship Id="rId26" Type="http://schemas.openxmlformats.org/officeDocument/2006/relationships/slideLayout" Target="../slideLayouts/slideLayout237.xml"/><Relationship Id="rId39" Type="http://schemas.openxmlformats.org/officeDocument/2006/relationships/slideLayout" Target="../slideLayouts/slideLayout250.xml"/><Relationship Id="rId21" Type="http://schemas.openxmlformats.org/officeDocument/2006/relationships/slideLayout" Target="../slideLayouts/slideLayout232.xml"/><Relationship Id="rId34" Type="http://schemas.openxmlformats.org/officeDocument/2006/relationships/slideLayout" Target="../slideLayouts/slideLayout245.xml"/><Relationship Id="rId42" Type="http://schemas.openxmlformats.org/officeDocument/2006/relationships/slideLayout" Target="../slideLayouts/slideLayout253.xml"/><Relationship Id="rId47" Type="http://schemas.openxmlformats.org/officeDocument/2006/relationships/slideLayout" Target="../slideLayouts/slideLayout258.xml"/><Relationship Id="rId50" Type="http://schemas.openxmlformats.org/officeDocument/2006/relationships/oleObject" Target="../embeddings/oleObject168.bin"/><Relationship Id="rId7" Type="http://schemas.openxmlformats.org/officeDocument/2006/relationships/slideLayout" Target="../slideLayouts/slideLayout218.xml"/><Relationship Id="rId2" Type="http://schemas.openxmlformats.org/officeDocument/2006/relationships/slideLayout" Target="../slideLayouts/slideLayout213.xml"/><Relationship Id="rId16" Type="http://schemas.openxmlformats.org/officeDocument/2006/relationships/slideLayout" Target="../slideLayouts/slideLayout227.xml"/><Relationship Id="rId29" Type="http://schemas.openxmlformats.org/officeDocument/2006/relationships/slideLayout" Target="../slideLayouts/slideLayout240.xml"/><Relationship Id="rId11" Type="http://schemas.openxmlformats.org/officeDocument/2006/relationships/slideLayout" Target="../slideLayouts/slideLayout222.xml"/><Relationship Id="rId24" Type="http://schemas.openxmlformats.org/officeDocument/2006/relationships/slideLayout" Target="../slideLayouts/slideLayout235.xml"/><Relationship Id="rId32" Type="http://schemas.openxmlformats.org/officeDocument/2006/relationships/slideLayout" Target="../slideLayouts/slideLayout243.xml"/><Relationship Id="rId37" Type="http://schemas.openxmlformats.org/officeDocument/2006/relationships/slideLayout" Target="../slideLayouts/slideLayout248.xml"/><Relationship Id="rId40" Type="http://schemas.openxmlformats.org/officeDocument/2006/relationships/slideLayout" Target="../slideLayouts/slideLayout251.xml"/><Relationship Id="rId45" Type="http://schemas.openxmlformats.org/officeDocument/2006/relationships/slideLayout" Target="../slideLayouts/slideLayout256.xml"/><Relationship Id="rId5" Type="http://schemas.openxmlformats.org/officeDocument/2006/relationships/slideLayout" Target="../slideLayouts/slideLayout216.xml"/><Relationship Id="rId15" Type="http://schemas.openxmlformats.org/officeDocument/2006/relationships/slideLayout" Target="../slideLayouts/slideLayout226.xml"/><Relationship Id="rId23" Type="http://schemas.openxmlformats.org/officeDocument/2006/relationships/slideLayout" Target="../slideLayouts/slideLayout234.xml"/><Relationship Id="rId28" Type="http://schemas.openxmlformats.org/officeDocument/2006/relationships/slideLayout" Target="../slideLayouts/slideLayout239.xml"/><Relationship Id="rId36" Type="http://schemas.openxmlformats.org/officeDocument/2006/relationships/slideLayout" Target="../slideLayouts/slideLayout247.xml"/><Relationship Id="rId49" Type="http://schemas.openxmlformats.org/officeDocument/2006/relationships/tags" Target="../tags/tag731.xml"/><Relationship Id="rId10" Type="http://schemas.openxmlformats.org/officeDocument/2006/relationships/slideLayout" Target="../slideLayouts/slideLayout221.xml"/><Relationship Id="rId19" Type="http://schemas.openxmlformats.org/officeDocument/2006/relationships/slideLayout" Target="../slideLayouts/slideLayout230.xml"/><Relationship Id="rId31" Type="http://schemas.openxmlformats.org/officeDocument/2006/relationships/slideLayout" Target="../slideLayouts/slideLayout242.xml"/><Relationship Id="rId44" Type="http://schemas.openxmlformats.org/officeDocument/2006/relationships/slideLayout" Target="../slideLayouts/slideLayout255.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slideLayout" Target="../slideLayouts/slideLayout225.xml"/><Relationship Id="rId22" Type="http://schemas.openxmlformats.org/officeDocument/2006/relationships/slideLayout" Target="../slideLayouts/slideLayout233.xml"/><Relationship Id="rId27" Type="http://schemas.openxmlformats.org/officeDocument/2006/relationships/slideLayout" Target="../slideLayouts/slideLayout238.xml"/><Relationship Id="rId30" Type="http://schemas.openxmlformats.org/officeDocument/2006/relationships/slideLayout" Target="../slideLayouts/slideLayout241.xml"/><Relationship Id="rId35" Type="http://schemas.openxmlformats.org/officeDocument/2006/relationships/slideLayout" Target="../slideLayouts/slideLayout246.xml"/><Relationship Id="rId43" Type="http://schemas.openxmlformats.org/officeDocument/2006/relationships/slideLayout" Target="../slideLayouts/slideLayout254.xml"/><Relationship Id="rId48" Type="http://schemas.openxmlformats.org/officeDocument/2006/relationships/theme" Target="../theme/theme3.xml"/><Relationship Id="rId8" Type="http://schemas.openxmlformats.org/officeDocument/2006/relationships/slideLayout" Target="../slideLayouts/slideLayout219.xml"/><Relationship Id="rId51" Type="http://schemas.openxmlformats.org/officeDocument/2006/relationships/image" Target="../media/image1.emf"/><Relationship Id="rId3" Type="http://schemas.openxmlformats.org/officeDocument/2006/relationships/slideLayout" Target="../slideLayouts/slideLayout214.xml"/><Relationship Id="rId12" Type="http://schemas.openxmlformats.org/officeDocument/2006/relationships/slideLayout" Target="../slideLayouts/slideLayout223.xml"/><Relationship Id="rId17" Type="http://schemas.openxmlformats.org/officeDocument/2006/relationships/slideLayout" Target="../slideLayouts/slideLayout228.xml"/><Relationship Id="rId25" Type="http://schemas.openxmlformats.org/officeDocument/2006/relationships/slideLayout" Target="../slideLayouts/slideLayout236.xml"/><Relationship Id="rId33" Type="http://schemas.openxmlformats.org/officeDocument/2006/relationships/slideLayout" Target="../slideLayouts/slideLayout244.xml"/><Relationship Id="rId38" Type="http://schemas.openxmlformats.org/officeDocument/2006/relationships/slideLayout" Target="../slideLayouts/slideLayout249.xml"/><Relationship Id="rId46" Type="http://schemas.openxmlformats.org/officeDocument/2006/relationships/slideLayout" Target="../slideLayouts/slideLayout257.xml"/><Relationship Id="rId20" Type="http://schemas.openxmlformats.org/officeDocument/2006/relationships/slideLayout" Target="../slideLayouts/slideLayout231.xml"/><Relationship Id="rId41" Type="http://schemas.openxmlformats.org/officeDocument/2006/relationships/slideLayout" Target="../slideLayouts/slideLayout252.xml"/><Relationship Id="rId1" Type="http://schemas.openxmlformats.org/officeDocument/2006/relationships/slideLayout" Target="../slideLayouts/slideLayout212.xml"/><Relationship Id="rId6" Type="http://schemas.openxmlformats.org/officeDocument/2006/relationships/slideLayout" Target="../slideLayouts/slideLayout21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271.xml"/><Relationship Id="rId18" Type="http://schemas.openxmlformats.org/officeDocument/2006/relationships/slideLayout" Target="../slideLayouts/slideLayout276.xml"/><Relationship Id="rId26" Type="http://schemas.openxmlformats.org/officeDocument/2006/relationships/slideLayout" Target="../slideLayouts/slideLayout284.xml"/><Relationship Id="rId39" Type="http://schemas.openxmlformats.org/officeDocument/2006/relationships/slideLayout" Target="../slideLayouts/slideLayout297.xml"/><Relationship Id="rId21" Type="http://schemas.openxmlformats.org/officeDocument/2006/relationships/slideLayout" Target="../slideLayouts/slideLayout279.xml"/><Relationship Id="rId34" Type="http://schemas.openxmlformats.org/officeDocument/2006/relationships/slideLayout" Target="../slideLayouts/slideLayout292.xml"/><Relationship Id="rId42" Type="http://schemas.openxmlformats.org/officeDocument/2006/relationships/slideLayout" Target="../slideLayouts/slideLayout300.xml"/><Relationship Id="rId47" Type="http://schemas.openxmlformats.org/officeDocument/2006/relationships/slideLayout" Target="../slideLayouts/slideLayout305.xml"/><Relationship Id="rId50" Type="http://schemas.openxmlformats.org/officeDocument/2006/relationships/slideLayout" Target="../slideLayouts/slideLayout308.xml"/><Relationship Id="rId55" Type="http://schemas.openxmlformats.org/officeDocument/2006/relationships/tags" Target="../tags/tag732.xml"/><Relationship Id="rId7" Type="http://schemas.openxmlformats.org/officeDocument/2006/relationships/slideLayout" Target="../slideLayouts/slideLayout265.xml"/><Relationship Id="rId2" Type="http://schemas.openxmlformats.org/officeDocument/2006/relationships/slideLayout" Target="../slideLayouts/slideLayout260.xml"/><Relationship Id="rId16" Type="http://schemas.openxmlformats.org/officeDocument/2006/relationships/slideLayout" Target="../slideLayouts/slideLayout274.xml"/><Relationship Id="rId29" Type="http://schemas.openxmlformats.org/officeDocument/2006/relationships/slideLayout" Target="../slideLayouts/slideLayout287.xml"/><Relationship Id="rId11" Type="http://schemas.openxmlformats.org/officeDocument/2006/relationships/slideLayout" Target="../slideLayouts/slideLayout269.xml"/><Relationship Id="rId24" Type="http://schemas.openxmlformats.org/officeDocument/2006/relationships/slideLayout" Target="../slideLayouts/slideLayout282.xml"/><Relationship Id="rId32" Type="http://schemas.openxmlformats.org/officeDocument/2006/relationships/slideLayout" Target="../slideLayouts/slideLayout290.xml"/><Relationship Id="rId37" Type="http://schemas.openxmlformats.org/officeDocument/2006/relationships/slideLayout" Target="../slideLayouts/slideLayout295.xml"/><Relationship Id="rId40" Type="http://schemas.openxmlformats.org/officeDocument/2006/relationships/slideLayout" Target="../slideLayouts/slideLayout298.xml"/><Relationship Id="rId45" Type="http://schemas.openxmlformats.org/officeDocument/2006/relationships/slideLayout" Target="../slideLayouts/slideLayout303.xml"/><Relationship Id="rId53" Type="http://schemas.openxmlformats.org/officeDocument/2006/relationships/slideLayout" Target="../slideLayouts/slideLayout311.xml"/><Relationship Id="rId5" Type="http://schemas.openxmlformats.org/officeDocument/2006/relationships/slideLayout" Target="../slideLayouts/slideLayout263.xml"/><Relationship Id="rId19" Type="http://schemas.openxmlformats.org/officeDocument/2006/relationships/slideLayout" Target="../slideLayouts/slideLayout277.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slideLayout" Target="../slideLayouts/slideLayout272.xml"/><Relationship Id="rId22" Type="http://schemas.openxmlformats.org/officeDocument/2006/relationships/slideLayout" Target="../slideLayouts/slideLayout280.xml"/><Relationship Id="rId27" Type="http://schemas.openxmlformats.org/officeDocument/2006/relationships/slideLayout" Target="../slideLayouts/slideLayout285.xml"/><Relationship Id="rId30" Type="http://schemas.openxmlformats.org/officeDocument/2006/relationships/slideLayout" Target="../slideLayouts/slideLayout288.xml"/><Relationship Id="rId35" Type="http://schemas.openxmlformats.org/officeDocument/2006/relationships/slideLayout" Target="../slideLayouts/slideLayout293.xml"/><Relationship Id="rId43" Type="http://schemas.openxmlformats.org/officeDocument/2006/relationships/slideLayout" Target="../slideLayouts/slideLayout301.xml"/><Relationship Id="rId48" Type="http://schemas.openxmlformats.org/officeDocument/2006/relationships/slideLayout" Target="../slideLayouts/slideLayout306.xml"/><Relationship Id="rId56" Type="http://schemas.openxmlformats.org/officeDocument/2006/relationships/oleObject" Target="../embeddings/oleObject169.bin"/><Relationship Id="rId8" Type="http://schemas.openxmlformats.org/officeDocument/2006/relationships/slideLayout" Target="../slideLayouts/slideLayout266.xml"/><Relationship Id="rId51" Type="http://schemas.openxmlformats.org/officeDocument/2006/relationships/slideLayout" Target="../slideLayouts/slideLayout309.xml"/><Relationship Id="rId3" Type="http://schemas.openxmlformats.org/officeDocument/2006/relationships/slideLayout" Target="../slideLayouts/slideLayout261.xml"/><Relationship Id="rId12" Type="http://schemas.openxmlformats.org/officeDocument/2006/relationships/slideLayout" Target="../slideLayouts/slideLayout270.xml"/><Relationship Id="rId17" Type="http://schemas.openxmlformats.org/officeDocument/2006/relationships/slideLayout" Target="../slideLayouts/slideLayout275.xml"/><Relationship Id="rId25" Type="http://schemas.openxmlformats.org/officeDocument/2006/relationships/slideLayout" Target="../slideLayouts/slideLayout283.xml"/><Relationship Id="rId33" Type="http://schemas.openxmlformats.org/officeDocument/2006/relationships/slideLayout" Target="../slideLayouts/slideLayout291.xml"/><Relationship Id="rId38" Type="http://schemas.openxmlformats.org/officeDocument/2006/relationships/slideLayout" Target="../slideLayouts/slideLayout296.xml"/><Relationship Id="rId46" Type="http://schemas.openxmlformats.org/officeDocument/2006/relationships/slideLayout" Target="../slideLayouts/slideLayout304.xml"/><Relationship Id="rId20" Type="http://schemas.openxmlformats.org/officeDocument/2006/relationships/slideLayout" Target="../slideLayouts/slideLayout278.xml"/><Relationship Id="rId41" Type="http://schemas.openxmlformats.org/officeDocument/2006/relationships/slideLayout" Target="../slideLayouts/slideLayout299.xml"/><Relationship Id="rId54" Type="http://schemas.openxmlformats.org/officeDocument/2006/relationships/theme" Target="../theme/theme4.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5" Type="http://schemas.openxmlformats.org/officeDocument/2006/relationships/slideLayout" Target="../slideLayouts/slideLayout273.xml"/><Relationship Id="rId23" Type="http://schemas.openxmlformats.org/officeDocument/2006/relationships/slideLayout" Target="../slideLayouts/slideLayout281.xml"/><Relationship Id="rId28" Type="http://schemas.openxmlformats.org/officeDocument/2006/relationships/slideLayout" Target="../slideLayouts/slideLayout286.xml"/><Relationship Id="rId36" Type="http://schemas.openxmlformats.org/officeDocument/2006/relationships/slideLayout" Target="../slideLayouts/slideLayout294.xml"/><Relationship Id="rId49" Type="http://schemas.openxmlformats.org/officeDocument/2006/relationships/slideLayout" Target="../slideLayouts/slideLayout307.xml"/><Relationship Id="rId57" Type="http://schemas.openxmlformats.org/officeDocument/2006/relationships/image" Target="../media/image32.emf"/><Relationship Id="rId10" Type="http://schemas.openxmlformats.org/officeDocument/2006/relationships/slideLayout" Target="../slideLayouts/slideLayout268.xml"/><Relationship Id="rId31" Type="http://schemas.openxmlformats.org/officeDocument/2006/relationships/slideLayout" Target="../slideLayouts/slideLayout289.xml"/><Relationship Id="rId44" Type="http://schemas.openxmlformats.org/officeDocument/2006/relationships/slideLayout" Target="../slideLayouts/slideLayout302.xml"/><Relationship Id="rId52" Type="http://schemas.openxmlformats.org/officeDocument/2006/relationships/slideLayout" Target="../slideLayouts/slideLayout3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00FC37D-CF27-E6F5-F803-332F4A2ADC4E}"/>
              </a:ext>
            </a:extLst>
          </p:cNvPr>
          <p:cNvGraphicFramePr>
            <a:graphicFrameLocks noChangeAspect="1"/>
          </p:cNvGraphicFramePr>
          <p:nvPr userDrawn="1">
            <p:custDataLst>
              <p:tags r:id="rId48"/>
            </p:custDataLst>
            <p:extLst>
              <p:ext uri="{D42A27DB-BD31-4B8C-83A1-F6EECF244321}">
                <p14:modId xmlns:p14="http://schemas.microsoft.com/office/powerpoint/2010/main" val="1176147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9" imgW="360" imgH="360" progId="TCLayout.ActiveDocument.1">
                  <p:embed/>
                </p:oleObj>
              </mc:Choice>
              <mc:Fallback>
                <p:oleObj name="think-cell Slide" r:id="rId49" imgW="360" imgH="360" progId="TCLayout.ActiveDocument.1">
                  <p:embed/>
                  <p:pic>
                    <p:nvPicPr>
                      <p:cNvPr id="0" name=""/>
                      <p:cNvPicPr/>
                      <p:nvPr/>
                    </p:nvPicPr>
                    <p:blipFill>
                      <a:blip r:embed="rId5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GB"/>
              <a:t>Gavi Presentation Template</a:t>
            </a:r>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t>‹#›</a:t>
            </a:fld>
            <a:endParaRPr lang="en-GB"/>
          </a:p>
        </p:txBody>
      </p:sp>
    </p:spTree>
    <p:extLst>
      <p:ext uri="{BB962C8B-B14F-4D97-AF65-F5344CB8AC3E}">
        <p14:creationId xmlns:p14="http://schemas.microsoft.com/office/powerpoint/2010/main" val="4206051117"/>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 id="2147484004" r:id="rId18"/>
    <p:sldLayoutId id="2147484005" r:id="rId19"/>
    <p:sldLayoutId id="2147484006" r:id="rId20"/>
    <p:sldLayoutId id="2147484007" r:id="rId21"/>
    <p:sldLayoutId id="2147484008" r:id="rId22"/>
    <p:sldLayoutId id="2147484009" r:id="rId23"/>
    <p:sldLayoutId id="2147484010" r:id="rId24"/>
    <p:sldLayoutId id="2147484011" r:id="rId25"/>
    <p:sldLayoutId id="2147484012" r:id="rId26"/>
    <p:sldLayoutId id="2147484013" r:id="rId27"/>
    <p:sldLayoutId id="2147484014" r:id="rId28"/>
    <p:sldLayoutId id="2147484015" r:id="rId29"/>
    <p:sldLayoutId id="2147484016" r:id="rId30"/>
    <p:sldLayoutId id="2147484017" r:id="rId31"/>
    <p:sldLayoutId id="2147484018" r:id="rId32"/>
    <p:sldLayoutId id="2147484019" r:id="rId33"/>
    <p:sldLayoutId id="2147484020" r:id="rId34"/>
    <p:sldLayoutId id="2147484021" r:id="rId35"/>
    <p:sldLayoutId id="2147484022" r:id="rId36"/>
    <p:sldLayoutId id="2147484023" r:id="rId37"/>
    <p:sldLayoutId id="2147484024" r:id="rId38"/>
    <p:sldLayoutId id="2147484025" r:id="rId39"/>
    <p:sldLayoutId id="2147484026" r:id="rId40"/>
    <p:sldLayoutId id="2147484027" r:id="rId41"/>
    <p:sldLayoutId id="2147484028" r:id="rId42"/>
    <p:sldLayoutId id="2147484029" r:id="rId43"/>
    <p:sldLayoutId id="2147484030" r:id="rId44"/>
    <p:sldLayoutId id="2147484031" r:id="rId45"/>
    <p:sldLayoutId id="2147484032" r:id="rId46"/>
  </p:sldLayoutIdLst>
  <p:hf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userDrawn="1">
          <p15:clr>
            <a:srgbClr val="F26B43"/>
          </p15:clr>
        </p15:guide>
        <p15:guide id="3" pos="7355" userDrawn="1">
          <p15:clr>
            <a:srgbClr val="F26B43"/>
          </p15:clr>
        </p15:guide>
        <p15:guide id="4" orient="horz" pos="232" userDrawn="1">
          <p15:clr>
            <a:srgbClr val="F26B43"/>
          </p15:clr>
        </p15:guide>
        <p15:guide id="5" orient="horz" pos="4088" userDrawn="1">
          <p15:clr>
            <a:srgbClr val="F26B43"/>
          </p15:clr>
        </p15:guide>
        <p15:guide id="7" orient="horz" pos="822" userDrawn="1">
          <p15:clr>
            <a:srgbClr val="F26B43"/>
          </p15:clr>
        </p15:guide>
        <p15:guide id="9" orient="horz" pos="372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67"/>
            </p:custDataLst>
            <p:extLst>
              <p:ext uri="{D42A27DB-BD31-4B8C-83A1-F6EECF244321}">
                <p14:modId xmlns:p14="http://schemas.microsoft.com/office/powerpoint/2010/main" val="2316919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8" imgW="413" imgH="416" progId="TCLayout.ActiveDocument.1">
                  <p:embed/>
                </p:oleObj>
              </mc:Choice>
              <mc:Fallback>
                <p:oleObj name="think-cell Slide" r:id="rId18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18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6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69"/>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latin typeface="+mn-lt"/>
                <a:ea typeface="+mn-ea"/>
                <a:cs typeface="+mn-cs"/>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70"/>
            </p:custDataLst>
          </p:nvPr>
        </p:nvSpPr>
        <p:spPr>
          <a:xfrm>
            <a:off x="554736" y="197613"/>
            <a:ext cx="11082528" cy="384721"/>
          </a:xfrm>
          <a:prstGeom prst="rect">
            <a:avLst/>
          </a:prstGeom>
        </p:spPr>
        <p:txBody>
          <a:bodyPr vert="horz" wrap="square" lIns="0" tIns="0" rIns="0" bIns="0" rtlCol="0" anchor="t"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a typeface="+mn-ea"/>
                <a:cs typeface="+mn-cs"/>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a typeface="+mn-ea"/>
                <a:cs typeface="+mn-cs"/>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latin typeface="+mn-lt"/>
                <a:ea typeface="+mn-ea"/>
                <a:cs typeface="+mn-cs"/>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71"/>
            </p:custDataLst>
          </p:nvPr>
        </p:nvSpPr>
        <p:spPr>
          <a:xfrm>
            <a:off x="5987738" y="1872797"/>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Above Chart Exhibit Title</a:t>
            </a:r>
          </a:p>
          <a:p>
            <a:pPr lvl="0"/>
            <a:r>
              <a:rPr lang="en-US" b="0">
                <a:latin typeface="+mn-lt"/>
                <a:ea typeface="+mn-ea"/>
                <a:cs typeface="+mn-cs"/>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5" y="1872797"/>
            <a:ext cx="11082528" cy="1631216"/>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latin typeface="+mn-lt"/>
                  <a:ea typeface="+mn-ea"/>
                  <a:cs typeface="+mn-cs"/>
                </a:rPr>
                <a:t>Legend</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latin typeface="+mn-lt"/>
                  <a:ea typeface="+mn-ea"/>
                  <a:cs typeface="+mn-cs"/>
                </a:rPr>
                <a:t>Legend</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latin typeface="+mn-lt"/>
                  <a:ea typeface="+mn-ea"/>
                  <a:cs typeface="+mn-cs"/>
                </a:rPr>
                <a:t>Legend</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latin typeface="+mn-lt"/>
                <a:ea typeface="+mn-ea"/>
                <a:cs typeface="+mn-cs"/>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latin typeface="+mn-lt"/>
                <a:ea typeface="+mn-ea"/>
                <a:cs typeface="+mn-cs"/>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latin typeface="+mn-lt"/>
                <a:ea typeface="+mn-ea"/>
                <a:cs typeface="+mn-cs"/>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latin typeface="+mn-lt"/>
                  <a:ea typeface="+mn-ea"/>
                  <a:cs typeface="+mn-cs"/>
                </a:rPr>
                <a:t>Legend</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latin typeface="+mn-lt"/>
                  <a:ea typeface="+mn-ea"/>
                  <a:cs typeface="+mn-cs"/>
                </a:rPr>
                <a:t>Legend</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latin typeface="+mn-lt"/>
                  <a:ea typeface="+mn-ea"/>
                  <a:cs typeface="+mn-cs"/>
                </a:rPr>
                <a:t>Legend</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latin typeface="+mn-lt"/>
                  <a:ea typeface="+mn-ea"/>
                  <a:cs typeface="+mn-cs"/>
                </a:rPr>
                <a:t>Legend</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latin typeface="+mn-lt"/>
                  <a:ea typeface="+mn-ea"/>
                  <a:cs typeface="+mn-cs"/>
                </a:rPr>
                <a:t>Legend</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17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18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latin typeface="+mn-lt"/>
                  <a:ea typeface="+mn-ea"/>
                  <a:cs typeface="+mn-cs"/>
                </a:endParaRPr>
              </a:p>
            </p:txBody>
          </p:sp>
          <p:sp>
            <p:nvSpPr>
              <p:cNvPr id="215" name="Arc 214">
                <a:extLst>
                  <a:ext uri="{FF2B5EF4-FFF2-40B4-BE49-F238E27FC236}">
                    <a16:creationId xmlns:a16="http://schemas.microsoft.com/office/drawing/2014/main" id="{F9B15371-13C6-4FC5-A65B-0EDE237980EC}"/>
                  </a:ext>
                </a:extLst>
              </p:cNvPr>
              <p:cNvSpPr/>
              <p:nvPr>
                <p:custDataLst>
                  <p:tags r:id="rId18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latin typeface="+mn-lt"/>
                  <a:ea typeface="+mn-ea"/>
                  <a:cs typeface="+mn-cs"/>
                </a:endParaRPr>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17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18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latin typeface="+mn-lt"/>
                  <a:ea typeface="+mn-ea"/>
                  <a:cs typeface="+mn-cs"/>
                </a:endParaRPr>
              </a:p>
            </p:txBody>
          </p:sp>
          <p:sp>
            <p:nvSpPr>
              <p:cNvPr id="213" name="Arc 212">
                <a:extLst>
                  <a:ext uri="{FF2B5EF4-FFF2-40B4-BE49-F238E27FC236}">
                    <a16:creationId xmlns:a16="http://schemas.microsoft.com/office/drawing/2014/main" id="{D743921E-6D1E-4571-B683-6DAA333BDEC0}"/>
                  </a:ext>
                </a:extLst>
              </p:cNvPr>
              <p:cNvSpPr/>
              <p:nvPr>
                <p:custDataLst>
                  <p:tags r:id="rId18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latin typeface="+mn-lt"/>
                  <a:ea typeface="+mn-ea"/>
                  <a:cs typeface="+mn-cs"/>
                </a:endParaRPr>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17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18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latin typeface="+mn-lt"/>
                  <a:ea typeface="+mn-ea"/>
                  <a:cs typeface="+mn-cs"/>
                </a:endParaRPr>
              </a:p>
            </p:txBody>
          </p:sp>
          <p:sp>
            <p:nvSpPr>
              <p:cNvPr id="211" name="Arc 210">
                <a:extLst>
                  <a:ext uri="{FF2B5EF4-FFF2-40B4-BE49-F238E27FC236}">
                    <a16:creationId xmlns:a16="http://schemas.microsoft.com/office/drawing/2014/main" id="{03D44525-7618-42C3-A26B-9CC5DF2D2566}"/>
                  </a:ext>
                </a:extLst>
              </p:cNvPr>
              <p:cNvSpPr/>
              <p:nvPr>
                <p:custDataLst>
                  <p:tags r:id="rId18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latin typeface="+mn-lt"/>
                  <a:ea typeface="+mn-ea"/>
                  <a:cs typeface="+mn-cs"/>
                </a:endParaRPr>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17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18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latin typeface="+mn-lt"/>
                  <a:ea typeface="+mn-ea"/>
                  <a:cs typeface="+mn-cs"/>
                </a:endParaRPr>
              </a:p>
            </p:txBody>
          </p:sp>
          <p:sp>
            <p:nvSpPr>
              <p:cNvPr id="209" name="Arc 208">
                <a:extLst>
                  <a:ext uri="{FF2B5EF4-FFF2-40B4-BE49-F238E27FC236}">
                    <a16:creationId xmlns:a16="http://schemas.microsoft.com/office/drawing/2014/main" id="{4EE447D4-D1F3-48FC-A5DF-CC5107A778A6}"/>
                  </a:ext>
                </a:extLst>
              </p:cNvPr>
              <p:cNvSpPr/>
              <p:nvPr>
                <p:custDataLst>
                  <p:tags r:id="rId18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latin typeface="+mn-lt"/>
                  <a:ea typeface="+mn-ea"/>
                  <a:cs typeface="+mn-cs"/>
                </a:endParaRPr>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17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17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latin typeface="+mn-lt"/>
                  <a:ea typeface="+mn-ea"/>
                  <a:cs typeface="+mn-cs"/>
                </a:endParaRPr>
              </a:p>
            </p:txBody>
          </p:sp>
          <p:sp>
            <p:nvSpPr>
              <p:cNvPr id="207" name="Arc 206">
                <a:extLst>
                  <a:ext uri="{FF2B5EF4-FFF2-40B4-BE49-F238E27FC236}">
                    <a16:creationId xmlns:a16="http://schemas.microsoft.com/office/drawing/2014/main" id="{044D8867-620D-4691-A0DD-79E16FC985B3}"/>
                  </a:ext>
                </a:extLst>
              </p:cNvPr>
              <p:cNvSpPr/>
              <p:nvPr>
                <p:custDataLst>
                  <p:tags r:id="rId17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latin typeface="+mn-lt"/>
                  <a:ea typeface="+mn-ea"/>
                  <a:cs typeface="+mn-cs"/>
                </a:endParaRPr>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latin typeface="+mn-lt"/>
                <a:ea typeface="+mn-ea"/>
                <a:cs typeface="+mn-cs"/>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latin typeface="+mn-lt"/>
                <a:ea typeface="+mn-ea"/>
                <a:cs typeface="+mn-cs"/>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latin typeface="+mn-lt"/>
                <a:ea typeface="+mn-ea"/>
                <a:cs typeface="+mn-cs"/>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latin typeface="+mn-lt"/>
                <a:ea typeface="+mn-ea"/>
                <a:cs typeface="+mn-cs"/>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latin typeface="+mn-lt"/>
                <a:ea typeface="+mn-ea"/>
                <a:cs typeface="+mn-cs"/>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latin typeface="+mn-lt"/>
                  <a:ea typeface="+mn-ea"/>
                  <a:cs typeface="+mn-cs"/>
                </a:rPr>
                <a:t>Legend</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latin typeface="+mn-lt"/>
                  <a:ea typeface="+mn-ea"/>
                  <a:cs typeface="+mn-cs"/>
                </a:rPr>
                <a:t>Legend</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latin typeface="+mn-lt"/>
                  <a:ea typeface="+mn-ea"/>
                  <a:cs typeface="+mn-cs"/>
                </a:rPr>
                <a:t>Legend</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latin typeface="+mn-lt"/>
                  <a:ea typeface="+mn-ea"/>
                  <a:cs typeface="+mn-cs"/>
                </a:rPr>
                <a:t>Legend</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latin typeface="+mn-lt"/>
                  <a:ea typeface="+mn-ea"/>
                  <a:cs typeface="+mn-cs"/>
                </a:rPr>
                <a:t>Legend</a:t>
              </a:r>
            </a:p>
          </p:txBody>
        </p:sp>
      </p:grpSp>
      <p:sp>
        <p:nvSpPr>
          <p:cNvPr id="8" name="TextBox 7"/>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51" name="Slide Number">
            <a:extLst>
              <a:ext uri="{FF2B5EF4-FFF2-40B4-BE49-F238E27FC236}">
                <a16:creationId xmlns:a16="http://schemas.microsoft.com/office/drawing/2014/main" id="{D6030ED5-599F-4E8C-B5A1-51670786D068}"/>
              </a:ext>
            </a:extLst>
          </p:cNvPr>
          <p:cNvSpPr>
            <a:spLocks noChangeArrowheads="1"/>
          </p:cNvSpPr>
          <p:nvPr userDrawn="1">
            <p:custDataLst>
              <p:tags r:id="rId172"/>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202257361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 id="2147483841" r:id="rId20"/>
    <p:sldLayoutId id="2147483842" r:id="rId21"/>
    <p:sldLayoutId id="2147483843" r:id="rId22"/>
    <p:sldLayoutId id="2147483844" r:id="rId23"/>
    <p:sldLayoutId id="2147483845" r:id="rId24"/>
    <p:sldLayoutId id="2147483846" r:id="rId25"/>
    <p:sldLayoutId id="2147483847" r:id="rId26"/>
    <p:sldLayoutId id="2147483848" r:id="rId27"/>
    <p:sldLayoutId id="2147483849" r:id="rId28"/>
    <p:sldLayoutId id="2147483850" r:id="rId29"/>
    <p:sldLayoutId id="2147483851" r:id="rId30"/>
    <p:sldLayoutId id="2147483852" r:id="rId31"/>
    <p:sldLayoutId id="2147483853" r:id="rId32"/>
    <p:sldLayoutId id="2147483854" r:id="rId33"/>
    <p:sldLayoutId id="2147483855" r:id="rId34"/>
    <p:sldLayoutId id="2147483856" r:id="rId35"/>
    <p:sldLayoutId id="2147483857" r:id="rId36"/>
    <p:sldLayoutId id="2147483858" r:id="rId37"/>
    <p:sldLayoutId id="2147483859" r:id="rId38"/>
    <p:sldLayoutId id="2147483860" r:id="rId39"/>
    <p:sldLayoutId id="2147483861" r:id="rId40"/>
    <p:sldLayoutId id="2147483862" r:id="rId41"/>
    <p:sldLayoutId id="2147483863" r:id="rId42"/>
    <p:sldLayoutId id="2147483864" r:id="rId43"/>
    <p:sldLayoutId id="2147483865" r:id="rId44"/>
    <p:sldLayoutId id="2147483866" r:id="rId45"/>
    <p:sldLayoutId id="2147483867" r:id="rId46"/>
    <p:sldLayoutId id="2147483868" r:id="rId47"/>
    <p:sldLayoutId id="2147483869" r:id="rId48"/>
    <p:sldLayoutId id="2147483870" r:id="rId49"/>
    <p:sldLayoutId id="2147483871" r:id="rId50"/>
    <p:sldLayoutId id="2147483872" r:id="rId51"/>
    <p:sldLayoutId id="2147483873" r:id="rId52"/>
    <p:sldLayoutId id="2147483874" r:id="rId53"/>
    <p:sldLayoutId id="2147483875" r:id="rId54"/>
    <p:sldLayoutId id="2147483876" r:id="rId55"/>
    <p:sldLayoutId id="2147483877" r:id="rId56"/>
    <p:sldLayoutId id="2147483878" r:id="rId57"/>
    <p:sldLayoutId id="2147483879" r:id="rId58"/>
    <p:sldLayoutId id="2147483880" r:id="rId59"/>
    <p:sldLayoutId id="2147483881" r:id="rId60"/>
    <p:sldLayoutId id="2147483882" r:id="rId61"/>
    <p:sldLayoutId id="2147483883" r:id="rId62"/>
    <p:sldLayoutId id="2147483884" r:id="rId63"/>
    <p:sldLayoutId id="2147483885" r:id="rId64"/>
    <p:sldLayoutId id="2147483886" r:id="rId65"/>
    <p:sldLayoutId id="2147483887" r:id="rId66"/>
    <p:sldLayoutId id="2147483888" r:id="rId67"/>
    <p:sldLayoutId id="2147483889" r:id="rId68"/>
    <p:sldLayoutId id="2147483890" r:id="rId69"/>
    <p:sldLayoutId id="2147483891" r:id="rId70"/>
    <p:sldLayoutId id="2147483892" r:id="rId71"/>
    <p:sldLayoutId id="2147483893" r:id="rId72"/>
    <p:sldLayoutId id="2147483894" r:id="rId73"/>
    <p:sldLayoutId id="2147483895" r:id="rId74"/>
    <p:sldLayoutId id="2147483896" r:id="rId75"/>
    <p:sldLayoutId id="2147483897" r:id="rId76"/>
    <p:sldLayoutId id="2147483898" r:id="rId77"/>
    <p:sldLayoutId id="2147483899" r:id="rId78"/>
    <p:sldLayoutId id="2147483900" r:id="rId79"/>
    <p:sldLayoutId id="2147483901" r:id="rId80"/>
    <p:sldLayoutId id="2147483902" r:id="rId81"/>
    <p:sldLayoutId id="2147483903" r:id="rId82"/>
    <p:sldLayoutId id="2147483904" r:id="rId83"/>
    <p:sldLayoutId id="2147483905" r:id="rId84"/>
    <p:sldLayoutId id="2147483906" r:id="rId85"/>
    <p:sldLayoutId id="2147483907" r:id="rId86"/>
    <p:sldLayoutId id="2147483908" r:id="rId87"/>
    <p:sldLayoutId id="2147483909" r:id="rId88"/>
    <p:sldLayoutId id="2147483910" r:id="rId89"/>
    <p:sldLayoutId id="2147483911" r:id="rId90"/>
    <p:sldLayoutId id="2147483912" r:id="rId91"/>
    <p:sldLayoutId id="2147483913" r:id="rId92"/>
    <p:sldLayoutId id="2147483914" r:id="rId93"/>
    <p:sldLayoutId id="2147483915" r:id="rId94"/>
    <p:sldLayoutId id="2147483916" r:id="rId95"/>
    <p:sldLayoutId id="2147483917" r:id="rId96"/>
    <p:sldLayoutId id="2147483918" r:id="rId97"/>
    <p:sldLayoutId id="2147483919" r:id="rId98"/>
    <p:sldLayoutId id="2147483920" r:id="rId99"/>
    <p:sldLayoutId id="2147483921" r:id="rId100"/>
    <p:sldLayoutId id="2147483922" r:id="rId101"/>
    <p:sldLayoutId id="2147483923" r:id="rId102"/>
    <p:sldLayoutId id="2147483924" r:id="rId103"/>
    <p:sldLayoutId id="2147483925" r:id="rId104"/>
    <p:sldLayoutId id="2147483926" r:id="rId105"/>
    <p:sldLayoutId id="2147483927" r:id="rId106"/>
    <p:sldLayoutId id="2147483928" r:id="rId107"/>
    <p:sldLayoutId id="2147483929" r:id="rId108"/>
    <p:sldLayoutId id="2147483930" r:id="rId109"/>
    <p:sldLayoutId id="2147483931" r:id="rId110"/>
    <p:sldLayoutId id="2147483932" r:id="rId111"/>
    <p:sldLayoutId id="2147483933" r:id="rId112"/>
    <p:sldLayoutId id="2147483934" r:id="rId113"/>
    <p:sldLayoutId id="2147483935" r:id="rId114"/>
    <p:sldLayoutId id="2147483936" r:id="rId115"/>
    <p:sldLayoutId id="2147483937" r:id="rId116"/>
    <p:sldLayoutId id="2147483938" r:id="rId117"/>
    <p:sldLayoutId id="2147483939" r:id="rId118"/>
    <p:sldLayoutId id="2147483940" r:id="rId119"/>
    <p:sldLayoutId id="2147483941" r:id="rId120"/>
    <p:sldLayoutId id="2147483942" r:id="rId121"/>
    <p:sldLayoutId id="2147483943" r:id="rId122"/>
    <p:sldLayoutId id="2147483944" r:id="rId123"/>
    <p:sldLayoutId id="2147483945" r:id="rId124"/>
    <p:sldLayoutId id="2147483946" r:id="rId125"/>
    <p:sldLayoutId id="2147483947" r:id="rId126"/>
    <p:sldLayoutId id="2147483948" r:id="rId127"/>
    <p:sldLayoutId id="2147483949" r:id="rId128"/>
    <p:sldLayoutId id="2147483950" r:id="rId129"/>
    <p:sldLayoutId id="2147483951" r:id="rId130"/>
    <p:sldLayoutId id="2147483952" r:id="rId131"/>
    <p:sldLayoutId id="2147483953" r:id="rId132"/>
    <p:sldLayoutId id="2147483954" r:id="rId133"/>
    <p:sldLayoutId id="2147483955" r:id="rId134"/>
    <p:sldLayoutId id="2147483956" r:id="rId135"/>
    <p:sldLayoutId id="2147483957" r:id="rId136"/>
    <p:sldLayoutId id="2147483958" r:id="rId137"/>
    <p:sldLayoutId id="2147483959" r:id="rId138"/>
    <p:sldLayoutId id="2147483960" r:id="rId139"/>
    <p:sldLayoutId id="2147483961" r:id="rId140"/>
    <p:sldLayoutId id="2147483962" r:id="rId141"/>
    <p:sldLayoutId id="2147483963" r:id="rId142"/>
    <p:sldLayoutId id="2147483964" r:id="rId143"/>
    <p:sldLayoutId id="2147483965" r:id="rId144"/>
    <p:sldLayoutId id="2147483966" r:id="rId145"/>
    <p:sldLayoutId id="2147483967" r:id="rId146"/>
    <p:sldLayoutId id="2147483968" r:id="rId147"/>
    <p:sldLayoutId id="2147483969" r:id="rId148"/>
    <p:sldLayoutId id="2147483970" r:id="rId149"/>
    <p:sldLayoutId id="2147483971" r:id="rId150"/>
    <p:sldLayoutId id="2147483972" r:id="rId151"/>
    <p:sldLayoutId id="2147483973" r:id="rId152"/>
    <p:sldLayoutId id="2147483974" r:id="rId153"/>
    <p:sldLayoutId id="2147483975" r:id="rId154"/>
    <p:sldLayoutId id="2147483976" r:id="rId155"/>
    <p:sldLayoutId id="2147483977" r:id="rId156"/>
    <p:sldLayoutId id="2147483978" r:id="rId157"/>
    <p:sldLayoutId id="2147483979" r:id="rId158"/>
    <p:sldLayoutId id="2147483980" r:id="rId159"/>
    <p:sldLayoutId id="2147483981" r:id="rId160"/>
    <p:sldLayoutId id="2147483982" r:id="rId161"/>
    <p:sldLayoutId id="2147483983" r:id="rId162"/>
    <p:sldLayoutId id="2147483984" r:id="rId163"/>
    <p:sldLayoutId id="2147483985" r:id="rId164"/>
    <p:sldLayoutId id="2147483986" r:id="rId165"/>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377CA0F-246C-E8DF-F69D-C3AE4CC49D66}"/>
              </a:ext>
            </a:extLst>
          </p:cNvPr>
          <p:cNvGraphicFramePr>
            <a:graphicFrameLocks noChangeAspect="1"/>
          </p:cNvGraphicFramePr>
          <p:nvPr userDrawn="1">
            <p:custDataLst>
              <p:tags r:id="rId49"/>
            </p:custDataLst>
            <p:extLst>
              <p:ext uri="{D42A27DB-BD31-4B8C-83A1-F6EECF244321}">
                <p14:modId xmlns:p14="http://schemas.microsoft.com/office/powerpoint/2010/main" val="3067733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0" imgW="360" imgH="360" progId="TCLayout.ActiveDocument.1">
                  <p:embed/>
                </p:oleObj>
              </mc:Choice>
              <mc:Fallback>
                <p:oleObj name="think-cell Slide" r:id="rId50" imgW="360" imgH="360" progId="TCLayout.ActiveDocument.1">
                  <p:embed/>
                  <p:pic>
                    <p:nvPicPr>
                      <p:cNvPr id="0" name=""/>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a:t>Program and Policy Committee Meeting, 16 - 17 May 2023</a:t>
            </a:r>
            <a:endParaRPr lang="en-GB"/>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t>‹#›</a:t>
            </a:fld>
            <a:endParaRPr lang="en-GB"/>
          </a:p>
        </p:txBody>
      </p:sp>
    </p:spTree>
    <p:extLst>
      <p:ext uri="{BB962C8B-B14F-4D97-AF65-F5344CB8AC3E}">
        <p14:creationId xmlns:p14="http://schemas.microsoft.com/office/powerpoint/2010/main" val="2632499076"/>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 id="2147484072" r:id="rId15"/>
    <p:sldLayoutId id="2147484073" r:id="rId16"/>
    <p:sldLayoutId id="2147484074" r:id="rId17"/>
    <p:sldLayoutId id="2147484075" r:id="rId18"/>
    <p:sldLayoutId id="2147484076" r:id="rId19"/>
    <p:sldLayoutId id="2147484077" r:id="rId20"/>
    <p:sldLayoutId id="2147484078" r:id="rId21"/>
    <p:sldLayoutId id="2147484079" r:id="rId22"/>
    <p:sldLayoutId id="2147484080" r:id="rId23"/>
    <p:sldLayoutId id="2147484081" r:id="rId24"/>
    <p:sldLayoutId id="2147484082" r:id="rId25"/>
    <p:sldLayoutId id="2147484083" r:id="rId26"/>
    <p:sldLayoutId id="2147484084" r:id="rId27"/>
    <p:sldLayoutId id="2147484085" r:id="rId28"/>
    <p:sldLayoutId id="2147484086" r:id="rId29"/>
    <p:sldLayoutId id="2147484087" r:id="rId30"/>
    <p:sldLayoutId id="2147484088" r:id="rId31"/>
    <p:sldLayoutId id="2147484089" r:id="rId32"/>
    <p:sldLayoutId id="2147484090" r:id="rId33"/>
    <p:sldLayoutId id="2147484091" r:id="rId34"/>
    <p:sldLayoutId id="2147484092" r:id="rId35"/>
    <p:sldLayoutId id="2147484093" r:id="rId36"/>
    <p:sldLayoutId id="2147484094" r:id="rId37"/>
    <p:sldLayoutId id="2147484095" r:id="rId38"/>
    <p:sldLayoutId id="2147484096" r:id="rId39"/>
    <p:sldLayoutId id="2147484097" r:id="rId40"/>
    <p:sldLayoutId id="2147484098" r:id="rId41"/>
    <p:sldLayoutId id="2147484099" r:id="rId42"/>
    <p:sldLayoutId id="2147484100" r:id="rId43"/>
    <p:sldLayoutId id="2147484101" r:id="rId44"/>
    <p:sldLayoutId id="2147484102" r:id="rId45"/>
    <p:sldLayoutId id="2147484103" r:id="rId46"/>
    <p:sldLayoutId id="2147484104" r:id="rId47"/>
  </p:sldLayoutIdLst>
  <p:hf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7355">
          <p15:clr>
            <a:srgbClr val="F26B43"/>
          </p15:clr>
        </p15:guide>
        <p15:guide id="4" orient="horz" pos="232">
          <p15:clr>
            <a:srgbClr val="F26B43"/>
          </p15:clr>
        </p15:guide>
        <p15:guide id="5" orient="horz" pos="4088">
          <p15:clr>
            <a:srgbClr val="F26B43"/>
          </p15:clr>
        </p15:guide>
        <p15:guide id="7" orient="horz" pos="822">
          <p15:clr>
            <a:srgbClr val="F26B43"/>
          </p15:clr>
        </p15:guide>
        <p15:guide id="9" orient="horz" pos="372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00DCFBB-43DB-0686-A46C-A6C9F5D4F9AC}"/>
              </a:ext>
            </a:extLst>
          </p:cNvPr>
          <p:cNvGraphicFramePr>
            <a:graphicFrameLocks noChangeAspect="1"/>
          </p:cNvGraphicFramePr>
          <p:nvPr userDrawn="1">
            <p:custDataLst>
              <p:tags r:id="rId55"/>
            </p:custDataLst>
            <p:extLst>
              <p:ext uri="{D42A27DB-BD31-4B8C-83A1-F6EECF244321}">
                <p14:modId xmlns:p14="http://schemas.microsoft.com/office/powerpoint/2010/main" val="1830095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6" imgW="415" imgH="416" progId="TCLayout.ActiveDocument.1">
                  <p:embed/>
                </p:oleObj>
              </mc:Choice>
              <mc:Fallback>
                <p:oleObj name="think-cell Slide" r:id="rId56" imgW="415" imgH="416" progId="TCLayout.ActiveDocument.1">
                  <p:embed/>
                  <p:pic>
                    <p:nvPicPr>
                      <p:cNvPr id="7" name="Object 6" hidden="1">
                        <a:extLst>
                          <a:ext uri="{FF2B5EF4-FFF2-40B4-BE49-F238E27FC236}">
                            <a16:creationId xmlns:a16="http://schemas.microsoft.com/office/drawing/2014/main" id="{E00DCFBB-43DB-0686-A46C-A6C9F5D4F9AC}"/>
                          </a:ext>
                        </a:extLst>
                      </p:cNvPr>
                      <p:cNvPicPr/>
                      <p:nvPr/>
                    </p:nvPicPr>
                    <p:blipFill>
                      <a:blip r:embed="rId5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GB"/>
              <a:t>Technical Annex</a:t>
            </a:r>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t>‹#›</a:t>
            </a:fld>
            <a:endParaRPr lang="en-GB"/>
          </a:p>
        </p:txBody>
      </p:sp>
    </p:spTree>
    <p:extLst>
      <p:ext uri="{BB962C8B-B14F-4D97-AF65-F5344CB8AC3E}">
        <p14:creationId xmlns:p14="http://schemas.microsoft.com/office/powerpoint/2010/main" val="2265560381"/>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 id="2147484120" r:id="rId14"/>
    <p:sldLayoutId id="2147484121" r:id="rId15"/>
    <p:sldLayoutId id="2147484122" r:id="rId16"/>
    <p:sldLayoutId id="2147484123" r:id="rId17"/>
    <p:sldLayoutId id="2147484124" r:id="rId18"/>
    <p:sldLayoutId id="2147484125" r:id="rId19"/>
    <p:sldLayoutId id="2147484126" r:id="rId20"/>
    <p:sldLayoutId id="2147484127" r:id="rId21"/>
    <p:sldLayoutId id="2147484128" r:id="rId22"/>
    <p:sldLayoutId id="2147484129" r:id="rId23"/>
    <p:sldLayoutId id="2147484130" r:id="rId24"/>
    <p:sldLayoutId id="2147484131" r:id="rId25"/>
    <p:sldLayoutId id="2147484132" r:id="rId26"/>
    <p:sldLayoutId id="2147484133" r:id="rId27"/>
    <p:sldLayoutId id="2147484134" r:id="rId28"/>
    <p:sldLayoutId id="2147484135" r:id="rId29"/>
    <p:sldLayoutId id="2147484136" r:id="rId30"/>
    <p:sldLayoutId id="2147484137" r:id="rId31"/>
    <p:sldLayoutId id="2147484138" r:id="rId32"/>
    <p:sldLayoutId id="2147484139" r:id="rId33"/>
    <p:sldLayoutId id="2147484140" r:id="rId34"/>
    <p:sldLayoutId id="2147484141" r:id="rId35"/>
    <p:sldLayoutId id="2147484142" r:id="rId36"/>
    <p:sldLayoutId id="2147484143" r:id="rId37"/>
    <p:sldLayoutId id="2147484144" r:id="rId38"/>
    <p:sldLayoutId id="2147484145" r:id="rId39"/>
    <p:sldLayoutId id="2147484146" r:id="rId40"/>
    <p:sldLayoutId id="2147484147" r:id="rId41"/>
    <p:sldLayoutId id="2147484148" r:id="rId42"/>
    <p:sldLayoutId id="2147484149" r:id="rId43"/>
    <p:sldLayoutId id="2147484150" r:id="rId44"/>
    <p:sldLayoutId id="2147484151" r:id="rId45"/>
    <p:sldLayoutId id="2147484152" r:id="rId46"/>
    <p:sldLayoutId id="2147484153" r:id="rId47"/>
    <p:sldLayoutId id="2147484154" r:id="rId48"/>
    <p:sldLayoutId id="2147484155" r:id="rId49"/>
    <p:sldLayoutId id="2147484156" r:id="rId50"/>
    <p:sldLayoutId id="2147484157" r:id="rId51"/>
    <p:sldLayoutId id="2147484158" r:id="rId52"/>
    <p:sldLayoutId id="2147484159" r:id="rId53"/>
  </p:sldLayoutIdLst>
  <p:hf sldNum="0"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7355">
          <p15:clr>
            <a:srgbClr val="F26B43"/>
          </p15:clr>
        </p15:guide>
        <p15:guide id="4" orient="horz" pos="232">
          <p15:clr>
            <a:srgbClr val="F26B43"/>
          </p15:clr>
        </p15:guide>
        <p15:guide id="5" orient="horz" pos="4088">
          <p15:clr>
            <a:srgbClr val="F26B43"/>
          </p15:clr>
        </p15:guide>
        <p15:guide id="7" orient="horz" pos="822">
          <p15:clr>
            <a:srgbClr val="F26B43"/>
          </p15:clr>
        </p15:guide>
        <p15:guide id="9" orient="horz" pos="37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733.xml"/><Relationship Id="rId5" Type="http://schemas.openxmlformats.org/officeDocument/2006/relationships/image" Target="../media/image1.emf"/><Relationship Id="rId4" Type="http://schemas.openxmlformats.org/officeDocument/2006/relationships/oleObject" Target="../embeddings/oleObject170.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CB3F7-6231-BCEF-BB33-4971426C43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D0B56-B1E4-93E2-F5B6-A0E8BA6149B8}"/>
              </a:ext>
            </a:extLst>
          </p:cNvPr>
          <p:cNvSpPr>
            <a:spLocks noGrp="1"/>
          </p:cNvSpPr>
          <p:nvPr>
            <p:ph type="title"/>
          </p:nvPr>
        </p:nvSpPr>
        <p:spPr/>
        <p:txBody>
          <a:bodyPr/>
          <a:lstStyle/>
          <a:p>
            <a:r>
              <a:rPr lang="de-CH" dirty="0"/>
              <a:t>Solina</a:t>
            </a:r>
            <a:endParaRPr lang="en-US" dirty="0"/>
          </a:p>
        </p:txBody>
      </p:sp>
      <p:sp>
        <p:nvSpPr>
          <p:cNvPr id="3" name="Text Placeholder 2">
            <a:extLst>
              <a:ext uri="{FF2B5EF4-FFF2-40B4-BE49-F238E27FC236}">
                <a16:creationId xmlns:a16="http://schemas.microsoft.com/office/drawing/2014/main" id="{CF7033A0-3645-36D9-645F-EFE2456BECD0}"/>
              </a:ext>
            </a:extLst>
          </p:cNvPr>
          <p:cNvSpPr>
            <a:spLocks noGrp="1"/>
          </p:cNvSpPr>
          <p:nvPr>
            <p:ph type="body" idx="13"/>
          </p:nvPr>
        </p:nvSpPr>
        <p:spPr/>
        <p:txBody>
          <a:bodyPr/>
          <a:lstStyle/>
          <a:p>
            <a:endParaRPr lang="en-US" dirty="0"/>
          </a:p>
        </p:txBody>
      </p:sp>
    </p:spTree>
    <p:extLst>
      <p:ext uri="{BB962C8B-B14F-4D97-AF65-F5344CB8AC3E}">
        <p14:creationId xmlns:p14="http://schemas.microsoft.com/office/powerpoint/2010/main" val="2431932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5DC92-66FA-037B-ABD8-13F19216679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41883C0-ADB0-A450-AAF6-44848F6777A6}"/>
              </a:ext>
            </a:extLst>
          </p:cNvPr>
          <p:cNvGraphicFramePr>
            <a:graphicFrameLocks noChangeAspect="1"/>
          </p:cNvGraphicFramePr>
          <p:nvPr>
            <p:custDataLst>
              <p:tags r:id="rId1"/>
            </p:custDataLst>
            <p:extLst>
              <p:ext uri="{D42A27DB-BD31-4B8C-83A1-F6EECF244321}">
                <p14:modId xmlns:p14="http://schemas.microsoft.com/office/powerpoint/2010/main" val="391324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6C46326-E33D-11F9-3056-ADAFE245F83B}"/>
              </a:ext>
            </a:extLst>
          </p:cNvPr>
          <p:cNvSpPr>
            <a:spLocks noGrp="1"/>
          </p:cNvSpPr>
          <p:nvPr>
            <p:ph type="title"/>
          </p:nvPr>
        </p:nvSpPr>
        <p:spPr>
          <a:xfrm>
            <a:off x="534245" y="92728"/>
            <a:ext cx="11154344" cy="592778"/>
          </a:xfrm>
        </p:spPr>
        <p:txBody>
          <a:bodyPr vert="horz" anchor="t">
            <a:normAutofit/>
          </a:bodyPr>
          <a:lstStyle/>
          <a:p>
            <a:r>
              <a:rPr lang="pt-PT" dirty="0"/>
              <a:t>Solina: TCA technical assistance activities</a:t>
            </a:r>
          </a:p>
        </p:txBody>
      </p:sp>
      <p:sp>
        <p:nvSpPr>
          <p:cNvPr id="23" name="Text Placeholder 2">
            <a:extLst>
              <a:ext uri="{FF2B5EF4-FFF2-40B4-BE49-F238E27FC236}">
                <a16:creationId xmlns:a16="http://schemas.microsoft.com/office/drawing/2014/main" id="{5C8F35CD-20F2-CB77-1D58-0EE1F8B89E7E}"/>
              </a:ext>
            </a:extLst>
          </p:cNvPr>
          <p:cNvSpPr txBox="1">
            <a:spLocks/>
          </p:cNvSpPr>
          <p:nvPr/>
        </p:nvSpPr>
        <p:spPr>
          <a:xfrm>
            <a:off x="5424206" y="987618"/>
            <a:ext cx="6264872" cy="293057"/>
          </a:xfrm>
          <a:prstGeom prst="rect">
            <a:avLst/>
          </a:prstGeom>
        </p:spPr>
        <p:txBody>
          <a:bodyPr vert="horz" lIns="0" tIns="0" rIns="0" bIns="0" numCol="1" spcCol="180000" rtlCol="0">
            <a:normAutofit fontScale="92500"/>
          </a:bodyPr>
          <a:lstStyle>
            <a:lvl1pPr marL="0" indent="0" algn="l" defTabSz="914400" rtl="0" eaLnBrk="1" latinLnBrk="0" hangingPunct="1">
              <a:lnSpc>
                <a:spcPct val="110000"/>
              </a:lnSpc>
              <a:spcBef>
                <a:spcPts val="0"/>
              </a:spcBef>
              <a:spcAft>
                <a:spcPts val="1200"/>
              </a:spcAft>
              <a:buClr>
                <a:schemeClr val="bg2"/>
              </a:buClr>
              <a:buFont typeface="Arial" panose="020B0604020202020204" pitchFamily="34" charset="0"/>
              <a:buNone/>
              <a:defRPr sz="200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spcAft>
                <a:spcPts val="800"/>
              </a:spcAft>
              <a:buFont typeface="+mj-lt"/>
              <a:buAutoNum type="arabicPeriod" startAt="7"/>
              <a:tabLst>
                <a:tab pos="457200" algn="l"/>
              </a:tabLst>
            </a:pPr>
            <a:endParaRPr lang="en-US" dirty="0"/>
          </a:p>
        </p:txBody>
      </p:sp>
      <p:graphicFrame>
        <p:nvGraphicFramePr>
          <p:cNvPr id="4" name="Table 3">
            <a:extLst>
              <a:ext uri="{FF2B5EF4-FFF2-40B4-BE49-F238E27FC236}">
                <a16:creationId xmlns:a16="http://schemas.microsoft.com/office/drawing/2014/main" id="{7A6E1D20-CD43-A794-0315-62E6B41488AE}"/>
              </a:ext>
            </a:extLst>
          </p:cNvPr>
          <p:cNvGraphicFramePr>
            <a:graphicFrameLocks noGrp="1"/>
          </p:cNvGraphicFramePr>
          <p:nvPr>
            <p:extLst>
              <p:ext uri="{D42A27DB-BD31-4B8C-83A1-F6EECF244321}">
                <p14:modId xmlns:p14="http://schemas.microsoft.com/office/powerpoint/2010/main" val="3582856529"/>
              </p:ext>
            </p:extLst>
          </p:nvPr>
        </p:nvGraphicFramePr>
        <p:xfrm>
          <a:off x="521718" y="563675"/>
          <a:ext cx="11136135" cy="5439115"/>
        </p:xfrm>
        <a:graphic>
          <a:graphicData uri="http://schemas.openxmlformats.org/drawingml/2006/table">
            <a:tbl>
              <a:tblPr firstRow="1" bandRow="1">
                <a:tableStyleId>{2A488322-F2BA-4B5B-9748-0D474271808F}</a:tableStyleId>
              </a:tblPr>
              <a:tblGrid>
                <a:gridCol w="217318">
                  <a:extLst>
                    <a:ext uri="{9D8B030D-6E8A-4147-A177-3AD203B41FA5}">
                      <a16:colId xmlns:a16="http://schemas.microsoft.com/office/drawing/2014/main" val="3142679825"/>
                    </a:ext>
                  </a:extLst>
                </a:gridCol>
                <a:gridCol w="2029216">
                  <a:extLst>
                    <a:ext uri="{9D8B030D-6E8A-4147-A177-3AD203B41FA5}">
                      <a16:colId xmlns:a16="http://schemas.microsoft.com/office/drawing/2014/main" val="2080020329"/>
                    </a:ext>
                  </a:extLst>
                </a:gridCol>
                <a:gridCol w="1766170">
                  <a:extLst>
                    <a:ext uri="{9D8B030D-6E8A-4147-A177-3AD203B41FA5}">
                      <a16:colId xmlns:a16="http://schemas.microsoft.com/office/drawing/2014/main" val="608030145"/>
                    </a:ext>
                  </a:extLst>
                </a:gridCol>
                <a:gridCol w="914400">
                  <a:extLst>
                    <a:ext uri="{9D8B030D-6E8A-4147-A177-3AD203B41FA5}">
                      <a16:colId xmlns:a16="http://schemas.microsoft.com/office/drawing/2014/main" val="264555451"/>
                    </a:ext>
                  </a:extLst>
                </a:gridCol>
                <a:gridCol w="889348">
                  <a:extLst>
                    <a:ext uri="{9D8B030D-6E8A-4147-A177-3AD203B41FA5}">
                      <a16:colId xmlns:a16="http://schemas.microsoft.com/office/drawing/2014/main" val="2852344370"/>
                    </a:ext>
                  </a:extLst>
                </a:gridCol>
                <a:gridCol w="1014608">
                  <a:extLst>
                    <a:ext uri="{9D8B030D-6E8A-4147-A177-3AD203B41FA5}">
                      <a16:colId xmlns:a16="http://schemas.microsoft.com/office/drawing/2014/main" val="2301862144"/>
                    </a:ext>
                  </a:extLst>
                </a:gridCol>
                <a:gridCol w="4305075">
                  <a:extLst>
                    <a:ext uri="{9D8B030D-6E8A-4147-A177-3AD203B41FA5}">
                      <a16:colId xmlns:a16="http://schemas.microsoft.com/office/drawing/2014/main" val="3822470929"/>
                    </a:ext>
                  </a:extLst>
                </a:gridCol>
              </a:tblGrid>
              <a:tr h="446693">
                <a:tc>
                  <a:txBody>
                    <a:bodyPr/>
                    <a:lstStyle/>
                    <a:p>
                      <a:r>
                        <a:rPr lang="de-CH" sz="1400" u="sng" dirty="0">
                          <a:solidFill>
                            <a:schemeClr val="tx2"/>
                          </a:solidFill>
                          <a:latin typeface="+mn-lt"/>
                        </a:rPr>
                        <a:t>#</a:t>
                      </a:r>
                      <a:endParaRPr lang="en-US" sz="1400" u="sng"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de-CH" sz="1400" u="sng" dirty="0">
                          <a:solidFill>
                            <a:schemeClr val="tx2"/>
                          </a:solidFill>
                          <a:latin typeface="+mn-lt"/>
                        </a:rPr>
                        <a:t>Activity</a:t>
                      </a:r>
                      <a:endParaRPr lang="en-US" sz="1400" u="sng"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de-CH" sz="1400" u="sng" dirty="0">
                          <a:solidFill>
                            <a:schemeClr val="tx2"/>
                          </a:solidFill>
                          <a:latin typeface="+mn-lt"/>
                        </a:rPr>
                        <a:t>Expected 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de-CH" sz="1400" u="sng" dirty="0">
                          <a:solidFill>
                            <a:schemeClr val="tx2"/>
                          </a:solidFill>
                          <a:latin typeface="+mn-lt"/>
                        </a:rPr>
                        <a:t>Duration</a:t>
                      </a:r>
                      <a:endParaRPr lang="en-US" sz="1400" u="sng"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de-CH" sz="1400" u="sng" dirty="0">
                          <a:solidFill>
                            <a:schemeClr val="tx2"/>
                          </a:solidFill>
                          <a:latin typeface="+mn-lt"/>
                        </a:rPr>
                        <a:t>Value ($)</a:t>
                      </a:r>
                      <a:endParaRPr lang="en-US" sz="1400" u="sng"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de-CH" sz="1400" u="sng" dirty="0">
                          <a:solidFill>
                            <a:schemeClr val="tx2"/>
                          </a:solidFill>
                          <a:latin typeface="+mn-lt"/>
                        </a:rPr>
                        <a:t>State*</a:t>
                      </a:r>
                      <a:endParaRPr lang="en-US" sz="1400" u="sng"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de-CH" sz="1400" u="sng" dirty="0">
                          <a:solidFill>
                            <a:schemeClr val="tx2"/>
                          </a:solidFill>
                          <a:latin typeface="+mn-lt"/>
                        </a:rPr>
                        <a:t>Observations</a:t>
                      </a:r>
                      <a:endParaRPr lang="en-US" sz="1400" u="sng"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138134848"/>
                  </a:ext>
                </a:extLst>
              </a:tr>
              <a:tr h="1974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b="1" i="0" dirty="0">
                          <a:solidFill>
                            <a:srgbClr val="000000"/>
                          </a:solidFill>
                          <a:effectLst/>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b="0" i="0" dirty="0">
                          <a:solidFill>
                            <a:srgbClr val="000000"/>
                          </a:solidFill>
                          <a:effectLst/>
                          <a:latin typeface="+mn-lt"/>
                        </a:rPr>
                        <a:t>Strengthening leadership and management capacity building; staff performance system; introduction of new vaccines and campaigns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t-BR" sz="1400" dirty="0">
                          <a:latin typeface="+mn-lt"/>
                        </a:rPr>
                        <a:t>National EPI team with strengthened capacity and leadership skills to effectively coordinate the program</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400" dirty="0">
                          <a:latin typeface="+mn-lt"/>
                        </a:rPr>
                        <a:t>2024-25</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400" dirty="0">
                          <a:latin typeface="+mn-lt"/>
                        </a:rPr>
                        <a:t>$233,907</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400" dirty="0">
                          <a:latin typeface="+mn-lt"/>
                        </a:rPr>
                        <a:t>in progress</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Wingdings" panose="05000000000000000000" pitchFamily="2" charset="2"/>
                        <a:buChar char="§"/>
                      </a:pPr>
                      <a:r>
                        <a:rPr lang="en-US" sz="1400" dirty="0">
                          <a:latin typeface="+mn-lt"/>
                        </a:rPr>
                        <a:t>Supported the onboarding of the EPI Director and other newly appointed EPI officials in May, 2024</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latin typeface="+mn-lt"/>
                        </a:rPr>
                        <a:t>Finalized plan to build capacity of </a:t>
                      </a:r>
                      <a:r>
                        <a:rPr lang="en-US" sz="1400" b="1" i="1" dirty="0">
                          <a:latin typeface="+mn-lt"/>
                        </a:rPr>
                        <a:t>23 </a:t>
                      </a:r>
                      <a:r>
                        <a:rPr lang="en-US" sz="1400" dirty="0">
                          <a:latin typeface="+mn-lt"/>
                        </a:rPr>
                        <a:t>EPI officials </a:t>
                      </a:r>
                    </a:p>
                    <a:p>
                      <a:pPr marL="285750" indent="-285750">
                        <a:buFont typeface="Wingdings" panose="05000000000000000000" pitchFamily="2" charset="2"/>
                        <a:buChar char="§"/>
                      </a:pPr>
                      <a:r>
                        <a:rPr lang="en-US" sz="1400" dirty="0">
                          <a:latin typeface="+mn-lt"/>
                        </a:rPr>
                        <a:t>Supported the country to plan, conduct and supervise the acceleration week, reaching </a:t>
                      </a:r>
                      <a:r>
                        <a:rPr lang="en-US" sz="1400" b="1" i="1" dirty="0">
                          <a:latin typeface="+mn-lt"/>
                        </a:rPr>
                        <a:t>84%</a:t>
                      </a:r>
                      <a:r>
                        <a:rPr lang="en-US" sz="1400" dirty="0">
                          <a:latin typeface="+mn-lt"/>
                        </a:rPr>
                        <a:t> of target population </a:t>
                      </a:r>
                      <a:r>
                        <a:rPr lang="en-US" sz="1400" b="1" i="1" dirty="0">
                          <a:latin typeface="+mn-lt"/>
                        </a:rPr>
                        <a:t>(48,658)</a:t>
                      </a:r>
                      <a:r>
                        <a:rPr lang="en-US" sz="1400" dirty="0">
                          <a:latin typeface="+mn-lt"/>
                        </a:rPr>
                        <a:t>  as at March 29, 2024</a:t>
                      </a:r>
                    </a:p>
                    <a:p>
                      <a:pPr marL="285750" indent="-285750">
                        <a:buFont typeface="Wingdings" panose="05000000000000000000" pitchFamily="2" charset="2"/>
                        <a:buChar char="§"/>
                      </a:pPr>
                      <a:r>
                        <a:rPr lang="en-US" sz="1400" dirty="0">
                          <a:latin typeface="+mn-lt"/>
                        </a:rPr>
                        <a:t>Supported the country to plan and conduct the Measles Rubella campaign, reaching </a:t>
                      </a:r>
                      <a:r>
                        <a:rPr lang="en-US" sz="1400" b="1" i="1" dirty="0">
                          <a:latin typeface="+mn-lt"/>
                        </a:rPr>
                        <a:t>87%</a:t>
                      </a:r>
                      <a:r>
                        <a:rPr lang="en-US" sz="1400" dirty="0">
                          <a:latin typeface="+mn-lt"/>
                        </a:rPr>
                        <a:t> of target population </a:t>
                      </a:r>
                      <a:r>
                        <a:rPr lang="en-US" sz="1400" b="1" i="1" dirty="0">
                          <a:latin typeface="+mn-lt"/>
                        </a:rPr>
                        <a:t>(881,808)</a:t>
                      </a:r>
                      <a:r>
                        <a:rPr lang="en-US" sz="1400" dirty="0">
                          <a:latin typeface="+mn-lt"/>
                        </a:rPr>
                        <a:t> as at December 9,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9321447"/>
                  </a:ext>
                </a:extLst>
              </a:tr>
              <a:tr h="17648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b="1" i="0" dirty="0">
                          <a:solidFill>
                            <a:srgbClr val="000000"/>
                          </a:solidFill>
                          <a:effectLst/>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b="0" i="0" dirty="0">
                          <a:solidFill>
                            <a:srgbClr val="000000"/>
                          </a:solidFill>
                          <a:effectLst/>
                          <a:latin typeface="+mn-lt"/>
                        </a:rPr>
                        <a:t>TA for the financing of the IPE and the reinforcement of financial management, incl. the requisition of funds, mobile money disbursements and justification at SAB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t-BR" sz="1400" dirty="0">
                          <a:latin typeface="+mn-lt"/>
                        </a:rPr>
                        <a:t>Improving government prioritization and financing of PPE, and strengthening financial accountability and transparency</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400" dirty="0">
                          <a:latin typeface="+mn-lt"/>
                        </a:rPr>
                        <a:t>2024-25</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400" dirty="0">
                          <a:latin typeface="+mn-lt"/>
                        </a:rPr>
                        <a:t>$107,198</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400" dirty="0">
                          <a:latin typeface="+mn-lt"/>
                        </a:rPr>
                        <a:t>in progress</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Wingdings" panose="05000000000000000000" pitchFamily="2" charset="2"/>
                        <a:buChar char="§"/>
                      </a:pPr>
                      <a:r>
                        <a:rPr lang="en-US" sz="1400" dirty="0">
                          <a:latin typeface="+mn-lt"/>
                        </a:rPr>
                        <a:t>Supported administrators in FACE development and submission. Notably, </a:t>
                      </a:r>
                      <a:r>
                        <a:rPr lang="en-US" sz="1400" b="1" i="1" dirty="0">
                          <a:latin typeface="+mn-lt"/>
                        </a:rPr>
                        <a:t>94% (15/16)</a:t>
                      </a:r>
                      <a:r>
                        <a:rPr lang="en-US" sz="1400" dirty="0">
                          <a:latin typeface="+mn-lt"/>
                        </a:rPr>
                        <a:t> of submitted FACEs were approved and disbursed between February and May, 2024</a:t>
                      </a:r>
                    </a:p>
                    <a:p>
                      <a:pPr marL="285750" indent="-285750">
                        <a:buFont typeface="Wingdings" panose="05000000000000000000" pitchFamily="2" charset="2"/>
                        <a:buChar char="§"/>
                      </a:pPr>
                      <a:r>
                        <a:rPr lang="en-US" sz="1400" dirty="0">
                          <a:latin typeface="+mn-lt"/>
                        </a:rPr>
                        <a:t>Deployed a financial accountability and monitoring tool to streamline financial management processes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latin typeface="+mn-lt"/>
                        </a:rPr>
                        <a:t>Supported the recruitment process to setup the Gavi management cell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2309468"/>
                  </a:ext>
                </a:extLst>
              </a:tr>
              <a:tr h="1182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b="1" i="0" dirty="0">
                          <a:solidFill>
                            <a:srgbClr val="000000"/>
                          </a:solidFill>
                          <a:effectLst/>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b="0" i="0" dirty="0">
                          <a:solidFill>
                            <a:srgbClr val="000000"/>
                          </a:solidFill>
                          <a:effectLst/>
                          <a:latin typeface="+mn-lt"/>
                        </a:rPr>
                        <a:t>Support for the coordination of the EPI in SAB, Oio and Cacheu (Triple V strategy)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dirty="0">
                          <a:latin typeface="+mn-lt"/>
                        </a:rPr>
                        <a:t>Effective coordination and collaboration between the regional EPI team and partners</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400" dirty="0">
                          <a:latin typeface="+mn-lt"/>
                        </a:rPr>
                        <a:t>2024-25</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400" dirty="0">
                          <a:latin typeface="+mn-lt"/>
                        </a:rPr>
                        <a:t>$268,111</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400" dirty="0">
                          <a:latin typeface="+mn-lt"/>
                        </a:rPr>
                        <a:t>in progress</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Wingdings" panose="05000000000000000000" pitchFamily="2" charset="2"/>
                        <a:buChar char="§"/>
                      </a:pPr>
                      <a:r>
                        <a:rPr lang="en-US" sz="1400" dirty="0">
                          <a:latin typeface="+mn-lt"/>
                        </a:rPr>
                        <a:t>Finalized plan to build capacity of 23 SAB officials</a:t>
                      </a:r>
                    </a:p>
                    <a:p>
                      <a:pPr marL="285750" indent="-285750">
                        <a:buFont typeface="Wingdings" panose="05000000000000000000" pitchFamily="2" charset="2"/>
                        <a:buChar char="§"/>
                      </a:pPr>
                      <a:r>
                        <a:rPr lang="en-US" sz="1400" b="0" i="0" dirty="0">
                          <a:latin typeface="+mn-lt"/>
                        </a:rPr>
                        <a:t>Conducted </a:t>
                      </a:r>
                      <a:r>
                        <a:rPr lang="en-US" sz="1400" b="1" i="1" dirty="0">
                          <a:latin typeface="+mn-lt"/>
                        </a:rPr>
                        <a:t>80% (4/5)</a:t>
                      </a:r>
                      <a:r>
                        <a:rPr lang="en-US" sz="1400" dirty="0">
                          <a:latin typeface="+mn-lt"/>
                        </a:rPr>
                        <a:t> planned mentoring sessions across 15 HFs in SAB to build HWs</a:t>
                      </a:r>
                    </a:p>
                    <a:p>
                      <a:pPr marL="285750" indent="-285750">
                        <a:buFont typeface="Wingdings" panose="05000000000000000000" pitchFamily="2" charset="2"/>
                        <a:buChar char="§"/>
                      </a:pPr>
                      <a:r>
                        <a:rPr lang="en-US" sz="1400" dirty="0">
                          <a:latin typeface="+mn-lt"/>
                        </a:rPr>
                        <a:t>Supported SAB to conduct the first ever LQAS survey in the country to assess program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3049490"/>
                  </a:ext>
                </a:extLst>
              </a:tr>
            </a:tbl>
          </a:graphicData>
        </a:graphic>
      </p:graphicFrame>
      <p:sp>
        <p:nvSpPr>
          <p:cNvPr id="3" name="Slide Number Placeholder 3">
            <a:extLst>
              <a:ext uri="{FF2B5EF4-FFF2-40B4-BE49-F238E27FC236}">
                <a16:creationId xmlns:a16="http://schemas.microsoft.com/office/drawing/2014/main" id="{F0605E37-EDA0-FCB1-F8EC-DCC30461BF56}"/>
              </a:ext>
            </a:extLst>
          </p:cNvPr>
          <p:cNvSpPr>
            <a:spLocks noGrp="1"/>
          </p:cNvSpPr>
          <p:nvPr>
            <p:ph type="sldNum" sz="quarter" idx="12"/>
          </p:nvPr>
        </p:nvSpPr>
        <p:spPr>
          <a:xfrm>
            <a:off x="515937" y="6353142"/>
            <a:ext cx="261630" cy="136526"/>
          </a:xfrm>
        </p:spPr>
        <p:txBody>
          <a:bodyPr/>
          <a:lstStyle/>
          <a:p>
            <a:fld id="{AB746B08-255A-2748-8A21-40BE94A17FD1}" type="slidenum">
              <a:rPr lang="en-GB" smtClean="0">
                <a:solidFill>
                  <a:schemeClr val="tx1">
                    <a:lumMod val="50000"/>
                    <a:lumOff val="50000"/>
                  </a:schemeClr>
                </a:solidFill>
              </a:rPr>
              <a:t>2</a:t>
            </a:fld>
            <a:endParaRPr lang="en-GB">
              <a:solidFill>
                <a:schemeClr val="tx1">
                  <a:lumMod val="50000"/>
                  <a:lumOff val="50000"/>
                </a:schemeClr>
              </a:solidFill>
            </a:endParaRPr>
          </a:p>
        </p:txBody>
      </p:sp>
      <p:sp>
        <p:nvSpPr>
          <p:cNvPr id="5" name="TextBox 4">
            <a:extLst>
              <a:ext uri="{FF2B5EF4-FFF2-40B4-BE49-F238E27FC236}">
                <a16:creationId xmlns:a16="http://schemas.microsoft.com/office/drawing/2014/main" id="{1D6CC93D-F21E-B8AC-37A6-371B4E73FFE6}"/>
              </a:ext>
            </a:extLst>
          </p:cNvPr>
          <p:cNvSpPr txBox="1"/>
          <p:nvPr/>
        </p:nvSpPr>
        <p:spPr>
          <a:xfrm>
            <a:off x="366087" y="5973252"/>
            <a:ext cx="7020961" cy="338554"/>
          </a:xfrm>
          <a:prstGeom prst="rect">
            <a:avLst/>
          </a:prstGeom>
          <a:noFill/>
        </p:spPr>
        <p:txBody>
          <a:bodyPr wrap="none" rtlCol="0">
            <a:spAutoFit/>
          </a:bodyPr>
          <a:lstStyle/>
          <a:p>
            <a:r>
              <a:rPr lang="de-CH" sz="1600" dirty="0"/>
              <a:t>* Implementation status: Planned; in progress; completed; delayed; canceled</a:t>
            </a:r>
            <a:endParaRPr lang="en-US" sz="1600" dirty="0"/>
          </a:p>
        </p:txBody>
      </p:sp>
    </p:spTree>
    <p:extLst>
      <p:ext uri="{BB962C8B-B14F-4D97-AF65-F5344CB8AC3E}">
        <p14:creationId xmlns:p14="http://schemas.microsoft.com/office/powerpoint/2010/main" val="234681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5AFB0-BCBD-2515-74BB-08C8ED7D42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05C3D7-027D-3E03-88D0-1C694E6D3D9B}"/>
              </a:ext>
            </a:extLst>
          </p:cNvPr>
          <p:cNvSpPr>
            <a:spLocks noGrp="1"/>
          </p:cNvSpPr>
          <p:nvPr>
            <p:ph type="title"/>
          </p:nvPr>
        </p:nvSpPr>
        <p:spPr/>
        <p:txBody>
          <a:bodyPr anchor="t">
            <a:normAutofit/>
          </a:bodyPr>
          <a:lstStyle/>
          <a:p>
            <a:r>
              <a:rPr lang="pt-PT" dirty="0"/>
              <a:t>Solina: Technical assistance activities - Other</a:t>
            </a:r>
          </a:p>
        </p:txBody>
      </p:sp>
      <p:sp>
        <p:nvSpPr>
          <p:cNvPr id="23" name="Text Placeholder 2">
            <a:extLst>
              <a:ext uri="{FF2B5EF4-FFF2-40B4-BE49-F238E27FC236}">
                <a16:creationId xmlns:a16="http://schemas.microsoft.com/office/drawing/2014/main" id="{D7162C48-E61C-C9A9-8394-9BEB18121268}"/>
              </a:ext>
            </a:extLst>
          </p:cNvPr>
          <p:cNvSpPr txBox="1">
            <a:spLocks/>
          </p:cNvSpPr>
          <p:nvPr/>
        </p:nvSpPr>
        <p:spPr>
          <a:xfrm>
            <a:off x="5424206" y="987618"/>
            <a:ext cx="6264872" cy="293057"/>
          </a:xfrm>
          <a:prstGeom prst="rect">
            <a:avLst/>
          </a:prstGeom>
        </p:spPr>
        <p:txBody>
          <a:bodyPr vert="horz" lIns="0" tIns="0" rIns="0" bIns="0" numCol="1" spcCol="180000" rtlCol="0">
            <a:normAutofit fontScale="92500"/>
          </a:bodyPr>
          <a:lstStyle>
            <a:lvl1pPr marL="0" indent="0" algn="l" defTabSz="914400" rtl="0" eaLnBrk="1" latinLnBrk="0" hangingPunct="1">
              <a:lnSpc>
                <a:spcPct val="110000"/>
              </a:lnSpc>
              <a:spcBef>
                <a:spcPts val="0"/>
              </a:spcBef>
              <a:spcAft>
                <a:spcPts val="1200"/>
              </a:spcAft>
              <a:buClr>
                <a:schemeClr val="bg2"/>
              </a:buClr>
              <a:buFont typeface="Arial" panose="020B0604020202020204" pitchFamily="34" charset="0"/>
              <a:buNone/>
              <a:defRPr sz="200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spcAft>
                <a:spcPts val="800"/>
              </a:spcAft>
              <a:buFont typeface="+mj-lt"/>
              <a:buAutoNum type="arabicPeriod" startAt="7"/>
              <a:tabLst>
                <a:tab pos="457200" algn="l"/>
              </a:tabLst>
            </a:pPr>
            <a:endParaRPr lang="en-US" dirty="0"/>
          </a:p>
        </p:txBody>
      </p:sp>
      <p:graphicFrame>
        <p:nvGraphicFramePr>
          <p:cNvPr id="4" name="Table 3">
            <a:extLst>
              <a:ext uri="{FF2B5EF4-FFF2-40B4-BE49-F238E27FC236}">
                <a16:creationId xmlns:a16="http://schemas.microsoft.com/office/drawing/2014/main" id="{C28A9C38-368A-16B0-AACF-8CF2BA63FA73}"/>
              </a:ext>
            </a:extLst>
          </p:cNvPr>
          <p:cNvGraphicFramePr>
            <a:graphicFrameLocks noGrp="1"/>
          </p:cNvGraphicFramePr>
          <p:nvPr>
            <p:extLst>
              <p:ext uri="{D42A27DB-BD31-4B8C-83A1-F6EECF244321}">
                <p14:modId xmlns:p14="http://schemas.microsoft.com/office/powerpoint/2010/main" val="2330343510"/>
              </p:ext>
            </p:extLst>
          </p:nvPr>
        </p:nvGraphicFramePr>
        <p:xfrm>
          <a:off x="521718" y="851770"/>
          <a:ext cx="11102592" cy="4713333"/>
        </p:xfrm>
        <a:graphic>
          <a:graphicData uri="http://schemas.openxmlformats.org/drawingml/2006/table">
            <a:tbl>
              <a:tblPr firstRow="1" bandRow="1">
                <a:tableStyleId>{2A488322-F2BA-4B5B-9748-0D474271808F}</a:tableStyleId>
              </a:tblPr>
              <a:tblGrid>
                <a:gridCol w="298562">
                  <a:extLst>
                    <a:ext uri="{9D8B030D-6E8A-4147-A177-3AD203B41FA5}">
                      <a16:colId xmlns:a16="http://schemas.microsoft.com/office/drawing/2014/main" val="3142679825"/>
                    </a:ext>
                  </a:extLst>
                </a:gridCol>
                <a:gridCol w="2461539">
                  <a:extLst>
                    <a:ext uri="{9D8B030D-6E8A-4147-A177-3AD203B41FA5}">
                      <a16:colId xmlns:a16="http://schemas.microsoft.com/office/drawing/2014/main" val="2080020329"/>
                    </a:ext>
                  </a:extLst>
                </a:gridCol>
                <a:gridCol w="2091847">
                  <a:extLst>
                    <a:ext uri="{9D8B030D-6E8A-4147-A177-3AD203B41FA5}">
                      <a16:colId xmlns:a16="http://schemas.microsoft.com/office/drawing/2014/main" val="608030145"/>
                    </a:ext>
                  </a:extLst>
                </a:gridCol>
                <a:gridCol w="1002082">
                  <a:extLst>
                    <a:ext uri="{9D8B030D-6E8A-4147-A177-3AD203B41FA5}">
                      <a16:colId xmlns:a16="http://schemas.microsoft.com/office/drawing/2014/main" val="264555451"/>
                    </a:ext>
                  </a:extLst>
                </a:gridCol>
                <a:gridCol w="1202499">
                  <a:extLst>
                    <a:ext uri="{9D8B030D-6E8A-4147-A177-3AD203B41FA5}">
                      <a16:colId xmlns:a16="http://schemas.microsoft.com/office/drawing/2014/main" val="2852344370"/>
                    </a:ext>
                  </a:extLst>
                </a:gridCol>
                <a:gridCol w="839243">
                  <a:extLst>
                    <a:ext uri="{9D8B030D-6E8A-4147-A177-3AD203B41FA5}">
                      <a16:colId xmlns:a16="http://schemas.microsoft.com/office/drawing/2014/main" val="2301862144"/>
                    </a:ext>
                  </a:extLst>
                </a:gridCol>
                <a:gridCol w="3206820">
                  <a:extLst>
                    <a:ext uri="{9D8B030D-6E8A-4147-A177-3AD203B41FA5}">
                      <a16:colId xmlns:a16="http://schemas.microsoft.com/office/drawing/2014/main" val="3822470929"/>
                    </a:ext>
                  </a:extLst>
                </a:gridCol>
              </a:tblGrid>
              <a:tr h="281629">
                <a:tc>
                  <a:txBody>
                    <a:bodyPr/>
                    <a:lstStyle/>
                    <a:p>
                      <a:r>
                        <a:rPr lang="de-CH" sz="1600" u="sng" dirty="0">
                          <a:solidFill>
                            <a:schemeClr val="tx2"/>
                          </a:solidFill>
                        </a:rPr>
                        <a:t>#</a:t>
                      </a:r>
                      <a:endParaRPr lang="en-US" sz="16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de-CH" sz="1600" u="sng" dirty="0">
                          <a:solidFill>
                            <a:schemeClr val="tx2"/>
                          </a:solidFill>
                        </a:rPr>
                        <a:t>Activity</a:t>
                      </a:r>
                      <a:endParaRPr lang="en-US" sz="16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de-CH" sz="1600" u="sng" dirty="0">
                          <a:solidFill>
                            <a:schemeClr val="tx2"/>
                          </a:solidFill>
                        </a:rPr>
                        <a:t>Expected 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de-CH" sz="1600" u="sng" dirty="0">
                          <a:solidFill>
                            <a:schemeClr val="tx2"/>
                          </a:solidFill>
                        </a:rPr>
                        <a:t>Duration</a:t>
                      </a:r>
                      <a:endParaRPr lang="en-US" sz="16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de-CH" sz="1600" u="sng" dirty="0">
                          <a:solidFill>
                            <a:schemeClr val="tx2"/>
                          </a:solidFill>
                        </a:rPr>
                        <a:t>Value ($)</a:t>
                      </a:r>
                      <a:endParaRPr lang="en-US" sz="16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de-CH" sz="1600" u="sng" dirty="0">
                          <a:solidFill>
                            <a:schemeClr val="tx2"/>
                          </a:solidFill>
                        </a:rPr>
                        <a:t>State*</a:t>
                      </a:r>
                      <a:endParaRPr lang="en-US" sz="16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de-CH" sz="1600" u="sng" dirty="0">
                          <a:solidFill>
                            <a:schemeClr val="tx2"/>
                          </a:solidFill>
                        </a:rPr>
                        <a:t>Observations</a:t>
                      </a:r>
                      <a:endParaRPr lang="en-US" sz="16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138134848"/>
                  </a:ext>
                </a:extLst>
              </a:tr>
              <a:tr h="4378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1" i="0" dirty="0">
                          <a:solidFill>
                            <a:srgbClr val="000000"/>
                          </a:solidFill>
                          <a:effectLst/>
                          <a:latin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0" i="0" dirty="0">
                          <a:solidFill>
                            <a:srgbClr val="000000"/>
                          </a:solidFill>
                          <a:effectLst/>
                          <a:latin typeface="Calibri" panose="020F0502020204030204" pitchFamily="34" charset="0"/>
                        </a:rPr>
                        <a:t>Support to the National Programmes Team to develop existing systems and optimize the COVID data management system, facilitating the design and operations of new modalities needed to improve data quality in Guinea-Bissau.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600" dirty="0"/>
                        <a:t>2023-24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600" dirty="0"/>
                        <a:t>$165,631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completed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Wingdings" panose="05000000000000000000" pitchFamily="2" charset="2"/>
                        <a:buChar char="§"/>
                      </a:pPr>
                      <a:r>
                        <a:rPr lang="en-US" sz="1600" dirty="0"/>
                        <a:t>Conducted a comprehensive diagnostic of the data landscape and shared findings with stakeholders </a:t>
                      </a:r>
                    </a:p>
                    <a:p>
                      <a:pPr marL="285750" indent="-285750">
                        <a:buFont typeface="Wingdings" panose="05000000000000000000" pitchFamily="2" charset="2"/>
                        <a:buChar char="§"/>
                      </a:pPr>
                      <a:r>
                        <a:rPr lang="en-US" sz="1600" dirty="0"/>
                        <a:t>Developed a Data quality improvement framework to pave the way for the development of a robust data quality improvement plan for the country</a:t>
                      </a:r>
                    </a:p>
                    <a:p>
                      <a:pPr marL="285750" indent="-285750">
                        <a:buFont typeface="Wingdings" panose="05000000000000000000" pitchFamily="2" charset="2"/>
                        <a:buChar char="§"/>
                      </a:pPr>
                      <a:r>
                        <a:rPr lang="en-US" sz="1600" dirty="0"/>
                        <a:t>Conducted a full EIR needs assessment and developed a detailed budget and report to guide the country in transitioning to the use of EIR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4559972"/>
                  </a:ext>
                </a:extLst>
              </a:tr>
            </a:tbl>
          </a:graphicData>
        </a:graphic>
      </p:graphicFrame>
      <p:sp>
        <p:nvSpPr>
          <p:cNvPr id="3" name="Slide Number Placeholder 3">
            <a:extLst>
              <a:ext uri="{FF2B5EF4-FFF2-40B4-BE49-F238E27FC236}">
                <a16:creationId xmlns:a16="http://schemas.microsoft.com/office/drawing/2014/main" id="{E052A2B6-7B97-0712-8C77-AEA1164FFC2F}"/>
              </a:ext>
            </a:extLst>
          </p:cNvPr>
          <p:cNvSpPr>
            <a:spLocks noGrp="1"/>
          </p:cNvSpPr>
          <p:nvPr>
            <p:ph type="sldNum" sz="quarter" idx="12"/>
          </p:nvPr>
        </p:nvSpPr>
        <p:spPr>
          <a:xfrm>
            <a:off x="515937" y="6353142"/>
            <a:ext cx="261630" cy="136526"/>
          </a:xfrm>
        </p:spPr>
        <p:txBody>
          <a:bodyPr/>
          <a:lstStyle/>
          <a:p>
            <a:fld id="{AB746B08-255A-2748-8A21-40BE94A17FD1}" type="slidenum">
              <a:rPr lang="en-GB" smtClean="0">
                <a:solidFill>
                  <a:schemeClr val="tx1">
                    <a:lumMod val="50000"/>
                    <a:lumOff val="50000"/>
                  </a:schemeClr>
                </a:solidFill>
              </a:rPr>
              <a:t>3</a:t>
            </a:fld>
            <a:endParaRPr lang="en-GB">
              <a:solidFill>
                <a:schemeClr val="tx1">
                  <a:lumMod val="50000"/>
                  <a:lumOff val="50000"/>
                </a:schemeClr>
              </a:solidFill>
            </a:endParaRPr>
          </a:p>
        </p:txBody>
      </p:sp>
      <p:sp>
        <p:nvSpPr>
          <p:cNvPr id="6" name="TextBox 5">
            <a:extLst>
              <a:ext uri="{FF2B5EF4-FFF2-40B4-BE49-F238E27FC236}">
                <a16:creationId xmlns:a16="http://schemas.microsoft.com/office/drawing/2014/main" id="{85F17343-3CC2-ABC4-1226-C7F3A7D60F07}"/>
              </a:ext>
            </a:extLst>
          </p:cNvPr>
          <p:cNvSpPr txBox="1"/>
          <p:nvPr/>
        </p:nvSpPr>
        <p:spPr>
          <a:xfrm>
            <a:off x="366087" y="5973252"/>
            <a:ext cx="7020961" cy="338554"/>
          </a:xfrm>
          <a:prstGeom prst="rect">
            <a:avLst/>
          </a:prstGeom>
          <a:noFill/>
        </p:spPr>
        <p:txBody>
          <a:bodyPr wrap="none" rtlCol="0">
            <a:spAutoFit/>
          </a:bodyPr>
          <a:lstStyle/>
          <a:p>
            <a:r>
              <a:rPr lang="de-CH" sz="1600" dirty="0"/>
              <a:t>* Implementation status: Planned; in progress; completed; delayed; canceled</a:t>
            </a:r>
            <a:endParaRPr lang="en-US" sz="1600" dirty="0"/>
          </a:p>
        </p:txBody>
      </p:sp>
    </p:spTree>
    <p:extLst>
      <p:ext uri="{BB962C8B-B14F-4D97-AF65-F5344CB8AC3E}">
        <p14:creationId xmlns:p14="http://schemas.microsoft.com/office/powerpoint/2010/main" val="1369504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E6AFB-7826-DFC5-A5F7-F1BD36B798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430328-638A-E5BF-469C-22A97C1839E4}"/>
              </a:ext>
            </a:extLst>
          </p:cNvPr>
          <p:cNvSpPr>
            <a:spLocks noGrp="1"/>
          </p:cNvSpPr>
          <p:nvPr>
            <p:ph type="title"/>
          </p:nvPr>
        </p:nvSpPr>
        <p:spPr/>
        <p:txBody>
          <a:bodyPr anchor="t">
            <a:normAutofit/>
          </a:bodyPr>
          <a:lstStyle/>
          <a:p>
            <a:r>
              <a:rPr lang="pt-PT" dirty="0"/>
              <a:t>Human resources funded by Gavi</a:t>
            </a:r>
          </a:p>
        </p:txBody>
      </p:sp>
      <p:sp>
        <p:nvSpPr>
          <p:cNvPr id="23" name="Text Placeholder 2">
            <a:extLst>
              <a:ext uri="{FF2B5EF4-FFF2-40B4-BE49-F238E27FC236}">
                <a16:creationId xmlns:a16="http://schemas.microsoft.com/office/drawing/2014/main" id="{73D3E0AD-22BC-0CBA-B76B-8E7D8CD24C06}"/>
              </a:ext>
            </a:extLst>
          </p:cNvPr>
          <p:cNvSpPr txBox="1">
            <a:spLocks/>
          </p:cNvSpPr>
          <p:nvPr/>
        </p:nvSpPr>
        <p:spPr>
          <a:xfrm>
            <a:off x="5424206" y="987618"/>
            <a:ext cx="6264872" cy="293057"/>
          </a:xfrm>
          <a:prstGeom prst="rect">
            <a:avLst/>
          </a:prstGeom>
        </p:spPr>
        <p:txBody>
          <a:bodyPr vert="horz" lIns="0" tIns="0" rIns="0" bIns="0" numCol="1" spcCol="180000" rtlCol="0">
            <a:normAutofit fontScale="92500"/>
          </a:bodyPr>
          <a:lstStyle>
            <a:lvl1pPr marL="0" indent="0" algn="l" defTabSz="914400" rtl="0" eaLnBrk="1" latinLnBrk="0" hangingPunct="1">
              <a:lnSpc>
                <a:spcPct val="110000"/>
              </a:lnSpc>
              <a:spcBef>
                <a:spcPts val="0"/>
              </a:spcBef>
              <a:spcAft>
                <a:spcPts val="1200"/>
              </a:spcAft>
              <a:buClr>
                <a:schemeClr val="bg2"/>
              </a:buClr>
              <a:buFont typeface="Arial" panose="020B0604020202020204" pitchFamily="34" charset="0"/>
              <a:buNone/>
              <a:defRPr sz="200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spcAft>
                <a:spcPts val="800"/>
              </a:spcAft>
              <a:buFont typeface="+mj-lt"/>
              <a:buAutoNum type="arabicPeriod" startAt="7"/>
              <a:tabLst>
                <a:tab pos="457200" algn="l"/>
              </a:tabLst>
            </a:pPr>
            <a:endParaRPr lang="en-US" dirty="0"/>
          </a:p>
        </p:txBody>
      </p:sp>
      <p:graphicFrame>
        <p:nvGraphicFramePr>
          <p:cNvPr id="4" name="Table 3">
            <a:extLst>
              <a:ext uri="{FF2B5EF4-FFF2-40B4-BE49-F238E27FC236}">
                <a16:creationId xmlns:a16="http://schemas.microsoft.com/office/drawing/2014/main" id="{3D3294EE-2BD1-A3D2-567A-C25526357D1C}"/>
              </a:ext>
            </a:extLst>
          </p:cNvPr>
          <p:cNvGraphicFramePr>
            <a:graphicFrameLocks noGrp="1"/>
          </p:cNvGraphicFramePr>
          <p:nvPr>
            <p:extLst>
              <p:ext uri="{D42A27DB-BD31-4B8C-83A1-F6EECF244321}">
                <p14:modId xmlns:p14="http://schemas.microsoft.com/office/powerpoint/2010/main" val="4244113011"/>
              </p:ext>
            </p:extLst>
          </p:nvPr>
        </p:nvGraphicFramePr>
        <p:xfrm>
          <a:off x="521718" y="1212196"/>
          <a:ext cx="10896852" cy="3764104"/>
        </p:xfrm>
        <a:graphic>
          <a:graphicData uri="http://schemas.openxmlformats.org/drawingml/2006/table">
            <a:tbl>
              <a:tblPr firstRow="1" bandRow="1">
                <a:tableStyleId>{2A488322-F2BA-4B5B-9748-0D474271808F}</a:tableStyleId>
              </a:tblPr>
              <a:tblGrid>
                <a:gridCol w="298562">
                  <a:extLst>
                    <a:ext uri="{9D8B030D-6E8A-4147-A177-3AD203B41FA5}">
                      <a16:colId xmlns:a16="http://schemas.microsoft.com/office/drawing/2014/main" val="3142679825"/>
                    </a:ext>
                  </a:extLst>
                </a:gridCol>
                <a:gridCol w="3000158">
                  <a:extLst>
                    <a:ext uri="{9D8B030D-6E8A-4147-A177-3AD203B41FA5}">
                      <a16:colId xmlns:a16="http://schemas.microsoft.com/office/drawing/2014/main" val="2080020329"/>
                    </a:ext>
                  </a:extLst>
                </a:gridCol>
                <a:gridCol w="3632548">
                  <a:extLst>
                    <a:ext uri="{9D8B030D-6E8A-4147-A177-3AD203B41FA5}">
                      <a16:colId xmlns:a16="http://schemas.microsoft.com/office/drawing/2014/main" val="608030145"/>
                    </a:ext>
                  </a:extLst>
                </a:gridCol>
                <a:gridCol w="1622434">
                  <a:extLst>
                    <a:ext uri="{9D8B030D-6E8A-4147-A177-3AD203B41FA5}">
                      <a16:colId xmlns:a16="http://schemas.microsoft.com/office/drawing/2014/main" val="2301862144"/>
                    </a:ext>
                  </a:extLst>
                </a:gridCol>
                <a:gridCol w="2343150">
                  <a:extLst>
                    <a:ext uri="{9D8B030D-6E8A-4147-A177-3AD203B41FA5}">
                      <a16:colId xmlns:a16="http://schemas.microsoft.com/office/drawing/2014/main" val="3822470929"/>
                    </a:ext>
                  </a:extLst>
                </a:gridCol>
              </a:tblGrid>
              <a:tr h="313864">
                <a:tc>
                  <a:txBody>
                    <a:bodyPr/>
                    <a:lstStyle/>
                    <a:p>
                      <a:r>
                        <a:rPr lang="de-CH" sz="1600" u="sng" dirty="0">
                          <a:solidFill>
                            <a:schemeClr val="tx2"/>
                          </a:solidFill>
                        </a:rPr>
                        <a:t>#</a:t>
                      </a:r>
                      <a:endParaRPr lang="en-US" sz="16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de-CH" sz="1600" u="sng" dirty="0">
                          <a:solidFill>
                            <a:schemeClr val="tx2"/>
                          </a:solidFill>
                        </a:rPr>
                        <a:t>Activity</a:t>
                      </a:r>
                      <a:endParaRPr lang="en-US" sz="16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de-CH" sz="1600" u="sng" dirty="0">
                          <a:solidFill>
                            <a:schemeClr val="tx2"/>
                          </a:solidFill>
                        </a:rPr>
                        <a:t>Human resources funded by Gavi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de-CH" sz="1600" u="sng" dirty="0">
                          <a:solidFill>
                            <a:schemeClr val="tx2"/>
                          </a:solidFill>
                        </a:rPr>
                        <a:t>State *</a:t>
                      </a:r>
                      <a:endParaRPr lang="en-US" sz="16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de-CH" sz="1600" u="sng" dirty="0">
                          <a:solidFill>
                            <a:schemeClr val="tx2"/>
                          </a:solidFill>
                        </a:rPr>
                        <a:t>Observations</a:t>
                      </a:r>
                      <a:endParaRPr lang="en-US" sz="1600" u="sng"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138134848"/>
                  </a:ext>
                </a:extLst>
              </a:tr>
              <a:tr h="635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1" i="0" dirty="0">
                          <a:solidFill>
                            <a:srgbClr val="000000"/>
                          </a:solidFill>
                          <a:effectLst/>
                          <a:latin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0" i="0" dirty="0">
                          <a:solidFill>
                            <a:srgbClr val="000000"/>
                          </a:solidFill>
                          <a:effectLst/>
                          <a:latin typeface="Calibri" panose="020F0502020204030204" pitchFamily="34" charset="0"/>
                        </a:rPr>
                        <a:t>Leadership and the development of management 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Number of staff : </a:t>
                      </a:r>
                      <a:r>
                        <a:rPr lang="en-US" sz="1600" b="1" dirty="0"/>
                        <a:t>1</a:t>
                      </a:r>
                    </a:p>
                    <a:p>
                      <a:r>
                        <a:rPr lang="en-US" sz="1600" dirty="0"/>
                        <a:t>Designation: </a:t>
                      </a:r>
                      <a:r>
                        <a:rPr lang="en-US" sz="1600" b="1" dirty="0"/>
                        <a:t>Management partner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Active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9321447"/>
                  </a:ext>
                </a:extLst>
              </a:tr>
              <a:tr h="9035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1" i="0" dirty="0">
                          <a:solidFill>
                            <a:srgbClr val="000000"/>
                          </a:solidFill>
                          <a:effectLst/>
                          <a:latin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0" i="0" dirty="0">
                          <a:solidFill>
                            <a:srgbClr val="000000"/>
                          </a:solidFill>
                          <a:effectLst/>
                          <a:latin typeface="Calibri" panose="020F0502020204030204" pitchFamily="34" charset="0"/>
                        </a:rPr>
                        <a:t>Financing EPI and strengthening financial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Number of staff : </a:t>
                      </a:r>
                      <a:r>
                        <a:rPr lang="en-US" sz="1600" b="1" dirty="0"/>
                        <a:t>1</a:t>
                      </a:r>
                    </a:p>
                    <a:p>
                      <a:r>
                        <a:rPr lang="en-US" sz="1600" dirty="0"/>
                        <a:t>Designation: </a:t>
                      </a:r>
                      <a:r>
                        <a:rPr lang="en-US" sz="1600" b="1" dirty="0"/>
                        <a:t>Financial management Associate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Active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2309468"/>
                  </a:ext>
                </a:extLst>
              </a:tr>
              <a:tr h="7703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1" i="0" dirty="0">
                          <a:solidFill>
                            <a:srgbClr val="000000"/>
                          </a:solidFill>
                          <a:effectLst/>
                          <a:latin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0" i="0" dirty="0">
                          <a:solidFill>
                            <a:srgbClr val="000000"/>
                          </a:solidFill>
                          <a:effectLst/>
                          <a:latin typeface="Calibri" panose="020F0502020204030204" pitchFamily="34" charset="0"/>
                        </a:rPr>
                        <a:t>Supporting the coordination of the EPI in SAB, Oio and Cacheu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Number of staff : </a:t>
                      </a:r>
                      <a:r>
                        <a:rPr lang="en-US" sz="1600" b="1" dirty="0"/>
                        <a:t>2</a:t>
                      </a:r>
                    </a:p>
                    <a:p>
                      <a:r>
                        <a:rPr lang="en-US" sz="1600" dirty="0"/>
                        <a:t>Designation: </a:t>
                      </a:r>
                      <a:r>
                        <a:rPr lang="en-US" sz="1600" b="1" dirty="0"/>
                        <a:t>SAB Program Associate, Cacheu and Oio Program Associate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Active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3049490"/>
                  </a:ext>
                </a:extLst>
              </a:tr>
              <a:tr h="1012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1" i="0" dirty="0">
                          <a:solidFill>
                            <a:srgbClr val="000000"/>
                          </a:solidFill>
                          <a:effectLst/>
                          <a:latin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0" i="0" dirty="0">
                          <a:solidFill>
                            <a:srgbClr val="000000"/>
                          </a:solidFill>
                          <a:effectLst/>
                          <a:latin typeface="Calibri" panose="020F0502020204030204" pitchFamily="34" charset="0"/>
                        </a:rPr>
                        <a:t>Supporting the National Programmes Team to develop existing systems and optimize the COVID data management 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Number of staff : </a:t>
                      </a:r>
                      <a:r>
                        <a:rPr lang="en-US" sz="1600" b="1" dirty="0"/>
                        <a:t>1</a:t>
                      </a:r>
                    </a:p>
                    <a:p>
                      <a:r>
                        <a:rPr lang="en-US" sz="1600" dirty="0"/>
                        <a:t>Designation: </a:t>
                      </a:r>
                      <a:r>
                        <a:rPr lang="en-US" sz="1600" b="1" dirty="0"/>
                        <a:t>Data management Associate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Finished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4559972"/>
                  </a:ext>
                </a:extLst>
              </a:tr>
            </a:tbl>
          </a:graphicData>
        </a:graphic>
      </p:graphicFrame>
      <p:sp>
        <p:nvSpPr>
          <p:cNvPr id="3" name="Slide Number Placeholder 3">
            <a:extLst>
              <a:ext uri="{FF2B5EF4-FFF2-40B4-BE49-F238E27FC236}">
                <a16:creationId xmlns:a16="http://schemas.microsoft.com/office/drawing/2014/main" id="{45BA3945-A14B-2E03-88D6-A37F6FA04532}"/>
              </a:ext>
            </a:extLst>
          </p:cNvPr>
          <p:cNvSpPr>
            <a:spLocks noGrp="1"/>
          </p:cNvSpPr>
          <p:nvPr>
            <p:ph type="sldNum" sz="quarter" idx="12"/>
          </p:nvPr>
        </p:nvSpPr>
        <p:spPr>
          <a:xfrm>
            <a:off x="515937" y="6353142"/>
            <a:ext cx="261630" cy="136526"/>
          </a:xfrm>
        </p:spPr>
        <p:txBody>
          <a:bodyPr/>
          <a:lstStyle/>
          <a:p>
            <a:fld id="{AB746B08-255A-2748-8A21-40BE94A17FD1}" type="slidenum">
              <a:rPr lang="en-GB" smtClean="0">
                <a:solidFill>
                  <a:schemeClr val="tx1">
                    <a:lumMod val="50000"/>
                    <a:lumOff val="50000"/>
                  </a:schemeClr>
                </a:solidFill>
              </a:rPr>
              <a:t>4</a:t>
            </a:fld>
            <a:endParaRPr lang="en-GB">
              <a:solidFill>
                <a:schemeClr val="tx1">
                  <a:lumMod val="50000"/>
                  <a:lumOff val="50000"/>
                </a:schemeClr>
              </a:solidFill>
            </a:endParaRPr>
          </a:p>
        </p:txBody>
      </p:sp>
      <p:sp>
        <p:nvSpPr>
          <p:cNvPr id="5" name="TextBox 4">
            <a:extLst>
              <a:ext uri="{FF2B5EF4-FFF2-40B4-BE49-F238E27FC236}">
                <a16:creationId xmlns:a16="http://schemas.microsoft.com/office/drawing/2014/main" id="{7B567951-8910-8232-11AA-F0DB7D2911E2}"/>
              </a:ext>
            </a:extLst>
          </p:cNvPr>
          <p:cNvSpPr txBox="1"/>
          <p:nvPr/>
        </p:nvSpPr>
        <p:spPr>
          <a:xfrm>
            <a:off x="366087" y="5870382"/>
            <a:ext cx="8697574" cy="369332"/>
          </a:xfrm>
          <a:prstGeom prst="rect">
            <a:avLst/>
          </a:prstGeom>
          <a:noFill/>
        </p:spPr>
        <p:txBody>
          <a:bodyPr wrap="none" rtlCol="0">
            <a:spAutoFit/>
          </a:bodyPr>
          <a:lstStyle/>
          <a:p>
            <a:r>
              <a:rPr lang="de-CH" dirty="0"/>
              <a:t>* Recruitment status: planned; recruitment in progress; recruited; active; finished</a:t>
            </a:r>
            <a:endParaRPr lang="en-US" dirty="0"/>
          </a:p>
        </p:txBody>
      </p:sp>
      <p:sp>
        <p:nvSpPr>
          <p:cNvPr id="6" name="Rectangle 5">
            <a:extLst>
              <a:ext uri="{FF2B5EF4-FFF2-40B4-BE49-F238E27FC236}">
                <a16:creationId xmlns:a16="http://schemas.microsoft.com/office/drawing/2014/main" id="{7103B679-0DBE-6AC6-42E9-2D654BA78EA2}"/>
              </a:ext>
            </a:extLst>
          </p:cNvPr>
          <p:cNvSpPr/>
          <p:nvPr/>
        </p:nvSpPr>
        <p:spPr>
          <a:xfrm>
            <a:off x="515937" y="5073040"/>
            <a:ext cx="10896852" cy="475989"/>
          </a:xfrm>
          <a:prstGeom prst="rect">
            <a:avLst/>
          </a:prstGeom>
          <a:solidFill>
            <a:srgbClr val="C6E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In addition to the in-country staff in Guinea Bissau, there are </a:t>
            </a:r>
            <a:r>
              <a:rPr lang="en-GB" sz="1600" b="1" dirty="0">
                <a:solidFill>
                  <a:schemeClr val="tx1"/>
                </a:solidFill>
              </a:rPr>
              <a:t>4</a:t>
            </a:r>
            <a:r>
              <a:rPr lang="en-GB" sz="1600" dirty="0">
                <a:solidFill>
                  <a:schemeClr val="tx1"/>
                </a:solidFill>
              </a:rPr>
              <a:t> team members who also support the project from Headquarters in Nigeria</a:t>
            </a:r>
          </a:p>
        </p:txBody>
      </p:sp>
    </p:spTree>
    <p:extLst>
      <p:ext uri="{BB962C8B-B14F-4D97-AF65-F5344CB8AC3E}">
        <p14:creationId xmlns:p14="http://schemas.microsoft.com/office/powerpoint/2010/main" val="28940610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1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3.xml><?xml version="1.0" encoding="utf-8"?>
<p:tagLst xmlns:a="http://schemas.openxmlformats.org/drawingml/2006/main" xmlns:r="http://schemas.openxmlformats.org/officeDocument/2006/relationships" xmlns:p="http://schemas.openxmlformats.org/presentationml/2006/main">
  <p:tag name="SHAPENAME" val="Subtitle"/>
</p:tagLst>
</file>

<file path=ppt/tags/tag114.xml><?xml version="1.0" encoding="utf-8"?>
<p:tagLst xmlns:a="http://schemas.openxmlformats.org/drawingml/2006/main" xmlns:r="http://schemas.openxmlformats.org/officeDocument/2006/relationships" xmlns:p="http://schemas.openxmlformats.org/presentationml/2006/main">
  <p:tag name="SHAPENAME" val="Titl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Yl3XEMA8g7sO1JvhBue1jg"/>
</p:tagLst>
</file>

<file path=ppt/tags/tag2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7.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3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4.xml><?xml version="1.0" encoding="utf-8"?>
<p:tagLst xmlns:a="http://schemas.openxmlformats.org/drawingml/2006/main" xmlns:r="http://schemas.openxmlformats.org/officeDocument/2006/relationships" xmlns:p="http://schemas.openxmlformats.org/presentationml/2006/main">
  <p:tag name="SHAPENAME" val="5. Source"/>
</p:tagLst>
</file>

<file path=ppt/tags/tag3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0.xml><?xml version="1.0" encoding="utf-8"?>
<p:tagLst xmlns:a="http://schemas.openxmlformats.org/drawingml/2006/main" xmlns:r="http://schemas.openxmlformats.org/officeDocument/2006/relationships" xmlns:p="http://schemas.openxmlformats.org/presentationml/2006/main">
  <p:tag name="SHAPENAME" val="5. Source"/>
</p:tagLst>
</file>

<file path=ppt/tags/tag36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3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6.xml><?xml version="1.0" encoding="utf-8"?>
<p:tagLst xmlns:a="http://schemas.openxmlformats.org/drawingml/2006/main" xmlns:r="http://schemas.openxmlformats.org/officeDocument/2006/relationships" xmlns:p="http://schemas.openxmlformats.org/presentationml/2006/main">
  <p:tag name="SHAPENAME" val="5. Source"/>
</p:tagLst>
</file>

<file path=ppt/tags/tag3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2.xml><?xml version="1.0" encoding="utf-8"?>
<p:tagLst xmlns:a="http://schemas.openxmlformats.org/drawingml/2006/main" xmlns:r="http://schemas.openxmlformats.org/officeDocument/2006/relationships" xmlns:p="http://schemas.openxmlformats.org/presentationml/2006/main">
  <p:tag name="SHAPENAME" val="5. Source"/>
</p:tagLst>
</file>

<file path=ppt/tags/tag3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37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9.xml><?xml version="1.0" encoding="utf-8"?>
<p:tagLst xmlns:a="http://schemas.openxmlformats.org/drawingml/2006/main" xmlns:r="http://schemas.openxmlformats.org/officeDocument/2006/relationships" xmlns:p="http://schemas.openxmlformats.org/presentationml/2006/main">
  <p:tag name="SHAPENAME" val="5. Sourc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38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8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8.xml><?xml version="1.0" encoding="utf-8"?>
<p:tagLst xmlns:a="http://schemas.openxmlformats.org/drawingml/2006/main" xmlns:r="http://schemas.openxmlformats.org/officeDocument/2006/relationships" xmlns:p="http://schemas.openxmlformats.org/presentationml/2006/main">
  <p:tag name="SHAPENAME" val="5. Source"/>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39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6.xml><?xml version="1.0" encoding="utf-8"?>
<p:tagLst xmlns:a="http://schemas.openxmlformats.org/drawingml/2006/main" xmlns:r="http://schemas.openxmlformats.org/officeDocument/2006/relationships" xmlns:p="http://schemas.openxmlformats.org/presentationml/2006/main">
  <p:tag name="SHAPENAME" val="5. Source"/>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39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0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4.xml><?xml version="1.0" encoding="utf-8"?>
<p:tagLst xmlns:a="http://schemas.openxmlformats.org/drawingml/2006/main" xmlns:r="http://schemas.openxmlformats.org/officeDocument/2006/relationships" xmlns:p="http://schemas.openxmlformats.org/presentationml/2006/main">
  <p:tag name="SHAPENAME" val="5. Source"/>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40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2.xml><?xml version="1.0" encoding="utf-8"?>
<p:tagLst xmlns:a="http://schemas.openxmlformats.org/drawingml/2006/main" xmlns:r="http://schemas.openxmlformats.org/officeDocument/2006/relationships" xmlns:p="http://schemas.openxmlformats.org/presentationml/2006/main">
  <p:tag name="SHAPENAME" val="5. Source"/>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41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0.xml><?xml version="1.0" encoding="utf-8"?>
<p:tagLst xmlns:a="http://schemas.openxmlformats.org/drawingml/2006/main" xmlns:r="http://schemas.openxmlformats.org/officeDocument/2006/relationships" xmlns:p="http://schemas.openxmlformats.org/presentationml/2006/main">
  <p:tag name="SHAPENAME" val="5. Source"/>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42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5.xml><?xml version="1.0" encoding="utf-8"?>
<p:tagLst xmlns:a="http://schemas.openxmlformats.org/drawingml/2006/main" xmlns:r="http://schemas.openxmlformats.org/officeDocument/2006/relationships" xmlns:p="http://schemas.openxmlformats.org/presentationml/2006/main">
  <p:tag name="SHAPENAME" val="5. Source"/>
</p:tagLst>
</file>

<file path=ppt/tags/tag4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0.xml><?xml version="1.0" encoding="utf-8"?>
<p:tagLst xmlns:a="http://schemas.openxmlformats.org/drawingml/2006/main" xmlns:r="http://schemas.openxmlformats.org/officeDocument/2006/relationships" xmlns:p="http://schemas.openxmlformats.org/presentationml/2006/main">
  <p:tag name="SHAPENAME" val="5. Source"/>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4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4.xml><?xml version="1.0" encoding="utf-8"?>
<p:tagLst xmlns:a="http://schemas.openxmlformats.org/drawingml/2006/main" xmlns:r="http://schemas.openxmlformats.org/officeDocument/2006/relationships" xmlns:p="http://schemas.openxmlformats.org/presentationml/2006/main">
  <p:tag name="SHAPENAME" val="3. Subtitle"/>
</p:tagLst>
</file>

<file path=ppt/tags/tag43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6.xml><?xml version="1.0" encoding="utf-8"?>
<p:tagLst xmlns:a="http://schemas.openxmlformats.org/drawingml/2006/main" xmlns:r="http://schemas.openxmlformats.org/officeDocument/2006/relationships" xmlns:p="http://schemas.openxmlformats.org/presentationml/2006/main">
  <p:tag name="SHAPENAME" val="5. Source"/>
</p:tagLst>
</file>

<file path=ppt/tags/tag4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2.xml><?xml version="1.0" encoding="utf-8"?>
<p:tagLst xmlns:a="http://schemas.openxmlformats.org/drawingml/2006/main" xmlns:r="http://schemas.openxmlformats.org/officeDocument/2006/relationships" xmlns:p="http://schemas.openxmlformats.org/presentationml/2006/main">
  <p:tag name="SHAPENAME" val="5. Source"/>
</p:tagLst>
</file>

<file path=ppt/tags/tag44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4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8.xml><?xml version="1.0" encoding="utf-8"?>
<p:tagLst xmlns:a="http://schemas.openxmlformats.org/drawingml/2006/main" xmlns:r="http://schemas.openxmlformats.org/officeDocument/2006/relationships" xmlns:p="http://schemas.openxmlformats.org/presentationml/2006/main">
  <p:tag name="SHAPENAME" val="5. Source"/>
</p:tagLst>
</file>

<file path=ppt/tags/tag4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4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4.xml><?xml version="1.0" encoding="utf-8"?>
<p:tagLst xmlns:a="http://schemas.openxmlformats.org/drawingml/2006/main" xmlns:r="http://schemas.openxmlformats.org/officeDocument/2006/relationships" xmlns:p="http://schemas.openxmlformats.org/presentationml/2006/main">
  <p:tag name="SHAPENAME" val="5. Source"/>
</p:tagLst>
</file>

<file path=ppt/tags/tag4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4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9.xml><?xml version="1.0" encoding="utf-8"?>
<p:tagLst xmlns:a="http://schemas.openxmlformats.org/drawingml/2006/main" xmlns:r="http://schemas.openxmlformats.org/officeDocument/2006/relationships" xmlns:p="http://schemas.openxmlformats.org/presentationml/2006/main">
  <p:tag name="SHAPENAME" val="3. Subtitle"/>
</p:tagLst>
</file>

<file path=ppt/tags/tag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1.xml><?xml version="1.0" encoding="utf-8"?>
<p:tagLst xmlns:a="http://schemas.openxmlformats.org/drawingml/2006/main" xmlns:r="http://schemas.openxmlformats.org/officeDocument/2006/relationships" xmlns:p="http://schemas.openxmlformats.org/presentationml/2006/main">
  <p:tag name="SHAPENAME" val="5. Source"/>
</p:tagLst>
</file>

<file path=ppt/tags/tag4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465.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4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4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SHAPENAME" val="5. Source"/>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47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4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5.xml><?xml version="1.0" encoding="utf-8"?>
<p:tagLst xmlns:a="http://schemas.openxmlformats.org/drawingml/2006/main" xmlns:r="http://schemas.openxmlformats.org/officeDocument/2006/relationships" xmlns:p="http://schemas.openxmlformats.org/presentationml/2006/main">
  <p:tag name="SHAPENAME" val="3. Subtitle"/>
</p:tagLst>
</file>

<file path=ppt/tags/tag4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78.xml><?xml version="1.0" encoding="utf-8"?>
<p:tagLst xmlns:a="http://schemas.openxmlformats.org/drawingml/2006/main" xmlns:r="http://schemas.openxmlformats.org/officeDocument/2006/relationships" xmlns:p="http://schemas.openxmlformats.org/presentationml/2006/main">
  <p:tag name="SHAPENAME" val="5. Source"/>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48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4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6.xml><?xml version="1.0" encoding="utf-8"?>
<p:tagLst xmlns:a="http://schemas.openxmlformats.org/drawingml/2006/main" xmlns:r="http://schemas.openxmlformats.org/officeDocument/2006/relationships" xmlns:p="http://schemas.openxmlformats.org/presentationml/2006/main">
  <p:tag name="SHAPENAME" val="5. Source"/>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48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9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4.xml><?xml version="1.0" encoding="utf-8"?>
<p:tagLst xmlns:a="http://schemas.openxmlformats.org/drawingml/2006/main" xmlns:r="http://schemas.openxmlformats.org/officeDocument/2006/relationships" xmlns:p="http://schemas.openxmlformats.org/presentationml/2006/main">
  <p:tag name="SHAPENAME" val="5. Source"/>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4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8.xml><?xml version="1.0" encoding="utf-8"?>
<p:tagLst xmlns:a="http://schemas.openxmlformats.org/drawingml/2006/main" xmlns:r="http://schemas.openxmlformats.org/officeDocument/2006/relationships" xmlns:p="http://schemas.openxmlformats.org/presentationml/2006/main">
  <p:tag name="SHAPENAME" val="3. Subtitle"/>
</p:tagLst>
</file>

<file path=ppt/tags/tag4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0.xml><?xml version="1.0" encoding="utf-8"?>
<p:tagLst xmlns:a="http://schemas.openxmlformats.org/drawingml/2006/main" xmlns:r="http://schemas.openxmlformats.org/officeDocument/2006/relationships" xmlns:p="http://schemas.openxmlformats.org/presentationml/2006/main">
  <p:tag name="SHAPENAME" val="5. Source"/>
</p:tagLst>
</file>

<file path=ppt/tags/tag5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50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8.xml><?xml version="1.0" encoding="utf-8"?>
<p:tagLst xmlns:a="http://schemas.openxmlformats.org/drawingml/2006/main" xmlns:r="http://schemas.openxmlformats.org/officeDocument/2006/relationships" xmlns:p="http://schemas.openxmlformats.org/presentationml/2006/main">
  <p:tag name="SHAPENAME" val="5. Source"/>
</p:tagLst>
</file>

<file path=ppt/tags/tag50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51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16.xml><?xml version="1.0" encoding="utf-8"?>
<p:tagLst xmlns:a="http://schemas.openxmlformats.org/drawingml/2006/main" xmlns:r="http://schemas.openxmlformats.org/officeDocument/2006/relationships" xmlns:p="http://schemas.openxmlformats.org/presentationml/2006/main">
  <p:tag name="SHAPENAME" val="5. Source"/>
</p:tagLst>
</file>

<file path=ppt/tags/tag5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3.xml><?xml version="1.0" encoding="utf-8"?>
<p:tagLst xmlns:a="http://schemas.openxmlformats.org/drawingml/2006/main" xmlns:r="http://schemas.openxmlformats.org/officeDocument/2006/relationships" xmlns:p="http://schemas.openxmlformats.org/presentationml/2006/main">
  <p:tag name="SHAPENAME" val="3. Subtitle"/>
</p:tagLst>
</file>

<file path=ppt/tags/tag524.xml><?xml version="1.0" encoding="utf-8"?>
<p:tagLst xmlns:a="http://schemas.openxmlformats.org/drawingml/2006/main" xmlns:r="http://schemas.openxmlformats.org/officeDocument/2006/relationships" xmlns:p="http://schemas.openxmlformats.org/presentationml/2006/main">
  <p:tag name="SHAPENAME" val="5. Source"/>
</p:tagLst>
</file>

<file path=ppt/tags/tag5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5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9.xml><?xml version="1.0" encoding="utf-8"?>
<p:tagLst xmlns:a="http://schemas.openxmlformats.org/drawingml/2006/main" xmlns:r="http://schemas.openxmlformats.org/officeDocument/2006/relationships" xmlns:p="http://schemas.openxmlformats.org/presentationml/2006/main">
  <p:tag name="SHAPENAME" val="5. Source"/>
</p:tagLst>
</file>

<file path=ppt/tags/tag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3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3.xml><?xml version="1.0" encoding="utf-8"?>
<p:tagLst xmlns:a="http://schemas.openxmlformats.org/drawingml/2006/main" xmlns:r="http://schemas.openxmlformats.org/officeDocument/2006/relationships" xmlns:p="http://schemas.openxmlformats.org/presentationml/2006/main">
  <p:tag name="SHAPENAME" val="5. Source"/>
</p:tagLst>
</file>

<file path=ppt/tags/tag5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5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9.xml><?xml version="1.0" encoding="utf-8"?>
<p:tagLst xmlns:a="http://schemas.openxmlformats.org/drawingml/2006/main" xmlns:r="http://schemas.openxmlformats.org/officeDocument/2006/relationships" xmlns:p="http://schemas.openxmlformats.org/presentationml/2006/main">
  <p:tag name="SHAPENAME" val="3. Subtitl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0.xml><?xml version="1.0" encoding="utf-8"?>
<p:tagLst xmlns:a="http://schemas.openxmlformats.org/drawingml/2006/main" xmlns:r="http://schemas.openxmlformats.org/officeDocument/2006/relationships" xmlns:p="http://schemas.openxmlformats.org/presentationml/2006/main">
  <p:tag name="SHAPENAME" val="5. Source"/>
</p:tagLst>
</file>

<file path=ppt/tags/tag5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5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7.xml><?xml version="1.0" encoding="utf-8"?>
<p:tagLst xmlns:a="http://schemas.openxmlformats.org/drawingml/2006/main" xmlns:r="http://schemas.openxmlformats.org/officeDocument/2006/relationships" xmlns:p="http://schemas.openxmlformats.org/presentationml/2006/main">
  <p:tag name="SHAPENAME" val="5. Source"/>
</p:tagLst>
</file>

<file path=ppt/tags/tag5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5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3.xml><?xml version="1.0" encoding="utf-8"?>
<p:tagLst xmlns:a="http://schemas.openxmlformats.org/drawingml/2006/main" xmlns:r="http://schemas.openxmlformats.org/officeDocument/2006/relationships" xmlns:p="http://schemas.openxmlformats.org/presentationml/2006/main">
  <p:tag name="SHAPENAME" val="5. Source"/>
</p:tagLst>
</file>

<file path=ppt/tags/tag55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5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9.xml><?xml version="1.0" encoding="utf-8"?>
<p:tagLst xmlns:a="http://schemas.openxmlformats.org/drawingml/2006/main" xmlns:r="http://schemas.openxmlformats.org/officeDocument/2006/relationships" xmlns:p="http://schemas.openxmlformats.org/presentationml/2006/main">
  <p:tag name="SHAPENAME" val="5. Source"/>
</p:tagLst>
</file>

<file path=ppt/tags/tag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6.xml><?xml version="1.0" encoding="utf-8"?>
<p:tagLst xmlns:a="http://schemas.openxmlformats.org/drawingml/2006/main" xmlns:r="http://schemas.openxmlformats.org/officeDocument/2006/relationships" xmlns:p="http://schemas.openxmlformats.org/presentationml/2006/main">
  <p:tag name="SHAPENAME" val="5. Source"/>
</p:tagLst>
</file>

<file path=ppt/tags/tag5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5.xml><?xml version="1.0" encoding="utf-8"?>
<p:tagLst xmlns:a="http://schemas.openxmlformats.org/drawingml/2006/main" xmlns:r="http://schemas.openxmlformats.org/officeDocument/2006/relationships" xmlns:p="http://schemas.openxmlformats.org/presentationml/2006/main">
  <p:tag name="SHAPENAME" val="5. Source"/>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57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5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3.xml><?xml version="1.0" encoding="utf-8"?>
<p:tagLst xmlns:a="http://schemas.openxmlformats.org/drawingml/2006/main" xmlns:r="http://schemas.openxmlformats.org/officeDocument/2006/relationships" xmlns:p="http://schemas.openxmlformats.org/presentationml/2006/main">
  <p:tag name="SHAPENAME" val="5. Source"/>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5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5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1.xml><?xml version="1.0" encoding="utf-8"?>
<p:tagLst xmlns:a="http://schemas.openxmlformats.org/drawingml/2006/main" xmlns:r="http://schemas.openxmlformats.org/officeDocument/2006/relationships" xmlns:p="http://schemas.openxmlformats.org/presentationml/2006/main">
  <p:tag name="SHAPENAME" val="5. Source"/>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5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9.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60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4.xml><?xml version="1.0" encoding="utf-8"?>
<p:tagLst xmlns:a="http://schemas.openxmlformats.org/drawingml/2006/main" xmlns:r="http://schemas.openxmlformats.org/officeDocument/2006/relationships" xmlns:p="http://schemas.openxmlformats.org/presentationml/2006/main">
  <p:tag name="SHAPENAME" val="3. Subtitle"/>
</p:tagLst>
</file>

<file path=ppt/tags/tag6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07.xml><?xml version="1.0" encoding="utf-8"?>
<p:tagLst xmlns:a="http://schemas.openxmlformats.org/drawingml/2006/main" xmlns:r="http://schemas.openxmlformats.org/officeDocument/2006/relationships" xmlns:p="http://schemas.openxmlformats.org/presentationml/2006/main">
  <p:tag name="SHAPENAME" val="5. Source"/>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6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2.xml><?xml version="1.0" encoding="utf-8"?>
<p:tagLst xmlns:a="http://schemas.openxmlformats.org/drawingml/2006/main" xmlns:r="http://schemas.openxmlformats.org/officeDocument/2006/relationships" xmlns:p="http://schemas.openxmlformats.org/presentationml/2006/main">
  <p:tag name="SHAPENAME" val="5. Source"/>
</p:tagLst>
</file>

<file path=ppt/tags/tag6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7.xml><?xml version="1.0" encoding="utf-8"?>
<p:tagLst xmlns:a="http://schemas.openxmlformats.org/drawingml/2006/main" xmlns:r="http://schemas.openxmlformats.org/officeDocument/2006/relationships" xmlns:p="http://schemas.openxmlformats.org/presentationml/2006/main">
  <p:tag name="SHAPENAME" val="5. Source"/>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21.xml><?xml version="1.0" encoding="utf-8"?>
<p:tagLst xmlns:a="http://schemas.openxmlformats.org/drawingml/2006/main" xmlns:r="http://schemas.openxmlformats.org/officeDocument/2006/relationships" xmlns:p="http://schemas.openxmlformats.org/presentationml/2006/main">
  <p:tag name="SHAPENAME" val="3. Subtitle"/>
</p:tagLst>
</file>

<file path=ppt/tags/tag6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3.xml><?xml version="1.0" encoding="utf-8"?>
<p:tagLst xmlns:a="http://schemas.openxmlformats.org/drawingml/2006/main" xmlns:r="http://schemas.openxmlformats.org/officeDocument/2006/relationships" xmlns:p="http://schemas.openxmlformats.org/presentationml/2006/main">
  <p:tag name="SHAPENAME" val="5. Source"/>
</p:tagLst>
</file>

<file path=ppt/tags/tag62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6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9.xml><?xml version="1.0" encoding="utf-8"?>
<p:tagLst xmlns:a="http://schemas.openxmlformats.org/drawingml/2006/main" xmlns:r="http://schemas.openxmlformats.org/officeDocument/2006/relationships" xmlns:p="http://schemas.openxmlformats.org/presentationml/2006/main">
  <p:tag name="SHAPENAME" val="5. Sourc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6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5.xml><?xml version="1.0" encoding="utf-8"?>
<p:tagLst xmlns:a="http://schemas.openxmlformats.org/drawingml/2006/main" xmlns:r="http://schemas.openxmlformats.org/officeDocument/2006/relationships" xmlns:p="http://schemas.openxmlformats.org/presentationml/2006/main">
  <p:tag name="SHAPENAME" val="5. Source"/>
</p:tagLst>
</file>

<file path=ppt/tags/tag6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6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1.xml><?xml version="1.0" encoding="utf-8"?>
<p:tagLst xmlns:a="http://schemas.openxmlformats.org/drawingml/2006/main" xmlns:r="http://schemas.openxmlformats.org/officeDocument/2006/relationships" xmlns:p="http://schemas.openxmlformats.org/presentationml/2006/main">
  <p:tag name="SHAPENAME" val="5. Source"/>
</p:tagLst>
</file>

<file path=ppt/tags/tag6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6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6.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8.xml><?xml version="1.0" encoding="utf-8"?>
<p:tagLst xmlns:a="http://schemas.openxmlformats.org/drawingml/2006/main" xmlns:r="http://schemas.openxmlformats.org/officeDocument/2006/relationships" xmlns:p="http://schemas.openxmlformats.org/presentationml/2006/main">
  <p:tag name="SHAPENAME" val="5. Source"/>
</p:tagLst>
</file>

<file path=ppt/tags/tag6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65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6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4.xml><?xml version="1.0" encoding="utf-8"?>
<p:tagLst xmlns:a="http://schemas.openxmlformats.org/drawingml/2006/main" xmlns:r="http://schemas.openxmlformats.org/officeDocument/2006/relationships" xmlns:p="http://schemas.openxmlformats.org/presentationml/2006/main">
  <p:tag name="SHAPENAME" val="3. Subtitle"/>
</p:tagLst>
</file>

<file path=ppt/tags/tag6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57.xml><?xml version="1.0" encoding="utf-8"?>
<p:tagLst xmlns:a="http://schemas.openxmlformats.org/drawingml/2006/main" xmlns:r="http://schemas.openxmlformats.org/officeDocument/2006/relationships" xmlns:p="http://schemas.openxmlformats.org/presentationml/2006/main">
  <p:tag name="SHAPENAME" val="5. Source"/>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0.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6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2.xml><?xml version="1.0" encoding="utf-8"?>
<p:tagLst xmlns:a="http://schemas.openxmlformats.org/drawingml/2006/main" xmlns:r="http://schemas.openxmlformats.org/officeDocument/2006/relationships" xmlns:p="http://schemas.openxmlformats.org/presentationml/2006/main">
  <p:tag name="SHAPENAME" val="3. Subtitle"/>
</p:tagLst>
</file>

<file path=ppt/tags/tag6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5.xml><?xml version="1.0" encoding="utf-8"?>
<p:tagLst xmlns:a="http://schemas.openxmlformats.org/drawingml/2006/main" xmlns:r="http://schemas.openxmlformats.org/officeDocument/2006/relationships" xmlns:p="http://schemas.openxmlformats.org/presentationml/2006/main">
  <p:tag name="SHAPENAME" val="5. Source"/>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66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6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0.xml><?xml version="1.0" encoding="utf-8"?>
<p:tagLst xmlns:a="http://schemas.openxmlformats.org/drawingml/2006/main" xmlns:r="http://schemas.openxmlformats.org/officeDocument/2006/relationships" xmlns:p="http://schemas.openxmlformats.org/presentationml/2006/main">
  <p:tag name="SHAPENAME" val="3. Subtitle"/>
</p:tagLst>
</file>

<file path=ppt/tags/tag6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73.xml><?xml version="1.0" encoding="utf-8"?>
<p:tagLst xmlns:a="http://schemas.openxmlformats.org/drawingml/2006/main" xmlns:r="http://schemas.openxmlformats.org/officeDocument/2006/relationships" xmlns:p="http://schemas.openxmlformats.org/presentationml/2006/main">
  <p:tag name="SHAPENAME" val="5. Source"/>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67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6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8.xml><?xml version="1.0" encoding="utf-8"?>
<p:tagLst xmlns:a="http://schemas.openxmlformats.org/drawingml/2006/main" xmlns:r="http://schemas.openxmlformats.org/officeDocument/2006/relationships" xmlns:p="http://schemas.openxmlformats.org/presentationml/2006/main">
  <p:tag name="SHAPENAME" val="3. Subtitle"/>
</p:tagLst>
</file>

<file path=ppt/tags/tag67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81.xml><?xml version="1.0" encoding="utf-8"?>
<p:tagLst xmlns:a="http://schemas.openxmlformats.org/drawingml/2006/main" xmlns:r="http://schemas.openxmlformats.org/officeDocument/2006/relationships" xmlns:p="http://schemas.openxmlformats.org/presentationml/2006/main">
  <p:tag name="SHAPENAME" val="5. Source"/>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6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8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8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7.xml><?xml version="1.0" encoding="utf-8"?>
<p:tagLst xmlns:a="http://schemas.openxmlformats.org/drawingml/2006/main" xmlns:r="http://schemas.openxmlformats.org/officeDocument/2006/relationships" xmlns:p="http://schemas.openxmlformats.org/presentationml/2006/main">
  <p:tag name="SHAPENAME" val="5. Source"/>
</p:tagLst>
</file>

<file path=ppt/tags/tag6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69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6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93.xml><?xml version="1.0" encoding="utf-8"?>
<p:tagLst xmlns:a="http://schemas.openxmlformats.org/drawingml/2006/main" xmlns:r="http://schemas.openxmlformats.org/officeDocument/2006/relationships" xmlns:p="http://schemas.openxmlformats.org/presentationml/2006/main">
  <p:tag name="SHAPENAME" val="3. Subtitle"/>
</p:tagLst>
</file>

<file path=ppt/tags/tag6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95.xml><?xml version="1.0" encoding="utf-8"?>
<p:tagLst xmlns:a="http://schemas.openxmlformats.org/drawingml/2006/main" xmlns:r="http://schemas.openxmlformats.org/officeDocument/2006/relationships" xmlns:p="http://schemas.openxmlformats.org/presentationml/2006/main">
  <p:tag name="SHAPENAME" val="5. Source"/>
</p:tagLst>
</file>

<file path=ppt/tags/tag6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69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03.xml><?xml version="1.0" encoding="utf-8"?>
<p:tagLst xmlns:a="http://schemas.openxmlformats.org/drawingml/2006/main" xmlns:r="http://schemas.openxmlformats.org/officeDocument/2006/relationships" xmlns:p="http://schemas.openxmlformats.org/presentationml/2006/main">
  <p:tag name="SHAPENAME" val="5. Source"/>
</p:tagLst>
</file>

<file path=ppt/tags/tag7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70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0.xml><?xml version="1.0" encoding="utf-8"?>
<p:tagLst xmlns:a="http://schemas.openxmlformats.org/drawingml/2006/main" xmlns:r="http://schemas.openxmlformats.org/officeDocument/2006/relationships" xmlns:p="http://schemas.openxmlformats.org/presentationml/2006/main">
  <p:tag name="SHAPENAME" val="3. Subtitle"/>
</p:tagLst>
</file>

<file path=ppt/tags/tag711.xml><?xml version="1.0" encoding="utf-8"?>
<p:tagLst xmlns:a="http://schemas.openxmlformats.org/drawingml/2006/main" xmlns:r="http://schemas.openxmlformats.org/officeDocument/2006/relationships" xmlns:p="http://schemas.openxmlformats.org/presentationml/2006/main">
  <p:tag name="SHAPENAME" val="5. Source"/>
</p:tagLst>
</file>

<file path=ppt/tags/tag7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7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6.xml><?xml version="1.0" encoding="utf-8"?>
<p:tagLst xmlns:a="http://schemas.openxmlformats.org/drawingml/2006/main" xmlns:r="http://schemas.openxmlformats.org/officeDocument/2006/relationships" xmlns:p="http://schemas.openxmlformats.org/presentationml/2006/main">
  <p:tag name="SHAPENAME" val="5. Source"/>
</p:tagLst>
</file>

<file path=ppt/tags/tag7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0.xml><?xml version="1.0" encoding="utf-8"?>
<p:tagLst xmlns:a="http://schemas.openxmlformats.org/drawingml/2006/main" xmlns:r="http://schemas.openxmlformats.org/officeDocument/2006/relationships" xmlns:p="http://schemas.openxmlformats.org/presentationml/2006/main">
  <p:tag name="SHAPENAME" val="5. Source"/>
</p:tagLst>
</file>

<file path=ppt/tags/tag7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7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8.xml><?xml version="1.0" encoding="utf-8"?>
<p:tagLst xmlns:a="http://schemas.openxmlformats.org/drawingml/2006/main" xmlns:r="http://schemas.openxmlformats.org/officeDocument/2006/relationships" xmlns:p="http://schemas.openxmlformats.org/presentationml/2006/main">
  <p:tag name="SHAPENAME" val="5. Source"/>
</p:tagLst>
</file>

<file path=ppt/tags/tag7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Gavi – Body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567E646-D828-574A-82B0-C553FAD81028}"/>
    </a:ext>
  </a:extLst>
</a:theme>
</file>

<file path=ppt/theme/theme2.xml><?xml version="1.0" encoding="utf-8"?>
<a:theme xmlns:a="http://schemas.openxmlformats.org/drawingml/2006/main" name="Covax Grid 16:9 - 15334">
  <a:themeElements>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82F3B"/>
        </a:solidFill>
        <a:ln w="6350" cap="sq">
          <a:solidFill>
            <a:srgbClr val="082F3B"/>
          </a:solidFill>
          <a:miter lim="800000"/>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pdated COVAX Template March 2021 (1).pptx" id="{F348229A-9FA4-43C5-85F8-9101999278EC}" vid="{FC236EB0-4008-4CB1-84A9-19D0BB3AC66B}"/>
    </a:ext>
  </a:extLst>
</a:theme>
</file>

<file path=ppt/theme/theme3.xml><?xml version="1.0" encoding="utf-8"?>
<a:theme xmlns:a="http://schemas.openxmlformats.org/drawingml/2006/main" name="1_Gavi – Body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567E646-D828-574A-82B0-C553FAD81028}"/>
    </a:ext>
  </a:extLst>
</a:theme>
</file>

<file path=ppt/theme/theme4.xml><?xml version="1.0" encoding="utf-8"?>
<a:theme xmlns:a="http://schemas.openxmlformats.org/drawingml/2006/main" name="2_Gavi – Body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567E646-D828-574A-82B0-C553FAD8102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10.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11.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12.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13.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14.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15.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16.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17.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18.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19.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2.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20.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21.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22.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23.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24.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25.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26.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27.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28.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29.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3.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30.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31.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32.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33.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34.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35.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36.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37.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38.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39.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4.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40.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41.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42.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43.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44.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45.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46.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47.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48.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49.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5.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50.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51.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52.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53.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54.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55.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56.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6.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7.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8.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ppt/theme/themeOverride9.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cdece41-dc2a-4872-9576-d5af0f56291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276A53DA1E0E4CAB931E3B0A33C427" ma:contentTypeVersion="18" ma:contentTypeDescription="Create a new document." ma:contentTypeScope="" ma:versionID="0b751cc8eff68f5eaf367bda2da16848">
  <xsd:schema xmlns:xsd="http://www.w3.org/2001/XMLSchema" xmlns:xs="http://www.w3.org/2001/XMLSchema" xmlns:p="http://schemas.microsoft.com/office/2006/metadata/properties" xmlns:ns3="bcdece41-dc2a-4872-9576-d5af0f562919" xmlns:ns4="9fa81396-c30f-41fe-a9dc-a3d51ff84479" targetNamespace="http://schemas.microsoft.com/office/2006/metadata/properties" ma:root="true" ma:fieldsID="640ae21875a9ce01a00983fdd0880032" ns3:_="" ns4:_="">
    <xsd:import namespace="bcdece41-dc2a-4872-9576-d5af0f562919"/>
    <xsd:import namespace="9fa81396-c30f-41fe-a9dc-a3d51ff8447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ece41-dc2a-4872-9576-d5af0f5629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a81396-c30f-41fe-a9dc-a3d51ff8447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B417BA-B70D-4064-B126-526D374E90C8}">
  <ds:schemaRefs>
    <ds:schemaRef ds:uri="http://schemas.microsoft.com/office/2006/metadata/properties"/>
    <ds:schemaRef ds:uri="http://purl.org/dc/dcmitype/"/>
    <ds:schemaRef ds:uri="bcdece41-dc2a-4872-9576-d5af0f562919"/>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9fa81396-c30f-41fe-a9dc-a3d51ff84479"/>
    <ds:schemaRef ds:uri="http://www.w3.org/XML/1998/namespace"/>
  </ds:schemaRefs>
</ds:datastoreItem>
</file>

<file path=customXml/itemProps2.xml><?xml version="1.0" encoding="utf-8"?>
<ds:datastoreItem xmlns:ds="http://schemas.openxmlformats.org/officeDocument/2006/customXml" ds:itemID="{38C2AF94-1ADD-4497-B811-40779A421353}">
  <ds:schemaRefs>
    <ds:schemaRef ds:uri="http://schemas.microsoft.com/sharepoint/v3/contenttype/forms"/>
  </ds:schemaRefs>
</ds:datastoreItem>
</file>

<file path=customXml/itemProps3.xml><?xml version="1.0" encoding="utf-8"?>
<ds:datastoreItem xmlns:ds="http://schemas.openxmlformats.org/officeDocument/2006/customXml" ds:itemID="{ECB3B55E-8335-4638-BCDB-7925ABF22B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ece41-dc2a-4872-9576-d5af0f562919"/>
    <ds:schemaRef ds:uri="9fa81396-c30f-41fe-a9dc-a3d51ff844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GAVI_PPT_Full template</Template>
  <TotalTime>17187</TotalTime>
  <Words>609</Words>
  <Application>Microsoft Office PowerPoint</Application>
  <PresentationFormat>Widescreen</PresentationFormat>
  <Paragraphs>89</Paragraphs>
  <Slides>4</Slides>
  <Notes>3</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4</vt:i4>
      </vt:variant>
    </vt:vector>
  </HeadingPairs>
  <TitlesOfParts>
    <vt:vector size="14" baseType="lpstr">
      <vt:lpstr>Arial</vt:lpstr>
      <vt:lpstr>Calibri</vt:lpstr>
      <vt:lpstr>Segoe UI</vt:lpstr>
      <vt:lpstr>Trebuchet MS</vt:lpstr>
      <vt:lpstr>Wingdings</vt:lpstr>
      <vt:lpstr>Gavi – Body Slides</vt:lpstr>
      <vt:lpstr>Covax Grid 16:9 - 15334</vt:lpstr>
      <vt:lpstr>1_Gavi – Body Slides</vt:lpstr>
      <vt:lpstr>2_Gavi – Body Slides</vt:lpstr>
      <vt:lpstr>think-cell Slide</vt:lpstr>
      <vt:lpstr>Solina</vt:lpstr>
      <vt:lpstr>Solina: TCA technical assistance activities</vt:lpstr>
      <vt:lpstr>Solina: Technical assistance activities - Other</vt:lpstr>
      <vt:lpstr>Human resources funded by Gavi</vt:lpstr>
    </vt:vector>
  </TitlesOfParts>
  <Company>GAVI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Djibouti</dc:title>
  <dc:creator>Edna Harimenshi</dc:creator>
  <cp:keywords>, docId:CB7B067E00C75867772ACF29A5C859A3</cp:keywords>
  <cp:lastModifiedBy>Aseeyah Umar</cp:lastModifiedBy>
  <cp:revision>43</cp:revision>
  <dcterms:created xsi:type="dcterms:W3CDTF">2022-11-09T13:30:25Z</dcterms:created>
  <dcterms:modified xsi:type="dcterms:W3CDTF">2025-01-16T16:51:49Z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a957285-7815-485a-9751-5b273b784ad5_Enabled">
    <vt:lpwstr>true</vt:lpwstr>
  </property>
  <property fmtid="{D5CDD505-2E9C-101B-9397-08002B2CF9AE}" pid="3" name="MSIP_Label_0a957285-7815-485a-9751-5b273b784ad5_SetDate">
    <vt:lpwstr>2022-02-17T16:13:58Z</vt:lpwstr>
  </property>
  <property fmtid="{D5CDD505-2E9C-101B-9397-08002B2CF9AE}" pid="4" name="MSIP_Label_0a957285-7815-485a-9751-5b273b784ad5_Method">
    <vt:lpwstr>Privileged</vt:lpwstr>
  </property>
  <property fmtid="{D5CDD505-2E9C-101B-9397-08002B2CF9AE}" pid="5" name="MSIP_Label_0a957285-7815-485a-9751-5b273b784ad5_Name">
    <vt:lpwstr>0a957285-7815-485a-9751-5b273b784ad5</vt:lpwstr>
  </property>
  <property fmtid="{D5CDD505-2E9C-101B-9397-08002B2CF9AE}" pid="6" name="MSIP_Label_0a957285-7815-485a-9751-5b273b784ad5_SiteId">
    <vt:lpwstr>1de6d9f3-0daf-4df6-b9d6-5959f16f6118</vt:lpwstr>
  </property>
  <property fmtid="{D5CDD505-2E9C-101B-9397-08002B2CF9AE}" pid="7" name="MSIP_Label_0a957285-7815-485a-9751-5b273b784ad5_ActionId">
    <vt:lpwstr>149189a2-f678-4e5f-b622-22e4b9a92e12</vt:lpwstr>
  </property>
  <property fmtid="{D5CDD505-2E9C-101B-9397-08002B2CF9AE}" pid="8" name="MSIP_Label_0a957285-7815-485a-9751-5b273b784ad5_ContentBits">
    <vt:lpwstr>0</vt:lpwstr>
  </property>
  <property fmtid="{D5CDD505-2E9C-101B-9397-08002B2CF9AE}" pid="9" name="MediaServiceImageTags">
    <vt:lpwstr/>
  </property>
  <property fmtid="{D5CDD505-2E9C-101B-9397-08002B2CF9AE}" pid="10" name="Document Type">
    <vt:lpwstr/>
  </property>
  <property fmtid="{D5CDD505-2E9C-101B-9397-08002B2CF9AE}" pid="11" name="kfa83adfad8641678ddaedda80d7e126">
    <vt:lpwstr/>
  </property>
  <property fmtid="{D5CDD505-2E9C-101B-9397-08002B2CF9AE}" pid="12" name="Test">
    <vt:lpwstr/>
  </property>
  <property fmtid="{D5CDD505-2E9C-101B-9397-08002B2CF9AE}" pid="13" name="ContentTypeId">
    <vt:lpwstr>0x0101006F276A53DA1E0E4CAB931E3B0A33C427</vt:lpwstr>
  </property>
  <property fmtid="{D5CDD505-2E9C-101B-9397-08002B2CF9AE}" pid="14" name="_dlc_DocIdItemGuid">
    <vt:lpwstr>2ed98cf6-61f0-460c-a59b-29139cea2175</vt:lpwstr>
  </property>
</Properties>
</file>