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1.xml" ContentType="application/vnd.openxmlformats-officedocument.themeOverr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2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3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Override4.xml" ContentType="application/vnd.openxmlformats-officedocument.themeOverr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5.xml" ContentType="application/vnd.openxmlformats-officedocument.themeOverr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heme/themeOverride6.xml" ContentType="application/vnd.openxmlformats-officedocument.themeOverr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heme/themeOverride7.xml" ContentType="application/vnd.openxmlformats-officedocument.themeOverr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heme/themeOverride8.xml" ContentType="application/vnd.openxmlformats-officedocument.themeOverr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Override9.xml" ContentType="application/vnd.openxmlformats-officedocument.themeOverr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heme/themeOverride10.xml" ContentType="application/vnd.openxmlformats-officedocument.themeOverr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heme/themeOverride11.xml" ContentType="application/vnd.openxmlformats-officedocument.themeOverr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Override12.xml" ContentType="application/vnd.openxmlformats-officedocument.themeOverr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heme/themeOverride13.xml" ContentType="application/vnd.openxmlformats-officedocument.themeOverr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Override14.xml" ContentType="application/vnd.openxmlformats-officedocument.themeOverr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Override15.xml" ContentType="application/vnd.openxmlformats-officedocument.themeOverr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heme/themeOverride16.xml" ContentType="application/vnd.openxmlformats-officedocument.themeOverr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Override17.xml" ContentType="application/vnd.openxmlformats-officedocument.themeOverr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heme/themeOverride18.xml" ContentType="application/vnd.openxmlformats-officedocument.themeOverr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heme/themeOverride19.xml" ContentType="application/vnd.openxmlformats-officedocument.themeOverr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heme/themeOverride20.xml" ContentType="application/vnd.openxmlformats-officedocument.themeOverr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heme/themeOverride21.xml" ContentType="application/vnd.openxmlformats-officedocument.themeOverr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heme/themeOverride22.xml" ContentType="application/vnd.openxmlformats-officedocument.themeOverr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heme/themeOverride23.xml" ContentType="application/vnd.openxmlformats-officedocument.themeOverr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heme/themeOverride24.xml" ContentType="application/vnd.openxmlformats-officedocument.themeOverr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heme/themeOverride25.xml" ContentType="application/vnd.openxmlformats-officedocument.themeOverr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heme/themeOverride26.xml" ContentType="application/vnd.openxmlformats-officedocument.themeOverr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heme/themeOverride27.xml" ContentType="application/vnd.openxmlformats-officedocument.themeOverr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heme/themeOverride28.xml" ContentType="application/vnd.openxmlformats-officedocument.themeOverr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heme/themeOverride29.xml" ContentType="application/vnd.openxmlformats-officedocument.themeOverr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heme/themeOverride30.xml" ContentType="application/vnd.openxmlformats-officedocument.themeOverr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heme/themeOverride31.xml" ContentType="application/vnd.openxmlformats-officedocument.themeOverr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heme/themeOverride32.xml" ContentType="application/vnd.openxmlformats-officedocument.themeOverr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heme/themeOverride33.xml" ContentType="application/vnd.openxmlformats-officedocument.themeOverr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heme/themeOverride34.xml" ContentType="application/vnd.openxmlformats-officedocument.themeOverr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heme/themeOverride35.xml" ContentType="application/vnd.openxmlformats-officedocument.themeOverr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heme/themeOverride36.xml" ContentType="application/vnd.openxmlformats-officedocument.themeOverr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heme/themeOverride37.xml" ContentType="application/vnd.openxmlformats-officedocument.themeOverr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heme/themeOverride38.xml" ContentType="application/vnd.openxmlformats-officedocument.themeOverr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heme/themeOverride39.xml" ContentType="application/vnd.openxmlformats-officedocument.themeOverr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heme/themeOverride40.xml" ContentType="application/vnd.openxmlformats-officedocument.themeOverr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heme/themeOverride41.xml" ContentType="application/vnd.openxmlformats-officedocument.themeOverr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heme/themeOverride42.xml" ContentType="application/vnd.openxmlformats-officedocument.themeOverr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heme/themeOverride43.xml" ContentType="application/vnd.openxmlformats-officedocument.themeOverr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heme/themeOverride44.xml" ContentType="application/vnd.openxmlformats-officedocument.themeOverr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heme/themeOverride45.xml" ContentType="application/vnd.openxmlformats-officedocument.themeOverr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heme/themeOverride46.xml" ContentType="application/vnd.openxmlformats-officedocument.themeOverr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heme/themeOverride47.xml" ContentType="application/vnd.openxmlformats-officedocument.themeOverr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heme/themeOverride48.xml" ContentType="application/vnd.openxmlformats-officedocument.themeOverr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heme/themeOverride49.xml" ContentType="application/vnd.openxmlformats-officedocument.themeOverr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heme/themeOverride50.xml" ContentType="application/vnd.openxmlformats-officedocument.themeOverr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heme/themeOverride51.xml" ContentType="application/vnd.openxmlformats-officedocument.themeOverr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heme/themeOverride52.xml" ContentType="application/vnd.openxmlformats-officedocument.themeOverr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heme/themeOverride53.xml" ContentType="application/vnd.openxmlformats-officedocument.themeOverr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heme/themeOverride54.xml" ContentType="application/vnd.openxmlformats-officedocument.themeOverr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heme/themeOverride55.xml" ContentType="application/vnd.openxmlformats-officedocument.themeOverr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heme/themeOverride56.xml" ContentType="application/vnd.openxmlformats-officedocument.themeOverr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3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4.xml" ContentType="application/vnd.openxmlformats-officedocument.theme+xml"/>
  <Override PartName="/ppt/tags/tag730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2" r:id="rId7"/>
    <p:sldMasterId id="2147483821" r:id="rId8"/>
    <p:sldMasterId id="2147484057" r:id="rId9"/>
    <p:sldMasterId id="2147484106" r:id="rId10"/>
  </p:sldMasterIdLst>
  <p:notesMasterIdLst>
    <p:notesMasterId r:id="rId18"/>
  </p:notesMasterIdLst>
  <p:handoutMasterIdLst>
    <p:handoutMasterId r:id="rId19"/>
  </p:handoutMasterIdLst>
  <p:sldIdLst>
    <p:sldId id="273" r:id="rId11"/>
    <p:sldId id="292" r:id="rId12"/>
    <p:sldId id="291" r:id="rId13"/>
    <p:sldId id="295" r:id="rId14"/>
    <p:sldId id="296" r:id="rId15"/>
    <p:sldId id="290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7DAAB3-24B3-4775-A11C-59F37DD592D3}">
          <p14:sldIdLst>
            <p14:sldId id="273"/>
            <p14:sldId id="292"/>
            <p14:sldId id="291"/>
            <p14:sldId id="295"/>
            <p14:sldId id="296"/>
            <p14:sldId id="290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AA2B2A-8B56-D36F-E4D3-C1F02B2B352D}" name="Jessica Crawford" initials="JC" userId="S::jcrawford@gavi.org::732e840f-ebdf-4562-80d0-30e3614b127b" providerId="AD"/>
  <p188:author id="{587A6A65-6C7A-4681-AE0D-E64ECC403D65}" name="Edna Harimenshi" initials="EH" userId="S::eharimenshi@gavi.org::db577543-895d-414a-bbdd-6c70a917ffec" providerId="AD"/>
  <p188:author id="{B9877EED-FF32-C904-195E-015469E98E69}" name="Tarcile Mballa" initials="TM" userId="S::tmballa@gavi.org::7d9c0e76-ed67-41fc-9490-165f653a7b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E6E6E6"/>
    <a:srgbClr val="00A1DF"/>
    <a:srgbClr val="F89B1D"/>
    <a:srgbClr val="DB4835"/>
    <a:srgbClr val="F87C56"/>
    <a:srgbClr val="C4F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2988B-5C44-4451-ADF6-82A8FE67DA21}" v="1" dt="2025-01-22T11:35:18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57" autoAdjust="0"/>
  </p:normalViewPr>
  <p:slideViewPr>
    <p:cSldViewPr snapToGrid="0">
      <p:cViewPr varScale="1">
        <p:scale>
          <a:sx n="47" d="100"/>
          <a:sy n="47" d="100"/>
        </p:scale>
        <p:origin x="1392" y="3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FEAE5B8-1887-744D-B3C4-E3B6006B5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E8A97F-06D7-884B-8B46-968602B43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55DCC0-6116-C243-966D-E1A927F582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2D543-721A-CF4A-A41A-C589B71FF5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9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02DF4-D578-9E44-A905-1D4F1D9996EB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49A3-D38C-2F4A-9EF6-13EF087A7D7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9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0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B942DE-0539-96D5-86D3-9EBC6C03F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C13749B-4744-529F-AE76-D1E93AD80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07DE877-D5AF-0538-6F05-B5660184E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92B20B-C307-AD9E-09B5-E5ACC1B08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4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B942DE-0539-96D5-86D3-9EBC6C03F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C13749B-4744-529F-AE76-D1E93AD80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07DE877-D5AF-0538-6F05-B5660184E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92B20B-C307-AD9E-09B5-E5ACC1B08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8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B942DE-0539-96D5-86D3-9EBC6C03F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C13749B-4744-529F-AE76-D1E93AD80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07DE877-D5AF-0538-6F05-B5660184E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92B20B-C307-AD9E-09B5-E5ACC1B08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9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B942DE-0539-96D5-86D3-9EBC6C03F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4C13749B-4744-529F-AE76-D1E93AD80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07DE877-D5AF-0538-6F05-B5660184EE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92B20B-C307-AD9E-09B5-E5ACC1B08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3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402FE70-2592-E79A-0FAD-106877061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251520D6-C75C-6F93-723A-A3D19EA2A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BA32BDF2-B9C0-710E-833D-D8BD3EDBB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79C4F6-56B0-C1B1-4F1A-80E7E3F70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8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90.xml"/><Relationship Id="rId7" Type="http://schemas.openxmlformats.org/officeDocument/2006/relationships/oleObject" Target="../embeddings/oleObject55.bin"/><Relationship Id="rId2" Type="http://schemas.openxmlformats.org/officeDocument/2006/relationships/vmlDrawing" Target="../drawings/vmlDrawing55.vml"/><Relationship Id="rId1" Type="http://schemas.openxmlformats.org/officeDocument/2006/relationships/themeOverride" Target="../theme/themeOverride1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2.xml"/><Relationship Id="rId4" Type="http://schemas.openxmlformats.org/officeDocument/2006/relationships/tags" Target="../tags/tag19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8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9.bin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99.xml"/><Relationship Id="rId7" Type="http://schemas.openxmlformats.org/officeDocument/2006/relationships/oleObject" Target="../embeddings/oleObject60.bin"/><Relationship Id="rId2" Type="http://schemas.openxmlformats.org/officeDocument/2006/relationships/vmlDrawing" Target="../drawings/vmlDrawing60.vml"/><Relationship Id="rId1" Type="http://schemas.openxmlformats.org/officeDocument/2006/relationships/themeOverride" Target="../theme/themeOverride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61.vml"/><Relationship Id="rId1" Type="http://schemas.openxmlformats.org/officeDocument/2006/relationships/themeOverride" Target="../theme/themeOverride21.xml"/><Relationship Id="rId6" Type="http://schemas.openxmlformats.org/officeDocument/2006/relationships/oleObject" Target="../embeddings/oleObject6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62.vml"/><Relationship Id="rId1" Type="http://schemas.openxmlformats.org/officeDocument/2006/relationships/themeOverride" Target="../theme/themeOverride22.xml"/><Relationship Id="rId6" Type="http://schemas.openxmlformats.org/officeDocument/2006/relationships/oleObject" Target="../embeddings/oleObject6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5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06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63.vml"/><Relationship Id="rId1" Type="http://schemas.openxmlformats.org/officeDocument/2006/relationships/themeOverride" Target="../theme/themeOverride23.xml"/><Relationship Id="rId6" Type="http://schemas.openxmlformats.org/officeDocument/2006/relationships/oleObject" Target="../embeddings/oleObject6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5.bin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1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66.bin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12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67.vml"/><Relationship Id="rId1" Type="http://schemas.openxmlformats.org/officeDocument/2006/relationships/themeOverride" Target="../theme/themeOverride24.xml"/><Relationship Id="rId6" Type="http://schemas.openxmlformats.org/officeDocument/2006/relationships/oleObject" Target="../embeddings/oleObject6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3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14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68.vml"/><Relationship Id="rId1" Type="http://schemas.openxmlformats.org/officeDocument/2006/relationships/themeOverride" Target="../theme/themeOverride25.xml"/><Relationship Id="rId6" Type="http://schemas.openxmlformats.org/officeDocument/2006/relationships/oleObject" Target="../embeddings/oleObject6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11.emf"/><Relationship Id="rId2" Type="http://schemas.openxmlformats.org/officeDocument/2006/relationships/tags" Target="../tags/tag216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6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8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19.xml"/><Relationship Id="rId7" Type="http://schemas.openxmlformats.org/officeDocument/2006/relationships/oleObject" Target="../embeddings/oleObject70.bin"/><Relationship Id="rId2" Type="http://schemas.openxmlformats.org/officeDocument/2006/relationships/vmlDrawing" Target="../drawings/vmlDrawing70.vml"/><Relationship Id="rId1" Type="http://schemas.openxmlformats.org/officeDocument/2006/relationships/themeOverride" Target="../theme/themeOverride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1.xml"/><Relationship Id="rId4" Type="http://schemas.openxmlformats.org/officeDocument/2006/relationships/tags" Target="../tags/tag220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22.xml"/><Relationship Id="rId7" Type="http://schemas.openxmlformats.org/officeDocument/2006/relationships/oleObject" Target="../embeddings/oleObject71.bin"/><Relationship Id="rId2" Type="http://schemas.openxmlformats.org/officeDocument/2006/relationships/vmlDrawing" Target="../drawings/vmlDrawing71.vml"/><Relationship Id="rId1" Type="http://schemas.openxmlformats.org/officeDocument/2006/relationships/themeOverride" Target="../theme/themeOverride2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image" Target="../media/image12.png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tags" Target="../tags/tag225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72.vml"/><Relationship Id="rId1" Type="http://schemas.openxmlformats.org/officeDocument/2006/relationships/themeOverride" Target="../theme/themeOverride28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10" Type="http://schemas.openxmlformats.org/officeDocument/2006/relationships/image" Target="../media/image12.png"/><Relationship Id="rId4" Type="http://schemas.openxmlformats.org/officeDocument/2006/relationships/tags" Target="../tags/tag226.xml"/><Relationship Id="rId9" Type="http://schemas.openxmlformats.org/officeDocument/2006/relationships/image" Target="../media/image11.emf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29.xml"/><Relationship Id="rId7" Type="http://schemas.openxmlformats.org/officeDocument/2006/relationships/oleObject" Target="../embeddings/oleObject73.bin"/><Relationship Id="rId2" Type="http://schemas.openxmlformats.org/officeDocument/2006/relationships/vmlDrawing" Target="../drawings/vmlDrawing73.vml"/><Relationship Id="rId1" Type="http://schemas.openxmlformats.org/officeDocument/2006/relationships/themeOverride" Target="../theme/themeOverride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9" Type="http://schemas.openxmlformats.org/officeDocument/2006/relationships/image" Target="../media/image12.png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32.xml"/><Relationship Id="rId7" Type="http://schemas.openxmlformats.org/officeDocument/2006/relationships/oleObject" Target="../embeddings/oleObject74.bin"/><Relationship Id="rId2" Type="http://schemas.openxmlformats.org/officeDocument/2006/relationships/vmlDrawing" Target="../drawings/vmlDrawing74.vml"/><Relationship Id="rId1" Type="http://schemas.openxmlformats.org/officeDocument/2006/relationships/themeOverride" Target="../theme/themeOverride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9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35.xml"/><Relationship Id="rId7" Type="http://schemas.openxmlformats.org/officeDocument/2006/relationships/oleObject" Target="../embeddings/oleObject75.bin"/><Relationship Id="rId2" Type="http://schemas.openxmlformats.org/officeDocument/2006/relationships/vmlDrawing" Target="../drawings/vmlDrawing75.vml"/><Relationship Id="rId1" Type="http://schemas.openxmlformats.org/officeDocument/2006/relationships/themeOverride" Target="../theme/themeOverride3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9" Type="http://schemas.openxmlformats.org/officeDocument/2006/relationships/image" Target="../media/image12.png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38.xml"/><Relationship Id="rId7" Type="http://schemas.openxmlformats.org/officeDocument/2006/relationships/oleObject" Target="../embeddings/oleObject76.bin"/><Relationship Id="rId2" Type="http://schemas.openxmlformats.org/officeDocument/2006/relationships/vmlDrawing" Target="../drawings/vmlDrawing76.vml"/><Relationship Id="rId1" Type="http://schemas.openxmlformats.org/officeDocument/2006/relationships/themeOverride" Target="../theme/themeOverride3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9" Type="http://schemas.openxmlformats.org/officeDocument/2006/relationships/image" Target="../media/image13.png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42.xml"/><Relationship Id="rId7" Type="http://schemas.openxmlformats.org/officeDocument/2006/relationships/image" Target="../media/image11.emf"/><Relationship Id="rId2" Type="http://schemas.openxmlformats.org/officeDocument/2006/relationships/tags" Target="../tags/tag241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7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3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44.xml"/><Relationship Id="rId7" Type="http://schemas.openxmlformats.org/officeDocument/2006/relationships/oleObject" Target="../embeddings/oleObject78.bin"/><Relationship Id="rId2" Type="http://schemas.openxmlformats.org/officeDocument/2006/relationships/vmlDrawing" Target="../drawings/vmlDrawing78.vml"/><Relationship Id="rId1" Type="http://schemas.openxmlformats.org/officeDocument/2006/relationships/themeOverride" Target="../theme/themeOverride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9" Type="http://schemas.openxmlformats.org/officeDocument/2006/relationships/image" Target="../media/image16.png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48.xml"/><Relationship Id="rId7" Type="http://schemas.openxmlformats.org/officeDocument/2006/relationships/image" Target="../media/image11.emf"/><Relationship Id="rId2" Type="http://schemas.openxmlformats.org/officeDocument/2006/relationships/tags" Target="../tags/tag247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7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9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tags" Target="../tags/tag250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80.vml"/><Relationship Id="rId1" Type="http://schemas.openxmlformats.org/officeDocument/2006/relationships/themeOverride" Target="../theme/themeOverride3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10" Type="http://schemas.openxmlformats.org/officeDocument/2006/relationships/image" Target="../media/image13.png"/><Relationship Id="rId4" Type="http://schemas.openxmlformats.org/officeDocument/2006/relationships/tags" Target="../tags/tag251.xml"/><Relationship Id="rId9" Type="http://schemas.openxmlformats.org/officeDocument/2006/relationships/image" Target="../media/image11.emf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55.xml"/><Relationship Id="rId7" Type="http://schemas.openxmlformats.org/officeDocument/2006/relationships/oleObject" Target="../embeddings/oleObject81.bin"/><Relationship Id="rId2" Type="http://schemas.openxmlformats.org/officeDocument/2006/relationships/tags" Target="../tags/tag254.xml"/><Relationship Id="rId1" Type="http://schemas.openxmlformats.org/officeDocument/2006/relationships/vmlDrawing" Target="../drawings/vmlDrawing81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9" Type="http://schemas.openxmlformats.org/officeDocument/2006/relationships/image" Target="../media/image14.png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tags" Target="../tags/tag258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82.vml"/><Relationship Id="rId1" Type="http://schemas.openxmlformats.org/officeDocument/2006/relationships/themeOverride" Target="../theme/themeOverride35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10" Type="http://schemas.openxmlformats.org/officeDocument/2006/relationships/image" Target="../media/image13.png"/><Relationship Id="rId4" Type="http://schemas.openxmlformats.org/officeDocument/2006/relationships/tags" Target="../tags/tag259.xml"/><Relationship Id="rId9" Type="http://schemas.openxmlformats.org/officeDocument/2006/relationships/image" Target="../media/image11.emf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63.xml"/><Relationship Id="rId7" Type="http://schemas.openxmlformats.org/officeDocument/2006/relationships/oleObject" Target="../embeddings/oleObject83.bin"/><Relationship Id="rId2" Type="http://schemas.openxmlformats.org/officeDocument/2006/relationships/tags" Target="../tags/tag262.xml"/><Relationship Id="rId1" Type="http://schemas.openxmlformats.org/officeDocument/2006/relationships/vmlDrawing" Target="../drawings/vmlDrawing83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9" Type="http://schemas.openxmlformats.org/officeDocument/2006/relationships/image" Target="../media/image14.png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66.xml"/><Relationship Id="rId7" Type="http://schemas.openxmlformats.org/officeDocument/2006/relationships/oleObject" Target="../embeddings/oleObject84.bin"/><Relationship Id="rId2" Type="http://schemas.openxmlformats.org/officeDocument/2006/relationships/vmlDrawing" Target="../drawings/vmlDrawing84.vml"/><Relationship Id="rId1" Type="http://schemas.openxmlformats.org/officeDocument/2006/relationships/themeOverride" Target="../theme/themeOverride3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8.xml"/><Relationship Id="rId4" Type="http://schemas.openxmlformats.org/officeDocument/2006/relationships/tags" Target="../tags/tag26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70.xml"/><Relationship Id="rId7" Type="http://schemas.openxmlformats.org/officeDocument/2006/relationships/image" Target="../media/image15.emf"/><Relationship Id="rId2" Type="http://schemas.openxmlformats.org/officeDocument/2006/relationships/tags" Target="../tags/tag269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8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71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72.xml"/><Relationship Id="rId7" Type="http://schemas.openxmlformats.org/officeDocument/2006/relationships/oleObject" Target="../embeddings/oleObject86.bin"/><Relationship Id="rId2" Type="http://schemas.openxmlformats.org/officeDocument/2006/relationships/vmlDrawing" Target="../drawings/vmlDrawing86.vml"/><Relationship Id="rId1" Type="http://schemas.openxmlformats.org/officeDocument/2006/relationships/themeOverride" Target="../theme/themeOverride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75.xml"/><Relationship Id="rId7" Type="http://schemas.openxmlformats.org/officeDocument/2006/relationships/oleObject" Target="../embeddings/oleObject87.bin"/><Relationship Id="rId2" Type="http://schemas.openxmlformats.org/officeDocument/2006/relationships/vmlDrawing" Target="../drawings/vmlDrawing87.vml"/><Relationship Id="rId1" Type="http://schemas.openxmlformats.org/officeDocument/2006/relationships/themeOverride" Target="../theme/themeOverride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image" Target="../media/image12.png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tags" Target="../tags/tag278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88.vml"/><Relationship Id="rId1" Type="http://schemas.openxmlformats.org/officeDocument/2006/relationships/themeOverride" Target="../theme/themeOverride39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10" Type="http://schemas.openxmlformats.org/officeDocument/2006/relationships/image" Target="../media/image12.png"/><Relationship Id="rId4" Type="http://schemas.openxmlformats.org/officeDocument/2006/relationships/tags" Target="../tags/tag279.xml"/><Relationship Id="rId9" Type="http://schemas.openxmlformats.org/officeDocument/2006/relationships/image" Target="../media/image11.emf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tags" Target="../tags/tag282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89.vml"/><Relationship Id="rId1" Type="http://schemas.openxmlformats.org/officeDocument/2006/relationships/themeOverride" Target="../theme/themeOverride4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10" Type="http://schemas.openxmlformats.org/officeDocument/2006/relationships/image" Target="../media/image12.png"/><Relationship Id="rId4" Type="http://schemas.openxmlformats.org/officeDocument/2006/relationships/tags" Target="../tags/tag283.xml"/><Relationship Id="rId9" Type="http://schemas.openxmlformats.org/officeDocument/2006/relationships/image" Target="../media/image11.emf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86.xml"/><Relationship Id="rId7" Type="http://schemas.openxmlformats.org/officeDocument/2006/relationships/oleObject" Target="../embeddings/oleObject90.bin"/><Relationship Id="rId2" Type="http://schemas.openxmlformats.org/officeDocument/2006/relationships/vmlDrawing" Target="../drawings/vmlDrawing90.vml"/><Relationship Id="rId1" Type="http://schemas.openxmlformats.org/officeDocument/2006/relationships/themeOverride" Target="../theme/themeOverride4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9" Type="http://schemas.openxmlformats.org/officeDocument/2006/relationships/image" Target="../media/image12.png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89.xml"/><Relationship Id="rId7" Type="http://schemas.openxmlformats.org/officeDocument/2006/relationships/oleObject" Target="../embeddings/oleObject91.bin"/><Relationship Id="rId2" Type="http://schemas.openxmlformats.org/officeDocument/2006/relationships/vmlDrawing" Target="../drawings/vmlDrawing91.vml"/><Relationship Id="rId1" Type="http://schemas.openxmlformats.org/officeDocument/2006/relationships/themeOverride" Target="../theme/themeOverride4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9" Type="http://schemas.openxmlformats.org/officeDocument/2006/relationships/image" Target="../media/image12.png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92.xml"/><Relationship Id="rId7" Type="http://schemas.openxmlformats.org/officeDocument/2006/relationships/oleObject" Target="../embeddings/oleObject92.bin"/><Relationship Id="rId2" Type="http://schemas.openxmlformats.org/officeDocument/2006/relationships/vmlDrawing" Target="../drawings/vmlDrawing92.vml"/><Relationship Id="rId1" Type="http://schemas.openxmlformats.org/officeDocument/2006/relationships/themeOverride" Target="../theme/themeOverride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9" Type="http://schemas.openxmlformats.org/officeDocument/2006/relationships/image" Target="../media/image12.png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295.xml"/><Relationship Id="rId7" Type="http://schemas.openxmlformats.org/officeDocument/2006/relationships/oleObject" Target="../embeddings/oleObject93.bin"/><Relationship Id="rId2" Type="http://schemas.openxmlformats.org/officeDocument/2006/relationships/vmlDrawing" Target="../drawings/vmlDrawing93.vml"/><Relationship Id="rId1" Type="http://schemas.openxmlformats.org/officeDocument/2006/relationships/themeOverride" Target="../theme/themeOverride4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9" Type="http://schemas.openxmlformats.org/officeDocument/2006/relationships/image" Target="../media/image13.png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99.xml"/><Relationship Id="rId7" Type="http://schemas.openxmlformats.org/officeDocument/2006/relationships/image" Target="../media/image11.emf"/><Relationship Id="rId2" Type="http://schemas.openxmlformats.org/officeDocument/2006/relationships/tags" Target="../tags/tag298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9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01.xml"/><Relationship Id="rId7" Type="http://schemas.openxmlformats.org/officeDocument/2006/relationships/oleObject" Target="../embeddings/oleObject95.bin"/><Relationship Id="rId2" Type="http://schemas.openxmlformats.org/officeDocument/2006/relationships/vmlDrawing" Target="../drawings/vmlDrawing95.vml"/><Relationship Id="rId1" Type="http://schemas.openxmlformats.org/officeDocument/2006/relationships/themeOverride" Target="../theme/themeOverride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9" Type="http://schemas.openxmlformats.org/officeDocument/2006/relationships/image" Target="../media/image16.png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05.xml"/><Relationship Id="rId7" Type="http://schemas.openxmlformats.org/officeDocument/2006/relationships/image" Target="../media/image11.emf"/><Relationship Id="rId2" Type="http://schemas.openxmlformats.org/officeDocument/2006/relationships/tags" Target="../tags/tag304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9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6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tags" Target="../tags/tag307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97.vml"/><Relationship Id="rId1" Type="http://schemas.openxmlformats.org/officeDocument/2006/relationships/themeOverride" Target="../theme/themeOverride46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10" Type="http://schemas.openxmlformats.org/officeDocument/2006/relationships/image" Target="../media/image13.png"/><Relationship Id="rId4" Type="http://schemas.openxmlformats.org/officeDocument/2006/relationships/tags" Target="../tags/tag308.xml"/><Relationship Id="rId9" Type="http://schemas.openxmlformats.org/officeDocument/2006/relationships/image" Target="../media/image11.emf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12.xml"/><Relationship Id="rId7" Type="http://schemas.openxmlformats.org/officeDocument/2006/relationships/oleObject" Target="../embeddings/oleObject98.bin"/><Relationship Id="rId2" Type="http://schemas.openxmlformats.org/officeDocument/2006/relationships/tags" Target="../tags/tag311.xml"/><Relationship Id="rId1" Type="http://schemas.openxmlformats.org/officeDocument/2006/relationships/vmlDrawing" Target="../drawings/vmlDrawing9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9" Type="http://schemas.openxmlformats.org/officeDocument/2006/relationships/image" Target="../media/image14.png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tags" Target="../tags/tag315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99.vml"/><Relationship Id="rId1" Type="http://schemas.openxmlformats.org/officeDocument/2006/relationships/themeOverride" Target="../theme/themeOverride47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10" Type="http://schemas.openxmlformats.org/officeDocument/2006/relationships/image" Target="../media/image13.png"/><Relationship Id="rId4" Type="http://schemas.openxmlformats.org/officeDocument/2006/relationships/tags" Target="../tags/tag316.xml"/><Relationship Id="rId9" Type="http://schemas.openxmlformats.org/officeDocument/2006/relationships/image" Target="../media/image11.emf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20.xml"/><Relationship Id="rId7" Type="http://schemas.openxmlformats.org/officeDocument/2006/relationships/oleObject" Target="../embeddings/oleObject100.bin"/><Relationship Id="rId2" Type="http://schemas.openxmlformats.org/officeDocument/2006/relationships/tags" Target="../tags/tag319.xml"/><Relationship Id="rId1" Type="http://schemas.openxmlformats.org/officeDocument/2006/relationships/vmlDrawing" Target="../drawings/vmlDrawing10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9" Type="http://schemas.openxmlformats.org/officeDocument/2006/relationships/image" Target="../media/image14.png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23.xml"/><Relationship Id="rId7" Type="http://schemas.openxmlformats.org/officeDocument/2006/relationships/oleObject" Target="../embeddings/oleObject101.bin"/><Relationship Id="rId2" Type="http://schemas.openxmlformats.org/officeDocument/2006/relationships/vmlDrawing" Target="../drawings/vmlDrawing101.vml"/><Relationship Id="rId1" Type="http://schemas.openxmlformats.org/officeDocument/2006/relationships/themeOverride" Target="../theme/themeOverride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27.xml"/><Relationship Id="rId7" Type="http://schemas.openxmlformats.org/officeDocument/2006/relationships/image" Target="../media/image18.emf"/><Relationship Id="rId2" Type="http://schemas.openxmlformats.org/officeDocument/2006/relationships/tags" Target="../tags/tag326.xml"/><Relationship Id="rId1" Type="http://schemas.openxmlformats.org/officeDocument/2006/relationships/vmlDrawing" Target="../drawings/vmlDrawing102.vml"/><Relationship Id="rId6" Type="http://schemas.openxmlformats.org/officeDocument/2006/relationships/oleObject" Target="../embeddings/oleObject10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8.xm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29.xml"/><Relationship Id="rId7" Type="http://schemas.openxmlformats.org/officeDocument/2006/relationships/oleObject" Target="../embeddings/oleObject103.bin"/><Relationship Id="rId2" Type="http://schemas.openxmlformats.org/officeDocument/2006/relationships/vmlDrawing" Target="../drawings/vmlDrawing103.vml"/><Relationship Id="rId1" Type="http://schemas.openxmlformats.org/officeDocument/2006/relationships/themeOverride" Target="../theme/themeOverride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9" Type="http://schemas.openxmlformats.org/officeDocument/2006/relationships/image" Target="../media/image13.png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332.xml"/><Relationship Id="rId7" Type="http://schemas.openxmlformats.org/officeDocument/2006/relationships/oleObject" Target="../embeddings/oleObject104.bin"/><Relationship Id="rId2" Type="http://schemas.openxmlformats.org/officeDocument/2006/relationships/vmlDrawing" Target="../drawings/vmlDrawing104.vml"/><Relationship Id="rId1" Type="http://schemas.openxmlformats.org/officeDocument/2006/relationships/themeOverride" Target="../theme/themeOverride5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4.xml"/><Relationship Id="rId4" Type="http://schemas.openxmlformats.org/officeDocument/2006/relationships/tags" Target="../tags/tag33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335.xml"/><Relationship Id="rId7" Type="http://schemas.openxmlformats.org/officeDocument/2006/relationships/oleObject" Target="../embeddings/oleObject105.bin"/><Relationship Id="rId2" Type="http://schemas.openxmlformats.org/officeDocument/2006/relationships/vmlDrawing" Target="../drawings/vmlDrawing105.vml"/><Relationship Id="rId1" Type="http://schemas.openxmlformats.org/officeDocument/2006/relationships/themeOverride" Target="../theme/themeOverride5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7.xml"/><Relationship Id="rId4" Type="http://schemas.openxmlformats.org/officeDocument/2006/relationships/tags" Target="../tags/tag336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106.vml"/><Relationship Id="rId1" Type="http://schemas.openxmlformats.org/officeDocument/2006/relationships/themeOverride" Target="../theme/themeOverride52.xml"/><Relationship Id="rId6" Type="http://schemas.openxmlformats.org/officeDocument/2006/relationships/oleObject" Target="../embeddings/oleObject10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9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107.vml"/><Relationship Id="rId1" Type="http://schemas.openxmlformats.org/officeDocument/2006/relationships/themeOverride" Target="../theme/themeOverride53.xml"/><Relationship Id="rId6" Type="http://schemas.openxmlformats.org/officeDocument/2006/relationships/oleObject" Target="../embeddings/oleObject10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1.xml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42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108.vml"/><Relationship Id="rId1" Type="http://schemas.openxmlformats.org/officeDocument/2006/relationships/themeOverride" Target="../theme/themeOverride54.xml"/><Relationship Id="rId6" Type="http://schemas.openxmlformats.org/officeDocument/2006/relationships/oleObject" Target="../embeddings/oleObject10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3.xml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44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109.vml"/><Relationship Id="rId1" Type="http://schemas.openxmlformats.org/officeDocument/2006/relationships/themeOverride" Target="../theme/themeOverride55.xml"/><Relationship Id="rId6" Type="http://schemas.openxmlformats.org/officeDocument/2006/relationships/oleObject" Target="../embeddings/oleObject10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5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46.xml"/><Relationship Id="rId7" Type="http://schemas.openxmlformats.org/officeDocument/2006/relationships/image" Target="../media/image19.emf"/><Relationship Id="rId2" Type="http://schemas.openxmlformats.org/officeDocument/2006/relationships/vmlDrawing" Target="../drawings/vmlDrawing110.vml"/><Relationship Id="rId1" Type="http://schemas.openxmlformats.org/officeDocument/2006/relationships/themeOverride" Target="../theme/themeOverride56.xml"/><Relationship Id="rId6" Type="http://schemas.openxmlformats.org/officeDocument/2006/relationships/oleObject" Target="../embeddings/oleObject11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7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vmlDrawing" Target="../drawings/vmlDrawing111.vml"/><Relationship Id="rId6" Type="http://schemas.openxmlformats.org/officeDocument/2006/relationships/tags" Target="../tags/tag352.xml"/><Relationship Id="rId11" Type="http://schemas.openxmlformats.org/officeDocument/2006/relationships/image" Target="../media/image9.emf"/><Relationship Id="rId5" Type="http://schemas.openxmlformats.org/officeDocument/2006/relationships/tags" Target="../tags/tag351.xml"/><Relationship Id="rId10" Type="http://schemas.openxmlformats.org/officeDocument/2006/relationships/oleObject" Target="../embeddings/oleObject111.bin"/><Relationship Id="rId4" Type="http://schemas.openxmlformats.org/officeDocument/2006/relationships/tags" Target="../tags/tag350.xml"/><Relationship Id="rId9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" Type="http://schemas.openxmlformats.org/officeDocument/2006/relationships/vmlDrawing" Target="../drawings/vmlDrawing112.v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10" Type="http://schemas.openxmlformats.org/officeDocument/2006/relationships/image" Target="../media/image10.emf"/><Relationship Id="rId4" Type="http://schemas.openxmlformats.org/officeDocument/2006/relationships/tags" Target="../tags/tag357.xml"/><Relationship Id="rId9" Type="http://schemas.openxmlformats.org/officeDocument/2006/relationships/oleObject" Target="../embeddings/oleObject112.bin"/></Relationships>
</file>

<file path=ppt/slideLayouts/_rels/slideLayout1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62.xml"/><Relationship Id="rId7" Type="http://schemas.openxmlformats.org/officeDocument/2006/relationships/tags" Target="../tags/tag366.xml"/><Relationship Id="rId2" Type="http://schemas.openxmlformats.org/officeDocument/2006/relationships/tags" Target="../tags/tag361.xml"/><Relationship Id="rId1" Type="http://schemas.openxmlformats.org/officeDocument/2006/relationships/vmlDrawing" Target="../drawings/vmlDrawing113.vml"/><Relationship Id="rId6" Type="http://schemas.openxmlformats.org/officeDocument/2006/relationships/tags" Target="../tags/tag365.xml"/><Relationship Id="rId5" Type="http://schemas.openxmlformats.org/officeDocument/2006/relationships/tags" Target="../tags/tag364.xml"/><Relationship Id="rId10" Type="http://schemas.openxmlformats.org/officeDocument/2006/relationships/image" Target="../media/image10.emf"/><Relationship Id="rId4" Type="http://schemas.openxmlformats.org/officeDocument/2006/relationships/tags" Target="../tags/tag363.xml"/><Relationship Id="rId9" Type="http://schemas.openxmlformats.org/officeDocument/2006/relationships/oleObject" Target="../embeddings/oleObject113.bin"/></Relationships>
</file>

<file path=ppt/slideLayouts/_rels/slideLayout1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68.xml"/><Relationship Id="rId7" Type="http://schemas.openxmlformats.org/officeDocument/2006/relationships/tags" Target="../tags/tag372.xml"/><Relationship Id="rId2" Type="http://schemas.openxmlformats.org/officeDocument/2006/relationships/tags" Target="../tags/tag367.xml"/><Relationship Id="rId1" Type="http://schemas.openxmlformats.org/officeDocument/2006/relationships/vmlDrawing" Target="../drawings/vmlDrawing114.v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10" Type="http://schemas.openxmlformats.org/officeDocument/2006/relationships/image" Target="../media/image10.emf"/><Relationship Id="rId4" Type="http://schemas.openxmlformats.org/officeDocument/2006/relationships/tags" Target="../tags/tag369.xml"/><Relationship Id="rId9" Type="http://schemas.openxmlformats.org/officeDocument/2006/relationships/oleObject" Target="../embeddings/oleObject1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vmlDrawing" Target="../drawings/vmlDrawing115.vml"/><Relationship Id="rId6" Type="http://schemas.openxmlformats.org/officeDocument/2006/relationships/tags" Target="../tags/tag377.xml"/><Relationship Id="rId11" Type="http://schemas.openxmlformats.org/officeDocument/2006/relationships/image" Target="../media/image10.emf"/><Relationship Id="rId5" Type="http://schemas.openxmlformats.org/officeDocument/2006/relationships/tags" Target="../tags/tag376.xml"/><Relationship Id="rId10" Type="http://schemas.openxmlformats.org/officeDocument/2006/relationships/oleObject" Target="../embeddings/oleObject115.bin"/><Relationship Id="rId4" Type="http://schemas.openxmlformats.org/officeDocument/2006/relationships/tags" Target="../tags/tag375.xml"/><Relationship Id="rId9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12" Type="http://schemas.openxmlformats.org/officeDocument/2006/relationships/image" Target="../media/image9.emf"/><Relationship Id="rId2" Type="http://schemas.openxmlformats.org/officeDocument/2006/relationships/tags" Target="../tags/tag380.xml"/><Relationship Id="rId1" Type="http://schemas.openxmlformats.org/officeDocument/2006/relationships/vmlDrawing" Target="../drawings/vmlDrawing116.vml"/><Relationship Id="rId6" Type="http://schemas.openxmlformats.org/officeDocument/2006/relationships/tags" Target="../tags/tag384.xml"/><Relationship Id="rId11" Type="http://schemas.openxmlformats.org/officeDocument/2006/relationships/oleObject" Target="../embeddings/oleObject116.bin"/><Relationship Id="rId5" Type="http://schemas.openxmlformats.org/officeDocument/2006/relationships/tags" Target="../tags/tag38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2.xml"/><Relationship Id="rId9" Type="http://schemas.openxmlformats.org/officeDocument/2006/relationships/tags" Target="../tags/tag387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image" Target="../media/image9.emf"/><Relationship Id="rId2" Type="http://schemas.openxmlformats.org/officeDocument/2006/relationships/tags" Target="../tags/tag388.xml"/><Relationship Id="rId1" Type="http://schemas.openxmlformats.org/officeDocument/2006/relationships/vmlDrawing" Target="../drawings/vmlDrawing117.vml"/><Relationship Id="rId6" Type="http://schemas.openxmlformats.org/officeDocument/2006/relationships/tags" Target="../tags/tag392.xml"/><Relationship Id="rId11" Type="http://schemas.openxmlformats.org/officeDocument/2006/relationships/oleObject" Target="../embeddings/oleObject117.bin"/><Relationship Id="rId5" Type="http://schemas.openxmlformats.org/officeDocument/2006/relationships/tags" Target="../tags/tag39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90.xml"/><Relationship Id="rId9" Type="http://schemas.openxmlformats.org/officeDocument/2006/relationships/tags" Target="../tags/tag395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3" Type="http://schemas.openxmlformats.org/officeDocument/2006/relationships/tags" Target="../tags/tag397.xml"/><Relationship Id="rId7" Type="http://schemas.openxmlformats.org/officeDocument/2006/relationships/tags" Target="../tags/tag401.xml"/><Relationship Id="rId12" Type="http://schemas.openxmlformats.org/officeDocument/2006/relationships/image" Target="../media/image9.emf"/><Relationship Id="rId2" Type="http://schemas.openxmlformats.org/officeDocument/2006/relationships/tags" Target="../tags/tag396.xml"/><Relationship Id="rId1" Type="http://schemas.openxmlformats.org/officeDocument/2006/relationships/vmlDrawing" Target="../drawings/vmlDrawing118.vml"/><Relationship Id="rId6" Type="http://schemas.openxmlformats.org/officeDocument/2006/relationships/tags" Target="../tags/tag400.xml"/><Relationship Id="rId11" Type="http://schemas.openxmlformats.org/officeDocument/2006/relationships/oleObject" Target="../embeddings/oleObject118.bin"/><Relationship Id="rId5" Type="http://schemas.openxmlformats.org/officeDocument/2006/relationships/tags" Target="../tags/tag39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98.xml"/><Relationship Id="rId9" Type="http://schemas.openxmlformats.org/officeDocument/2006/relationships/tags" Target="../tags/tag403.xml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tags" Target="../tags/tag410.xml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12" Type="http://schemas.openxmlformats.org/officeDocument/2006/relationships/image" Target="../media/image20.emf"/><Relationship Id="rId2" Type="http://schemas.openxmlformats.org/officeDocument/2006/relationships/tags" Target="../tags/tag404.xml"/><Relationship Id="rId1" Type="http://schemas.openxmlformats.org/officeDocument/2006/relationships/vmlDrawing" Target="../drawings/vmlDrawing119.vml"/><Relationship Id="rId6" Type="http://schemas.openxmlformats.org/officeDocument/2006/relationships/tags" Target="../tags/tag408.xml"/><Relationship Id="rId11" Type="http://schemas.openxmlformats.org/officeDocument/2006/relationships/oleObject" Target="../embeddings/oleObject119.bin"/><Relationship Id="rId5" Type="http://schemas.openxmlformats.org/officeDocument/2006/relationships/tags" Target="../tags/tag40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06.xml"/><Relationship Id="rId9" Type="http://schemas.openxmlformats.org/officeDocument/2006/relationships/tags" Target="../tags/tag411.xml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image" Target="../media/image9.emf"/><Relationship Id="rId2" Type="http://schemas.openxmlformats.org/officeDocument/2006/relationships/tags" Target="../tags/tag412.xml"/><Relationship Id="rId1" Type="http://schemas.openxmlformats.org/officeDocument/2006/relationships/vmlDrawing" Target="../drawings/vmlDrawing120.vml"/><Relationship Id="rId6" Type="http://schemas.openxmlformats.org/officeDocument/2006/relationships/tags" Target="../tags/tag416.xml"/><Relationship Id="rId11" Type="http://schemas.openxmlformats.org/officeDocument/2006/relationships/oleObject" Target="../embeddings/oleObject120.bin"/><Relationship Id="rId5" Type="http://schemas.openxmlformats.org/officeDocument/2006/relationships/tags" Target="../tags/tag4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14.xml"/><Relationship Id="rId9" Type="http://schemas.openxmlformats.org/officeDocument/2006/relationships/tags" Target="../tags/tag419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2" Type="http://schemas.openxmlformats.org/officeDocument/2006/relationships/tags" Target="../tags/tag420.xml"/><Relationship Id="rId1" Type="http://schemas.openxmlformats.org/officeDocument/2006/relationships/vmlDrawing" Target="../drawings/vmlDrawing121.v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10" Type="http://schemas.openxmlformats.org/officeDocument/2006/relationships/image" Target="../media/image10.emf"/><Relationship Id="rId4" Type="http://schemas.openxmlformats.org/officeDocument/2006/relationships/tags" Target="../tags/tag422.xml"/><Relationship Id="rId9" Type="http://schemas.openxmlformats.org/officeDocument/2006/relationships/oleObject" Target="../embeddings/oleObject121.bin"/></Relationships>
</file>

<file path=ppt/slideLayouts/_rels/slideLayout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27.xml"/><Relationship Id="rId7" Type="http://schemas.openxmlformats.org/officeDocument/2006/relationships/oleObject" Target="../embeddings/oleObject122.bin"/><Relationship Id="rId2" Type="http://schemas.openxmlformats.org/officeDocument/2006/relationships/tags" Target="../tags/tag426.xml"/><Relationship Id="rId1" Type="http://schemas.openxmlformats.org/officeDocument/2006/relationships/vmlDrawing" Target="../drawings/vmlDrawing122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9.xml"/><Relationship Id="rId4" Type="http://schemas.openxmlformats.org/officeDocument/2006/relationships/tags" Target="../tags/tag428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vmlDrawing" Target="../drawings/vmlDrawing123.vml"/><Relationship Id="rId6" Type="http://schemas.openxmlformats.org/officeDocument/2006/relationships/tags" Target="../tags/tag434.xml"/><Relationship Id="rId11" Type="http://schemas.openxmlformats.org/officeDocument/2006/relationships/image" Target="../media/image9.emf"/><Relationship Id="rId5" Type="http://schemas.openxmlformats.org/officeDocument/2006/relationships/tags" Target="../tags/tag433.xml"/><Relationship Id="rId10" Type="http://schemas.openxmlformats.org/officeDocument/2006/relationships/oleObject" Target="../embeddings/oleObject123.bin"/><Relationship Id="rId4" Type="http://schemas.openxmlformats.org/officeDocument/2006/relationships/tags" Target="../tags/tag432.xml"/><Relationship Id="rId9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2" Type="http://schemas.openxmlformats.org/officeDocument/2006/relationships/tags" Target="../tags/tag437.xml"/><Relationship Id="rId1" Type="http://schemas.openxmlformats.org/officeDocument/2006/relationships/vmlDrawing" Target="../drawings/vmlDrawing124.v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10" Type="http://schemas.openxmlformats.org/officeDocument/2006/relationships/image" Target="../media/image10.emf"/><Relationship Id="rId4" Type="http://schemas.openxmlformats.org/officeDocument/2006/relationships/tags" Target="../tags/tag439.xml"/><Relationship Id="rId9" Type="http://schemas.openxmlformats.org/officeDocument/2006/relationships/oleObject" Target="../embeddings/oleObject124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" Type="http://schemas.openxmlformats.org/officeDocument/2006/relationships/vmlDrawing" Target="../drawings/vmlDrawing125.v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10" Type="http://schemas.openxmlformats.org/officeDocument/2006/relationships/image" Target="../media/image10.emf"/><Relationship Id="rId4" Type="http://schemas.openxmlformats.org/officeDocument/2006/relationships/tags" Target="../tags/tag445.xml"/><Relationship Id="rId9" Type="http://schemas.openxmlformats.org/officeDocument/2006/relationships/oleObject" Target="../embeddings/oleObject125.bin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" Type="http://schemas.openxmlformats.org/officeDocument/2006/relationships/vmlDrawing" Target="../drawings/vmlDrawing126.vml"/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10" Type="http://schemas.openxmlformats.org/officeDocument/2006/relationships/image" Target="../media/image10.emf"/><Relationship Id="rId4" Type="http://schemas.openxmlformats.org/officeDocument/2006/relationships/tags" Target="../tags/tag451.xml"/><Relationship Id="rId9" Type="http://schemas.openxmlformats.org/officeDocument/2006/relationships/oleObject" Target="../embeddings/oleObject126.bin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2" Type="http://schemas.openxmlformats.org/officeDocument/2006/relationships/tags" Target="../tags/tag455.xml"/><Relationship Id="rId1" Type="http://schemas.openxmlformats.org/officeDocument/2006/relationships/vmlDrawing" Target="../drawings/vmlDrawing127.vml"/><Relationship Id="rId6" Type="http://schemas.openxmlformats.org/officeDocument/2006/relationships/tags" Target="../tags/tag459.xml"/><Relationship Id="rId11" Type="http://schemas.openxmlformats.org/officeDocument/2006/relationships/image" Target="../media/image10.emf"/><Relationship Id="rId5" Type="http://schemas.openxmlformats.org/officeDocument/2006/relationships/tags" Target="../tags/tag458.xml"/><Relationship Id="rId10" Type="http://schemas.openxmlformats.org/officeDocument/2006/relationships/oleObject" Target="../embeddings/oleObject127.bin"/><Relationship Id="rId4" Type="http://schemas.openxmlformats.org/officeDocument/2006/relationships/tags" Target="../tags/tag457.xml"/><Relationship Id="rId9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12" Type="http://schemas.openxmlformats.org/officeDocument/2006/relationships/image" Target="../media/image9.emf"/><Relationship Id="rId2" Type="http://schemas.openxmlformats.org/officeDocument/2006/relationships/tags" Target="../tags/tag462.xml"/><Relationship Id="rId1" Type="http://schemas.openxmlformats.org/officeDocument/2006/relationships/vmlDrawing" Target="../drawings/vmlDrawing128.vml"/><Relationship Id="rId6" Type="http://schemas.openxmlformats.org/officeDocument/2006/relationships/tags" Target="../tags/tag466.xml"/><Relationship Id="rId11" Type="http://schemas.openxmlformats.org/officeDocument/2006/relationships/oleObject" Target="../embeddings/oleObject128.bin"/><Relationship Id="rId5" Type="http://schemas.openxmlformats.org/officeDocument/2006/relationships/tags" Target="../tags/tag46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64.xml"/><Relationship Id="rId9" Type="http://schemas.openxmlformats.org/officeDocument/2006/relationships/tags" Target="../tags/tag469.xml"/></Relationships>
</file>

<file path=ppt/slideLayouts/_rels/slideLayout174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12" Type="http://schemas.openxmlformats.org/officeDocument/2006/relationships/image" Target="../media/image9.emf"/><Relationship Id="rId2" Type="http://schemas.openxmlformats.org/officeDocument/2006/relationships/tags" Target="../tags/tag470.xml"/><Relationship Id="rId1" Type="http://schemas.openxmlformats.org/officeDocument/2006/relationships/vmlDrawing" Target="../drawings/vmlDrawing129.vml"/><Relationship Id="rId6" Type="http://schemas.openxmlformats.org/officeDocument/2006/relationships/tags" Target="../tags/tag474.xml"/><Relationship Id="rId11" Type="http://schemas.openxmlformats.org/officeDocument/2006/relationships/oleObject" Target="../embeddings/oleObject129.bin"/><Relationship Id="rId5" Type="http://schemas.openxmlformats.org/officeDocument/2006/relationships/tags" Target="../tags/tag47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72.xml"/><Relationship Id="rId9" Type="http://schemas.openxmlformats.org/officeDocument/2006/relationships/tags" Target="../tags/tag477.xml"/></Relationships>
</file>

<file path=ppt/slideLayouts/_rels/slideLayout175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image" Target="../media/image10.emf"/><Relationship Id="rId2" Type="http://schemas.openxmlformats.org/officeDocument/2006/relationships/tags" Target="../tags/tag478.xml"/><Relationship Id="rId1" Type="http://schemas.openxmlformats.org/officeDocument/2006/relationships/vmlDrawing" Target="../drawings/vmlDrawing130.vml"/><Relationship Id="rId6" Type="http://schemas.openxmlformats.org/officeDocument/2006/relationships/tags" Target="../tags/tag482.xml"/><Relationship Id="rId11" Type="http://schemas.openxmlformats.org/officeDocument/2006/relationships/oleObject" Target="../embeddings/oleObject130.bin"/><Relationship Id="rId5" Type="http://schemas.openxmlformats.org/officeDocument/2006/relationships/tags" Target="../tags/tag48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80.xml"/><Relationship Id="rId9" Type="http://schemas.openxmlformats.org/officeDocument/2006/relationships/tags" Target="../tags/tag485.xml"/></Relationships>
</file>

<file path=ppt/slideLayouts/_rels/slideLayout176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12" Type="http://schemas.openxmlformats.org/officeDocument/2006/relationships/image" Target="../media/image9.emf"/><Relationship Id="rId2" Type="http://schemas.openxmlformats.org/officeDocument/2006/relationships/tags" Target="../tags/tag486.xml"/><Relationship Id="rId1" Type="http://schemas.openxmlformats.org/officeDocument/2006/relationships/vmlDrawing" Target="../drawings/vmlDrawing131.vml"/><Relationship Id="rId6" Type="http://schemas.openxmlformats.org/officeDocument/2006/relationships/tags" Target="../tags/tag490.xml"/><Relationship Id="rId11" Type="http://schemas.openxmlformats.org/officeDocument/2006/relationships/oleObject" Target="../embeddings/oleObject131.bin"/><Relationship Id="rId5" Type="http://schemas.openxmlformats.org/officeDocument/2006/relationships/tags" Target="../tags/tag48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88.xml"/><Relationship Id="rId9" Type="http://schemas.openxmlformats.org/officeDocument/2006/relationships/tags" Target="../tags/tag493.xml"/></Relationships>
</file>

<file path=ppt/slideLayouts/_rels/slideLayout177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3" Type="http://schemas.openxmlformats.org/officeDocument/2006/relationships/tags" Target="../tags/tag495.xml"/><Relationship Id="rId7" Type="http://schemas.openxmlformats.org/officeDocument/2006/relationships/tags" Target="../tags/tag499.xml"/><Relationship Id="rId2" Type="http://schemas.openxmlformats.org/officeDocument/2006/relationships/tags" Target="../tags/tag494.xml"/><Relationship Id="rId1" Type="http://schemas.openxmlformats.org/officeDocument/2006/relationships/vmlDrawing" Target="../drawings/vmlDrawing132.vml"/><Relationship Id="rId6" Type="http://schemas.openxmlformats.org/officeDocument/2006/relationships/tags" Target="../tags/tag498.xml"/><Relationship Id="rId11" Type="http://schemas.openxmlformats.org/officeDocument/2006/relationships/image" Target="../media/image10.emf"/><Relationship Id="rId5" Type="http://schemas.openxmlformats.org/officeDocument/2006/relationships/tags" Target="../tags/tag497.xml"/><Relationship Id="rId10" Type="http://schemas.openxmlformats.org/officeDocument/2006/relationships/oleObject" Target="../embeddings/oleObject132.bin"/><Relationship Id="rId4" Type="http://schemas.openxmlformats.org/officeDocument/2006/relationships/tags" Target="../tags/tag496.xml"/><Relationship Id="rId9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3" Type="http://schemas.openxmlformats.org/officeDocument/2006/relationships/tags" Target="../tags/tag502.xml"/><Relationship Id="rId7" Type="http://schemas.openxmlformats.org/officeDocument/2006/relationships/tags" Target="../tags/tag506.xml"/><Relationship Id="rId12" Type="http://schemas.openxmlformats.org/officeDocument/2006/relationships/image" Target="../media/image10.emf"/><Relationship Id="rId2" Type="http://schemas.openxmlformats.org/officeDocument/2006/relationships/tags" Target="../tags/tag501.xml"/><Relationship Id="rId1" Type="http://schemas.openxmlformats.org/officeDocument/2006/relationships/vmlDrawing" Target="../drawings/vmlDrawing133.vml"/><Relationship Id="rId6" Type="http://schemas.openxmlformats.org/officeDocument/2006/relationships/tags" Target="../tags/tag505.xml"/><Relationship Id="rId11" Type="http://schemas.openxmlformats.org/officeDocument/2006/relationships/oleObject" Target="../embeddings/oleObject133.bin"/><Relationship Id="rId5" Type="http://schemas.openxmlformats.org/officeDocument/2006/relationships/tags" Target="../tags/tag5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03.xml"/><Relationship Id="rId9" Type="http://schemas.openxmlformats.org/officeDocument/2006/relationships/tags" Target="../tags/tag508.xml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12" Type="http://schemas.openxmlformats.org/officeDocument/2006/relationships/image" Target="../media/image9.emf"/><Relationship Id="rId2" Type="http://schemas.openxmlformats.org/officeDocument/2006/relationships/tags" Target="../tags/tag509.xml"/><Relationship Id="rId1" Type="http://schemas.openxmlformats.org/officeDocument/2006/relationships/vmlDrawing" Target="../drawings/vmlDrawing134.vml"/><Relationship Id="rId6" Type="http://schemas.openxmlformats.org/officeDocument/2006/relationships/tags" Target="../tags/tag513.xml"/><Relationship Id="rId11" Type="http://schemas.openxmlformats.org/officeDocument/2006/relationships/oleObject" Target="../embeddings/oleObject134.bin"/><Relationship Id="rId5" Type="http://schemas.openxmlformats.org/officeDocument/2006/relationships/tags" Target="../tags/tag51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11.xml"/><Relationship Id="rId9" Type="http://schemas.openxmlformats.org/officeDocument/2006/relationships/tags" Target="../tags/tag5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tags" Target="../tags/tag523.xml"/><Relationship Id="rId3" Type="http://schemas.openxmlformats.org/officeDocument/2006/relationships/tags" Target="../tags/tag518.xml"/><Relationship Id="rId7" Type="http://schemas.openxmlformats.org/officeDocument/2006/relationships/tags" Target="../tags/tag522.xml"/><Relationship Id="rId12" Type="http://schemas.openxmlformats.org/officeDocument/2006/relationships/image" Target="../media/image10.emf"/><Relationship Id="rId2" Type="http://schemas.openxmlformats.org/officeDocument/2006/relationships/tags" Target="../tags/tag517.xml"/><Relationship Id="rId1" Type="http://schemas.openxmlformats.org/officeDocument/2006/relationships/vmlDrawing" Target="../drawings/vmlDrawing135.vml"/><Relationship Id="rId6" Type="http://schemas.openxmlformats.org/officeDocument/2006/relationships/tags" Target="../tags/tag521.xml"/><Relationship Id="rId11" Type="http://schemas.openxmlformats.org/officeDocument/2006/relationships/oleObject" Target="../embeddings/oleObject135.bin"/><Relationship Id="rId5" Type="http://schemas.openxmlformats.org/officeDocument/2006/relationships/tags" Target="../tags/tag52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19.xml"/><Relationship Id="rId9" Type="http://schemas.openxmlformats.org/officeDocument/2006/relationships/tags" Target="../tags/tag524.xm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2" Type="http://schemas.openxmlformats.org/officeDocument/2006/relationships/tags" Target="../tags/tag525.xml"/><Relationship Id="rId1" Type="http://schemas.openxmlformats.org/officeDocument/2006/relationships/vmlDrawing" Target="../drawings/vmlDrawing136.v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10" Type="http://schemas.openxmlformats.org/officeDocument/2006/relationships/image" Target="../media/image10.emf"/><Relationship Id="rId4" Type="http://schemas.openxmlformats.org/officeDocument/2006/relationships/tags" Target="../tags/tag527.xml"/><Relationship Id="rId9" Type="http://schemas.openxmlformats.org/officeDocument/2006/relationships/oleObject" Target="../embeddings/oleObject136.bin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532.xml"/><Relationship Id="rId7" Type="http://schemas.openxmlformats.org/officeDocument/2006/relationships/oleObject" Target="../embeddings/oleObject137.bin"/><Relationship Id="rId2" Type="http://schemas.openxmlformats.org/officeDocument/2006/relationships/tags" Target="../tags/tag531.xml"/><Relationship Id="rId1" Type="http://schemas.openxmlformats.org/officeDocument/2006/relationships/vmlDrawing" Target="../drawings/vmlDrawing13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4.xml"/><Relationship Id="rId4" Type="http://schemas.openxmlformats.org/officeDocument/2006/relationships/tags" Target="../tags/tag533.xml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2" Type="http://schemas.openxmlformats.org/officeDocument/2006/relationships/tags" Target="../tags/tag535.xml"/><Relationship Id="rId1" Type="http://schemas.openxmlformats.org/officeDocument/2006/relationships/vmlDrawing" Target="../drawings/vmlDrawing138.vml"/><Relationship Id="rId6" Type="http://schemas.openxmlformats.org/officeDocument/2006/relationships/tags" Target="../tags/tag539.xml"/><Relationship Id="rId11" Type="http://schemas.openxmlformats.org/officeDocument/2006/relationships/image" Target="../media/image9.emf"/><Relationship Id="rId5" Type="http://schemas.openxmlformats.org/officeDocument/2006/relationships/tags" Target="../tags/tag538.xml"/><Relationship Id="rId10" Type="http://schemas.openxmlformats.org/officeDocument/2006/relationships/oleObject" Target="../embeddings/oleObject138.bin"/><Relationship Id="rId4" Type="http://schemas.openxmlformats.org/officeDocument/2006/relationships/tags" Target="../tags/tag537.xml"/><Relationship Id="rId9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2" Type="http://schemas.openxmlformats.org/officeDocument/2006/relationships/tags" Target="../tags/tag542.xml"/><Relationship Id="rId1" Type="http://schemas.openxmlformats.org/officeDocument/2006/relationships/vmlDrawing" Target="../drawings/vmlDrawing139.vml"/><Relationship Id="rId6" Type="http://schemas.openxmlformats.org/officeDocument/2006/relationships/tags" Target="../tags/tag546.xml"/><Relationship Id="rId5" Type="http://schemas.openxmlformats.org/officeDocument/2006/relationships/tags" Target="../tags/tag545.xml"/><Relationship Id="rId10" Type="http://schemas.openxmlformats.org/officeDocument/2006/relationships/image" Target="../media/image10.emf"/><Relationship Id="rId4" Type="http://schemas.openxmlformats.org/officeDocument/2006/relationships/tags" Target="../tags/tag544.xml"/><Relationship Id="rId9" Type="http://schemas.openxmlformats.org/officeDocument/2006/relationships/oleObject" Target="../embeddings/oleObject139.bin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2" Type="http://schemas.openxmlformats.org/officeDocument/2006/relationships/tags" Target="../tags/tag548.xml"/><Relationship Id="rId1" Type="http://schemas.openxmlformats.org/officeDocument/2006/relationships/vmlDrawing" Target="../drawings/vmlDrawing140.vml"/><Relationship Id="rId6" Type="http://schemas.openxmlformats.org/officeDocument/2006/relationships/tags" Target="../tags/tag552.xml"/><Relationship Id="rId5" Type="http://schemas.openxmlformats.org/officeDocument/2006/relationships/tags" Target="../tags/tag551.xml"/><Relationship Id="rId10" Type="http://schemas.openxmlformats.org/officeDocument/2006/relationships/image" Target="../media/image10.emf"/><Relationship Id="rId4" Type="http://schemas.openxmlformats.org/officeDocument/2006/relationships/tags" Target="../tags/tag550.xml"/><Relationship Id="rId9" Type="http://schemas.openxmlformats.org/officeDocument/2006/relationships/oleObject" Target="../embeddings/oleObject140.bin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55.xml"/><Relationship Id="rId7" Type="http://schemas.openxmlformats.org/officeDocument/2006/relationships/tags" Target="../tags/tag559.xml"/><Relationship Id="rId2" Type="http://schemas.openxmlformats.org/officeDocument/2006/relationships/tags" Target="../tags/tag554.xml"/><Relationship Id="rId1" Type="http://schemas.openxmlformats.org/officeDocument/2006/relationships/vmlDrawing" Target="../drawings/vmlDrawing141.vml"/><Relationship Id="rId6" Type="http://schemas.openxmlformats.org/officeDocument/2006/relationships/tags" Target="../tags/tag558.xml"/><Relationship Id="rId5" Type="http://schemas.openxmlformats.org/officeDocument/2006/relationships/tags" Target="../tags/tag557.xml"/><Relationship Id="rId10" Type="http://schemas.openxmlformats.org/officeDocument/2006/relationships/image" Target="../media/image10.emf"/><Relationship Id="rId4" Type="http://schemas.openxmlformats.org/officeDocument/2006/relationships/tags" Target="../tags/tag556.xml"/><Relationship Id="rId9" Type="http://schemas.openxmlformats.org/officeDocument/2006/relationships/oleObject" Target="../embeddings/oleObject141.bin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2" Type="http://schemas.openxmlformats.org/officeDocument/2006/relationships/tags" Target="../tags/tag560.xml"/><Relationship Id="rId1" Type="http://schemas.openxmlformats.org/officeDocument/2006/relationships/vmlDrawing" Target="../drawings/vmlDrawing142.vml"/><Relationship Id="rId6" Type="http://schemas.openxmlformats.org/officeDocument/2006/relationships/tags" Target="../tags/tag564.xml"/><Relationship Id="rId11" Type="http://schemas.openxmlformats.org/officeDocument/2006/relationships/image" Target="../media/image10.emf"/><Relationship Id="rId5" Type="http://schemas.openxmlformats.org/officeDocument/2006/relationships/tags" Target="../tags/tag563.xml"/><Relationship Id="rId10" Type="http://schemas.openxmlformats.org/officeDocument/2006/relationships/oleObject" Target="../embeddings/oleObject142.bin"/><Relationship Id="rId4" Type="http://schemas.openxmlformats.org/officeDocument/2006/relationships/tags" Target="../tags/tag562.xml"/><Relationship Id="rId9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3" Type="http://schemas.openxmlformats.org/officeDocument/2006/relationships/tags" Target="../tags/tag568.xml"/><Relationship Id="rId7" Type="http://schemas.openxmlformats.org/officeDocument/2006/relationships/tags" Target="../tags/tag572.xml"/><Relationship Id="rId12" Type="http://schemas.openxmlformats.org/officeDocument/2006/relationships/image" Target="../media/image9.emf"/><Relationship Id="rId2" Type="http://schemas.openxmlformats.org/officeDocument/2006/relationships/tags" Target="../tags/tag567.xml"/><Relationship Id="rId1" Type="http://schemas.openxmlformats.org/officeDocument/2006/relationships/vmlDrawing" Target="../drawings/vmlDrawing143.vml"/><Relationship Id="rId6" Type="http://schemas.openxmlformats.org/officeDocument/2006/relationships/tags" Target="../tags/tag571.xml"/><Relationship Id="rId11" Type="http://schemas.openxmlformats.org/officeDocument/2006/relationships/oleObject" Target="../embeddings/oleObject143.bin"/><Relationship Id="rId5" Type="http://schemas.openxmlformats.org/officeDocument/2006/relationships/tags" Target="../tags/tag57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69.xml"/><Relationship Id="rId9" Type="http://schemas.openxmlformats.org/officeDocument/2006/relationships/tags" Target="../tags/tag574.xml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3" Type="http://schemas.openxmlformats.org/officeDocument/2006/relationships/tags" Target="../tags/tag576.xml"/><Relationship Id="rId7" Type="http://schemas.openxmlformats.org/officeDocument/2006/relationships/tags" Target="../tags/tag580.xml"/><Relationship Id="rId12" Type="http://schemas.openxmlformats.org/officeDocument/2006/relationships/image" Target="../media/image9.emf"/><Relationship Id="rId2" Type="http://schemas.openxmlformats.org/officeDocument/2006/relationships/tags" Target="../tags/tag575.xml"/><Relationship Id="rId1" Type="http://schemas.openxmlformats.org/officeDocument/2006/relationships/vmlDrawing" Target="../drawings/vmlDrawing144.vml"/><Relationship Id="rId6" Type="http://schemas.openxmlformats.org/officeDocument/2006/relationships/tags" Target="../tags/tag579.xml"/><Relationship Id="rId11" Type="http://schemas.openxmlformats.org/officeDocument/2006/relationships/oleObject" Target="../embeddings/oleObject144.bin"/><Relationship Id="rId5" Type="http://schemas.openxmlformats.org/officeDocument/2006/relationships/tags" Target="../tags/tag57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77.xml"/><Relationship Id="rId9" Type="http://schemas.openxmlformats.org/officeDocument/2006/relationships/tags" Target="../tags/tag58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3" Type="http://schemas.openxmlformats.org/officeDocument/2006/relationships/tags" Target="../tags/tag584.xml"/><Relationship Id="rId7" Type="http://schemas.openxmlformats.org/officeDocument/2006/relationships/tags" Target="../tags/tag588.xml"/><Relationship Id="rId12" Type="http://schemas.openxmlformats.org/officeDocument/2006/relationships/image" Target="../media/image9.emf"/><Relationship Id="rId2" Type="http://schemas.openxmlformats.org/officeDocument/2006/relationships/tags" Target="../tags/tag583.xml"/><Relationship Id="rId1" Type="http://schemas.openxmlformats.org/officeDocument/2006/relationships/vmlDrawing" Target="../drawings/vmlDrawing145.vml"/><Relationship Id="rId6" Type="http://schemas.openxmlformats.org/officeDocument/2006/relationships/tags" Target="../tags/tag587.xml"/><Relationship Id="rId11" Type="http://schemas.openxmlformats.org/officeDocument/2006/relationships/oleObject" Target="../embeddings/oleObject145.bin"/><Relationship Id="rId5" Type="http://schemas.openxmlformats.org/officeDocument/2006/relationships/tags" Target="../tags/tag58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85.xml"/><Relationship Id="rId9" Type="http://schemas.openxmlformats.org/officeDocument/2006/relationships/tags" Target="../tags/tag590.xml"/></Relationships>
</file>

<file path=ppt/slideLayouts/_rels/slideLayout191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3" Type="http://schemas.openxmlformats.org/officeDocument/2006/relationships/tags" Target="../tags/tag592.xml"/><Relationship Id="rId7" Type="http://schemas.openxmlformats.org/officeDocument/2006/relationships/tags" Target="../tags/tag596.xml"/><Relationship Id="rId12" Type="http://schemas.openxmlformats.org/officeDocument/2006/relationships/image" Target="../media/image20.emf"/><Relationship Id="rId2" Type="http://schemas.openxmlformats.org/officeDocument/2006/relationships/tags" Target="../tags/tag591.xml"/><Relationship Id="rId1" Type="http://schemas.openxmlformats.org/officeDocument/2006/relationships/vmlDrawing" Target="../drawings/vmlDrawing146.vml"/><Relationship Id="rId6" Type="http://schemas.openxmlformats.org/officeDocument/2006/relationships/tags" Target="../tags/tag595.xml"/><Relationship Id="rId11" Type="http://schemas.openxmlformats.org/officeDocument/2006/relationships/oleObject" Target="../embeddings/oleObject146.bin"/><Relationship Id="rId5" Type="http://schemas.openxmlformats.org/officeDocument/2006/relationships/tags" Target="../tags/tag59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93.xml"/><Relationship Id="rId9" Type="http://schemas.openxmlformats.org/officeDocument/2006/relationships/tags" Target="../tags/tag598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3" Type="http://schemas.openxmlformats.org/officeDocument/2006/relationships/tags" Target="../tags/tag600.xml"/><Relationship Id="rId7" Type="http://schemas.openxmlformats.org/officeDocument/2006/relationships/tags" Target="../tags/tag604.xml"/><Relationship Id="rId12" Type="http://schemas.openxmlformats.org/officeDocument/2006/relationships/image" Target="../media/image9.emf"/><Relationship Id="rId2" Type="http://schemas.openxmlformats.org/officeDocument/2006/relationships/tags" Target="../tags/tag599.xml"/><Relationship Id="rId1" Type="http://schemas.openxmlformats.org/officeDocument/2006/relationships/vmlDrawing" Target="../drawings/vmlDrawing147.vml"/><Relationship Id="rId6" Type="http://schemas.openxmlformats.org/officeDocument/2006/relationships/tags" Target="../tags/tag603.xml"/><Relationship Id="rId11" Type="http://schemas.openxmlformats.org/officeDocument/2006/relationships/oleObject" Target="../embeddings/oleObject147.bin"/><Relationship Id="rId5" Type="http://schemas.openxmlformats.org/officeDocument/2006/relationships/tags" Target="../tags/tag60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01.xml"/><Relationship Id="rId9" Type="http://schemas.openxmlformats.org/officeDocument/2006/relationships/tags" Target="../tags/tag606.xml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2" Type="http://schemas.openxmlformats.org/officeDocument/2006/relationships/tags" Target="../tags/tag607.xml"/><Relationship Id="rId1" Type="http://schemas.openxmlformats.org/officeDocument/2006/relationships/vmlDrawing" Target="../drawings/vmlDrawing148.vml"/><Relationship Id="rId6" Type="http://schemas.openxmlformats.org/officeDocument/2006/relationships/tags" Target="../tags/tag611.xml"/><Relationship Id="rId5" Type="http://schemas.openxmlformats.org/officeDocument/2006/relationships/tags" Target="../tags/tag610.xml"/><Relationship Id="rId10" Type="http://schemas.openxmlformats.org/officeDocument/2006/relationships/image" Target="../media/image10.emf"/><Relationship Id="rId4" Type="http://schemas.openxmlformats.org/officeDocument/2006/relationships/tags" Target="../tags/tag609.xml"/><Relationship Id="rId9" Type="http://schemas.openxmlformats.org/officeDocument/2006/relationships/oleObject" Target="../embeddings/oleObject148.bin"/></Relationships>
</file>

<file path=ppt/slideLayouts/_rels/slideLayout1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614.xml"/><Relationship Id="rId7" Type="http://schemas.openxmlformats.org/officeDocument/2006/relationships/oleObject" Target="../embeddings/oleObject149.bin"/><Relationship Id="rId2" Type="http://schemas.openxmlformats.org/officeDocument/2006/relationships/tags" Target="../tags/tag613.xml"/><Relationship Id="rId1" Type="http://schemas.openxmlformats.org/officeDocument/2006/relationships/vmlDrawing" Target="../drawings/vmlDrawing149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6.xml"/><Relationship Id="rId4" Type="http://schemas.openxmlformats.org/officeDocument/2006/relationships/tags" Target="../tags/tag615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3" Type="http://schemas.openxmlformats.org/officeDocument/2006/relationships/tags" Target="../tags/tag618.xml"/><Relationship Id="rId7" Type="http://schemas.openxmlformats.org/officeDocument/2006/relationships/tags" Target="../tags/tag622.xml"/><Relationship Id="rId2" Type="http://schemas.openxmlformats.org/officeDocument/2006/relationships/tags" Target="../tags/tag617.xml"/><Relationship Id="rId1" Type="http://schemas.openxmlformats.org/officeDocument/2006/relationships/vmlDrawing" Target="../drawings/vmlDrawing150.vml"/><Relationship Id="rId6" Type="http://schemas.openxmlformats.org/officeDocument/2006/relationships/tags" Target="../tags/tag621.xml"/><Relationship Id="rId11" Type="http://schemas.openxmlformats.org/officeDocument/2006/relationships/image" Target="../media/image9.emf"/><Relationship Id="rId5" Type="http://schemas.openxmlformats.org/officeDocument/2006/relationships/tags" Target="../tags/tag620.xml"/><Relationship Id="rId10" Type="http://schemas.openxmlformats.org/officeDocument/2006/relationships/oleObject" Target="../embeddings/oleObject150.bin"/><Relationship Id="rId4" Type="http://schemas.openxmlformats.org/officeDocument/2006/relationships/tags" Target="../tags/tag619.xml"/><Relationship Id="rId9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2" Type="http://schemas.openxmlformats.org/officeDocument/2006/relationships/tags" Target="../tags/tag624.xml"/><Relationship Id="rId1" Type="http://schemas.openxmlformats.org/officeDocument/2006/relationships/vmlDrawing" Target="../drawings/vmlDrawing151.vml"/><Relationship Id="rId6" Type="http://schemas.openxmlformats.org/officeDocument/2006/relationships/tags" Target="../tags/tag628.xml"/><Relationship Id="rId5" Type="http://schemas.openxmlformats.org/officeDocument/2006/relationships/tags" Target="../tags/tag627.xml"/><Relationship Id="rId10" Type="http://schemas.openxmlformats.org/officeDocument/2006/relationships/image" Target="../media/image10.emf"/><Relationship Id="rId4" Type="http://schemas.openxmlformats.org/officeDocument/2006/relationships/tags" Target="../tags/tag626.xml"/><Relationship Id="rId9" Type="http://schemas.openxmlformats.org/officeDocument/2006/relationships/oleObject" Target="../embeddings/oleObject151.bin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31.xml"/><Relationship Id="rId7" Type="http://schemas.openxmlformats.org/officeDocument/2006/relationships/tags" Target="../tags/tag635.xml"/><Relationship Id="rId2" Type="http://schemas.openxmlformats.org/officeDocument/2006/relationships/tags" Target="../tags/tag630.xml"/><Relationship Id="rId1" Type="http://schemas.openxmlformats.org/officeDocument/2006/relationships/vmlDrawing" Target="../drawings/vmlDrawing152.vml"/><Relationship Id="rId6" Type="http://schemas.openxmlformats.org/officeDocument/2006/relationships/tags" Target="../tags/tag634.xml"/><Relationship Id="rId5" Type="http://schemas.openxmlformats.org/officeDocument/2006/relationships/tags" Target="../tags/tag633.xml"/><Relationship Id="rId10" Type="http://schemas.openxmlformats.org/officeDocument/2006/relationships/image" Target="../media/image10.emf"/><Relationship Id="rId4" Type="http://schemas.openxmlformats.org/officeDocument/2006/relationships/tags" Target="../tags/tag632.xml"/><Relationship Id="rId9" Type="http://schemas.openxmlformats.org/officeDocument/2006/relationships/oleObject" Target="../embeddings/oleObject152.bin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37.xml"/><Relationship Id="rId7" Type="http://schemas.openxmlformats.org/officeDocument/2006/relationships/tags" Target="../tags/tag641.xml"/><Relationship Id="rId2" Type="http://schemas.openxmlformats.org/officeDocument/2006/relationships/tags" Target="../tags/tag636.xml"/><Relationship Id="rId1" Type="http://schemas.openxmlformats.org/officeDocument/2006/relationships/vmlDrawing" Target="../drawings/vmlDrawing153.vml"/><Relationship Id="rId6" Type="http://schemas.openxmlformats.org/officeDocument/2006/relationships/tags" Target="../tags/tag640.xml"/><Relationship Id="rId5" Type="http://schemas.openxmlformats.org/officeDocument/2006/relationships/tags" Target="../tags/tag639.xml"/><Relationship Id="rId10" Type="http://schemas.openxmlformats.org/officeDocument/2006/relationships/image" Target="../media/image10.emf"/><Relationship Id="rId4" Type="http://schemas.openxmlformats.org/officeDocument/2006/relationships/tags" Target="../tags/tag638.xml"/><Relationship Id="rId9" Type="http://schemas.openxmlformats.org/officeDocument/2006/relationships/oleObject" Target="../embeddings/oleObject153.bin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tags" Target="../tags/tag648.xml"/><Relationship Id="rId3" Type="http://schemas.openxmlformats.org/officeDocument/2006/relationships/tags" Target="../tags/tag643.xml"/><Relationship Id="rId7" Type="http://schemas.openxmlformats.org/officeDocument/2006/relationships/tags" Target="../tags/tag647.xml"/><Relationship Id="rId2" Type="http://schemas.openxmlformats.org/officeDocument/2006/relationships/tags" Target="../tags/tag642.xml"/><Relationship Id="rId1" Type="http://schemas.openxmlformats.org/officeDocument/2006/relationships/vmlDrawing" Target="../drawings/vmlDrawing154.vml"/><Relationship Id="rId6" Type="http://schemas.openxmlformats.org/officeDocument/2006/relationships/tags" Target="../tags/tag646.xml"/><Relationship Id="rId11" Type="http://schemas.openxmlformats.org/officeDocument/2006/relationships/image" Target="../media/image10.emf"/><Relationship Id="rId5" Type="http://schemas.openxmlformats.org/officeDocument/2006/relationships/tags" Target="../tags/tag645.xml"/><Relationship Id="rId10" Type="http://schemas.openxmlformats.org/officeDocument/2006/relationships/oleObject" Target="../embeddings/oleObject154.bin"/><Relationship Id="rId4" Type="http://schemas.openxmlformats.org/officeDocument/2006/relationships/tags" Target="../tags/tag644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8" Type="http://schemas.openxmlformats.org/officeDocument/2006/relationships/tags" Target="../tags/tag655.xml"/><Relationship Id="rId3" Type="http://schemas.openxmlformats.org/officeDocument/2006/relationships/tags" Target="../tags/tag650.xml"/><Relationship Id="rId7" Type="http://schemas.openxmlformats.org/officeDocument/2006/relationships/tags" Target="../tags/tag654.xml"/><Relationship Id="rId12" Type="http://schemas.openxmlformats.org/officeDocument/2006/relationships/image" Target="../media/image9.emf"/><Relationship Id="rId2" Type="http://schemas.openxmlformats.org/officeDocument/2006/relationships/tags" Target="../tags/tag649.xml"/><Relationship Id="rId1" Type="http://schemas.openxmlformats.org/officeDocument/2006/relationships/vmlDrawing" Target="../drawings/vmlDrawing155.vml"/><Relationship Id="rId6" Type="http://schemas.openxmlformats.org/officeDocument/2006/relationships/tags" Target="../tags/tag653.xml"/><Relationship Id="rId11" Type="http://schemas.openxmlformats.org/officeDocument/2006/relationships/oleObject" Target="../embeddings/oleObject155.bin"/><Relationship Id="rId5" Type="http://schemas.openxmlformats.org/officeDocument/2006/relationships/tags" Target="../tags/tag65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51.xml"/><Relationship Id="rId9" Type="http://schemas.openxmlformats.org/officeDocument/2006/relationships/tags" Target="../tags/tag656.xml"/></Relationships>
</file>

<file path=ppt/slideLayouts/_rels/slideLayout201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3" Type="http://schemas.openxmlformats.org/officeDocument/2006/relationships/tags" Target="../tags/tag658.xml"/><Relationship Id="rId7" Type="http://schemas.openxmlformats.org/officeDocument/2006/relationships/tags" Target="../tags/tag662.xml"/><Relationship Id="rId12" Type="http://schemas.openxmlformats.org/officeDocument/2006/relationships/image" Target="../media/image9.emf"/><Relationship Id="rId2" Type="http://schemas.openxmlformats.org/officeDocument/2006/relationships/tags" Target="../tags/tag657.xml"/><Relationship Id="rId1" Type="http://schemas.openxmlformats.org/officeDocument/2006/relationships/vmlDrawing" Target="../drawings/vmlDrawing156.vml"/><Relationship Id="rId6" Type="http://schemas.openxmlformats.org/officeDocument/2006/relationships/tags" Target="../tags/tag661.xml"/><Relationship Id="rId11" Type="http://schemas.openxmlformats.org/officeDocument/2006/relationships/oleObject" Target="../embeddings/oleObject156.bin"/><Relationship Id="rId5" Type="http://schemas.openxmlformats.org/officeDocument/2006/relationships/tags" Target="../tags/tag66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59.xml"/><Relationship Id="rId9" Type="http://schemas.openxmlformats.org/officeDocument/2006/relationships/tags" Target="../tags/tag664.xml"/></Relationships>
</file>

<file path=ppt/slideLayouts/_rels/slideLayout202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3" Type="http://schemas.openxmlformats.org/officeDocument/2006/relationships/tags" Target="../tags/tag666.xml"/><Relationship Id="rId7" Type="http://schemas.openxmlformats.org/officeDocument/2006/relationships/tags" Target="../tags/tag670.xml"/><Relationship Id="rId12" Type="http://schemas.openxmlformats.org/officeDocument/2006/relationships/image" Target="../media/image10.emf"/><Relationship Id="rId2" Type="http://schemas.openxmlformats.org/officeDocument/2006/relationships/tags" Target="../tags/tag665.xml"/><Relationship Id="rId1" Type="http://schemas.openxmlformats.org/officeDocument/2006/relationships/vmlDrawing" Target="../drawings/vmlDrawing157.vml"/><Relationship Id="rId6" Type="http://schemas.openxmlformats.org/officeDocument/2006/relationships/tags" Target="../tags/tag669.xml"/><Relationship Id="rId11" Type="http://schemas.openxmlformats.org/officeDocument/2006/relationships/oleObject" Target="../embeddings/oleObject157.bin"/><Relationship Id="rId5" Type="http://schemas.openxmlformats.org/officeDocument/2006/relationships/tags" Target="../tags/tag6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7.xml"/><Relationship Id="rId9" Type="http://schemas.openxmlformats.org/officeDocument/2006/relationships/tags" Target="../tags/tag672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3" Type="http://schemas.openxmlformats.org/officeDocument/2006/relationships/tags" Target="../tags/tag674.xml"/><Relationship Id="rId7" Type="http://schemas.openxmlformats.org/officeDocument/2006/relationships/tags" Target="../tags/tag678.xml"/><Relationship Id="rId12" Type="http://schemas.openxmlformats.org/officeDocument/2006/relationships/image" Target="../media/image9.emf"/><Relationship Id="rId2" Type="http://schemas.openxmlformats.org/officeDocument/2006/relationships/tags" Target="../tags/tag673.xml"/><Relationship Id="rId1" Type="http://schemas.openxmlformats.org/officeDocument/2006/relationships/vmlDrawing" Target="../drawings/vmlDrawing158.vml"/><Relationship Id="rId6" Type="http://schemas.openxmlformats.org/officeDocument/2006/relationships/tags" Target="../tags/tag677.xml"/><Relationship Id="rId11" Type="http://schemas.openxmlformats.org/officeDocument/2006/relationships/oleObject" Target="../embeddings/oleObject158.bin"/><Relationship Id="rId5" Type="http://schemas.openxmlformats.org/officeDocument/2006/relationships/tags" Target="../tags/tag6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5.xml"/><Relationship Id="rId9" Type="http://schemas.openxmlformats.org/officeDocument/2006/relationships/tags" Target="../tags/tag680.xml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tags" Target="../tags/tag687.xml"/><Relationship Id="rId3" Type="http://schemas.openxmlformats.org/officeDocument/2006/relationships/tags" Target="../tags/tag682.xml"/><Relationship Id="rId7" Type="http://schemas.openxmlformats.org/officeDocument/2006/relationships/tags" Target="../tags/tag686.xml"/><Relationship Id="rId2" Type="http://schemas.openxmlformats.org/officeDocument/2006/relationships/tags" Target="../tags/tag681.xml"/><Relationship Id="rId1" Type="http://schemas.openxmlformats.org/officeDocument/2006/relationships/vmlDrawing" Target="../drawings/vmlDrawing159.vml"/><Relationship Id="rId6" Type="http://schemas.openxmlformats.org/officeDocument/2006/relationships/tags" Target="../tags/tag685.xml"/><Relationship Id="rId11" Type="http://schemas.openxmlformats.org/officeDocument/2006/relationships/image" Target="../media/image10.emf"/><Relationship Id="rId5" Type="http://schemas.openxmlformats.org/officeDocument/2006/relationships/tags" Target="../tags/tag684.xml"/><Relationship Id="rId10" Type="http://schemas.openxmlformats.org/officeDocument/2006/relationships/oleObject" Target="../embeddings/oleObject159.bin"/><Relationship Id="rId4" Type="http://schemas.openxmlformats.org/officeDocument/2006/relationships/tags" Target="../tags/tag683.xml"/><Relationship Id="rId9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3" Type="http://schemas.openxmlformats.org/officeDocument/2006/relationships/tags" Target="../tags/tag689.xml"/><Relationship Id="rId7" Type="http://schemas.openxmlformats.org/officeDocument/2006/relationships/tags" Target="../tags/tag693.xml"/><Relationship Id="rId12" Type="http://schemas.openxmlformats.org/officeDocument/2006/relationships/image" Target="../media/image10.emf"/><Relationship Id="rId2" Type="http://schemas.openxmlformats.org/officeDocument/2006/relationships/tags" Target="../tags/tag688.xml"/><Relationship Id="rId1" Type="http://schemas.openxmlformats.org/officeDocument/2006/relationships/vmlDrawing" Target="../drawings/vmlDrawing160.vml"/><Relationship Id="rId6" Type="http://schemas.openxmlformats.org/officeDocument/2006/relationships/tags" Target="../tags/tag692.xml"/><Relationship Id="rId11" Type="http://schemas.openxmlformats.org/officeDocument/2006/relationships/oleObject" Target="../embeddings/oleObject160.bin"/><Relationship Id="rId5" Type="http://schemas.openxmlformats.org/officeDocument/2006/relationships/tags" Target="../tags/tag69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90.xml"/><Relationship Id="rId9" Type="http://schemas.openxmlformats.org/officeDocument/2006/relationships/tags" Target="../tags/tag695.xml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tags" Target="../tags/tag702.xml"/><Relationship Id="rId3" Type="http://schemas.openxmlformats.org/officeDocument/2006/relationships/tags" Target="../tags/tag697.xml"/><Relationship Id="rId7" Type="http://schemas.openxmlformats.org/officeDocument/2006/relationships/tags" Target="../tags/tag701.xml"/><Relationship Id="rId12" Type="http://schemas.openxmlformats.org/officeDocument/2006/relationships/image" Target="../media/image9.emf"/><Relationship Id="rId2" Type="http://schemas.openxmlformats.org/officeDocument/2006/relationships/tags" Target="../tags/tag696.xml"/><Relationship Id="rId1" Type="http://schemas.openxmlformats.org/officeDocument/2006/relationships/vmlDrawing" Target="../drawings/vmlDrawing161.vml"/><Relationship Id="rId6" Type="http://schemas.openxmlformats.org/officeDocument/2006/relationships/tags" Target="../tags/tag700.xml"/><Relationship Id="rId11" Type="http://schemas.openxmlformats.org/officeDocument/2006/relationships/oleObject" Target="../embeddings/oleObject161.bin"/><Relationship Id="rId5" Type="http://schemas.openxmlformats.org/officeDocument/2006/relationships/tags" Target="../tags/tag69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98.xml"/><Relationship Id="rId9" Type="http://schemas.openxmlformats.org/officeDocument/2006/relationships/tags" Target="../tags/tag703.xml"/></Relationships>
</file>

<file path=ppt/slideLayouts/_rels/slideLayout207.xml.rels><?xml version="1.0" encoding="UTF-8" standalone="yes"?>
<Relationships xmlns="http://schemas.openxmlformats.org/package/2006/relationships"><Relationship Id="rId8" Type="http://schemas.openxmlformats.org/officeDocument/2006/relationships/tags" Target="../tags/tag710.xml"/><Relationship Id="rId3" Type="http://schemas.openxmlformats.org/officeDocument/2006/relationships/tags" Target="../tags/tag705.xml"/><Relationship Id="rId7" Type="http://schemas.openxmlformats.org/officeDocument/2006/relationships/tags" Target="../tags/tag709.xml"/><Relationship Id="rId12" Type="http://schemas.openxmlformats.org/officeDocument/2006/relationships/image" Target="../media/image10.emf"/><Relationship Id="rId2" Type="http://schemas.openxmlformats.org/officeDocument/2006/relationships/tags" Target="../tags/tag704.xml"/><Relationship Id="rId1" Type="http://schemas.openxmlformats.org/officeDocument/2006/relationships/vmlDrawing" Target="../drawings/vmlDrawing162.vml"/><Relationship Id="rId6" Type="http://schemas.openxmlformats.org/officeDocument/2006/relationships/tags" Target="../tags/tag708.xml"/><Relationship Id="rId11" Type="http://schemas.openxmlformats.org/officeDocument/2006/relationships/oleObject" Target="../embeddings/oleObject162.bin"/><Relationship Id="rId5" Type="http://schemas.openxmlformats.org/officeDocument/2006/relationships/tags" Target="../tags/tag70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06.xml"/><Relationship Id="rId9" Type="http://schemas.openxmlformats.org/officeDocument/2006/relationships/tags" Target="../tags/tag711.xml"/></Relationships>
</file>

<file path=ppt/slideLayouts/_rels/slideLayout20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13.xml"/><Relationship Id="rId7" Type="http://schemas.openxmlformats.org/officeDocument/2006/relationships/tags" Target="../tags/tag717.xml"/><Relationship Id="rId2" Type="http://schemas.openxmlformats.org/officeDocument/2006/relationships/tags" Target="../tags/tag712.xml"/><Relationship Id="rId1" Type="http://schemas.openxmlformats.org/officeDocument/2006/relationships/vmlDrawing" Target="../drawings/vmlDrawing163.vml"/><Relationship Id="rId6" Type="http://schemas.openxmlformats.org/officeDocument/2006/relationships/tags" Target="../tags/tag716.xml"/><Relationship Id="rId5" Type="http://schemas.openxmlformats.org/officeDocument/2006/relationships/tags" Target="../tags/tag715.xml"/><Relationship Id="rId10" Type="http://schemas.openxmlformats.org/officeDocument/2006/relationships/image" Target="../media/image10.emf"/><Relationship Id="rId4" Type="http://schemas.openxmlformats.org/officeDocument/2006/relationships/tags" Target="../tags/tag714.xml"/><Relationship Id="rId9" Type="http://schemas.openxmlformats.org/officeDocument/2006/relationships/oleObject" Target="../embeddings/oleObject163.bin"/></Relationships>
</file>

<file path=ppt/slideLayouts/_rels/slideLayout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719.xml"/><Relationship Id="rId7" Type="http://schemas.openxmlformats.org/officeDocument/2006/relationships/oleObject" Target="../embeddings/oleObject164.bin"/><Relationship Id="rId2" Type="http://schemas.openxmlformats.org/officeDocument/2006/relationships/tags" Target="../tags/tag718.xml"/><Relationship Id="rId1" Type="http://schemas.openxmlformats.org/officeDocument/2006/relationships/vmlDrawing" Target="../drawings/vmlDrawing16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21.xml"/><Relationship Id="rId4" Type="http://schemas.openxmlformats.org/officeDocument/2006/relationships/tags" Target="../tags/tag72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8" Type="http://schemas.openxmlformats.org/officeDocument/2006/relationships/tags" Target="../tags/tag728.xml"/><Relationship Id="rId3" Type="http://schemas.openxmlformats.org/officeDocument/2006/relationships/tags" Target="../tags/tag723.xml"/><Relationship Id="rId7" Type="http://schemas.openxmlformats.org/officeDocument/2006/relationships/tags" Target="../tags/tag727.xml"/><Relationship Id="rId2" Type="http://schemas.openxmlformats.org/officeDocument/2006/relationships/tags" Target="../tags/tag722.xml"/><Relationship Id="rId1" Type="http://schemas.openxmlformats.org/officeDocument/2006/relationships/vmlDrawing" Target="../drawings/vmlDrawing165.vml"/><Relationship Id="rId6" Type="http://schemas.openxmlformats.org/officeDocument/2006/relationships/tags" Target="../tags/tag726.xml"/><Relationship Id="rId11" Type="http://schemas.openxmlformats.org/officeDocument/2006/relationships/image" Target="../media/image9.emf"/><Relationship Id="rId5" Type="http://schemas.openxmlformats.org/officeDocument/2006/relationships/tags" Target="../tags/tag725.xml"/><Relationship Id="rId10" Type="http://schemas.openxmlformats.org/officeDocument/2006/relationships/oleObject" Target="../embeddings/oleObject165.bin"/><Relationship Id="rId4" Type="http://schemas.openxmlformats.org/officeDocument/2006/relationships/tags" Target="../tags/tag724.xml"/><Relationship Id="rId9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9.xml"/><Relationship Id="rId1" Type="http://schemas.openxmlformats.org/officeDocument/2006/relationships/vmlDrawing" Target="../drawings/vmlDrawing16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66.bin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sv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9.svg"/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11" Type="http://schemas.openxmlformats.org/officeDocument/2006/relationships/image" Target="../media/image36.svg"/><Relationship Id="rId5" Type="http://schemas.openxmlformats.org/officeDocument/2006/relationships/image" Target="../media/image33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35.sv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8.svg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3.sv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10.emf"/><Relationship Id="rId4" Type="http://schemas.openxmlformats.org/officeDocument/2006/relationships/tags" Target="../tags/tag24.xml"/><Relationship Id="rId9" Type="http://schemas.openxmlformats.org/officeDocument/2006/relationships/oleObject" Target="../embeddings/oleObject2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1.emf"/><Relationship Id="rId2" Type="http://schemas.openxmlformats.org/officeDocument/2006/relationships/tags" Target="../tags/tag2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1.emf"/><Relationship Id="rId2" Type="http://schemas.openxmlformats.org/officeDocument/2006/relationships/tags" Target="../tags/tag3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1.emf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1.emf"/><Relationship Id="rId2" Type="http://schemas.openxmlformats.org/officeDocument/2006/relationships/tags" Target="../tags/tag4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4.xml"/><Relationship Id="rId7" Type="http://schemas.openxmlformats.org/officeDocument/2006/relationships/image" Target="../media/image11.emf"/><Relationship Id="rId2" Type="http://schemas.openxmlformats.org/officeDocument/2006/relationships/tags" Target="../tags/tag4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47.xml"/><Relationship Id="rId7" Type="http://schemas.openxmlformats.org/officeDocument/2006/relationships/oleObject" Target="../embeddings/oleObject9.bin"/><Relationship Id="rId2" Type="http://schemas.openxmlformats.org/officeDocument/2006/relationships/tags" Target="../tags/tag46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1.xml"/><Relationship Id="rId7" Type="http://schemas.openxmlformats.org/officeDocument/2006/relationships/image" Target="../media/image11.emf"/><Relationship Id="rId2" Type="http://schemas.openxmlformats.org/officeDocument/2006/relationships/tags" Target="../tags/tag5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4.xml"/><Relationship Id="rId7" Type="http://schemas.openxmlformats.org/officeDocument/2006/relationships/image" Target="../media/image11.emf"/><Relationship Id="rId2" Type="http://schemas.openxmlformats.org/officeDocument/2006/relationships/tags" Target="../tags/tag5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7.xml"/><Relationship Id="rId7" Type="http://schemas.openxmlformats.org/officeDocument/2006/relationships/image" Target="../media/image11.emf"/><Relationship Id="rId2" Type="http://schemas.openxmlformats.org/officeDocument/2006/relationships/tags" Target="../tags/tag5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59.xml"/><Relationship Id="rId7" Type="http://schemas.openxmlformats.org/officeDocument/2006/relationships/oleObject" Target="../embeddings/oleObject13.bin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13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3.xml"/><Relationship Id="rId7" Type="http://schemas.openxmlformats.org/officeDocument/2006/relationships/image" Target="../media/image11.emf"/><Relationship Id="rId2" Type="http://schemas.openxmlformats.org/officeDocument/2006/relationships/tags" Target="../tags/tag6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65.xml"/><Relationship Id="rId7" Type="http://schemas.openxmlformats.org/officeDocument/2006/relationships/oleObject" Target="../embeddings/oleObject15.bin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69.xml"/><Relationship Id="rId7" Type="http://schemas.openxmlformats.org/officeDocument/2006/relationships/image" Target="../media/image11.emf"/><Relationship Id="rId2" Type="http://schemas.openxmlformats.org/officeDocument/2006/relationships/tags" Target="../tags/tag6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0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71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3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10" Type="http://schemas.openxmlformats.org/officeDocument/2006/relationships/image" Target="../media/image13.png"/><Relationship Id="rId4" Type="http://schemas.openxmlformats.org/officeDocument/2006/relationships/tags" Target="../tags/tag72.xml"/><Relationship Id="rId9" Type="http://schemas.openxmlformats.org/officeDocument/2006/relationships/image" Target="../media/image11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76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5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14.pn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79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19.vml"/><Relationship Id="rId1" Type="http://schemas.openxmlformats.org/officeDocument/2006/relationships/themeOverride" Target="../theme/themeOverride4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10" Type="http://schemas.openxmlformats.org/officeDocument/2006/relationships/image" Target="../media/image13.png"/><Relationship Id="rId4" Type="http://schemas.openxmlformats.org/officeDocument/2006/relationships/tags" Target="../tags/tag80.xml"/><Relationship Id="rId9" Type="http://schemas.openxmlformats.org/officeDocument/2006/relationships/image" Target="../media/image11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84.xml"/><Relationship Id="rId7" Type="http://schemas.openxmlformats.org/officeDocument/2006/relationships/oleObject" Target="../embeddings/oleObject20.bin"/><Relationship Id="rId2" Type="http://schemas.openxmlformats.org/officeDocument/2006/relationships/tags" Target="../tags/tag83.xml"/><Relationship Id="rId1" Type="http://schemas.openxmlformats.org/officeDocument/2006/relationships/vmlDrawing" Target="../drawings/vmlDrawing2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14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87.xml"/><Relationship Id="rId7" Type="http://schemas.openxmlformats.org/officeDocument/2006/relationships/oleObject" Target="../embeddings/oleObject21.bin"/><Relationship Id="rId2" Type="http://schemas.openxmlformats.org/officeDocument/2006/relationships/vmlDrawing" Target="../drawings/vmlDrawing21.vml"/><Relationship Id="rId1" Type="http://schemas.openxmlformats.org/officeDocument/2006/relationships/themeOverride" Target="../theme/themeOverride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11.emf"/><Relationship Id="rId2" Type="http://schemas.openxmlformats.org/officeDocument/2006/relationships/tags" Target="../tags/tag9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4.xml"/><Relationship Id="rId7" Type="http://schemas.openxmlformats.org/officeDocument/2006/relationships/image" Target="../media/image15.emf"/><Relationship Id="rId2" Type="http://schemas.openxmlformats.org/officeDocument/2006/relationships/tags" Target="../tags/tag9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97.xml"/><Relationship Id="rId7" Type="http://schemas.openxmlformats.org/officeDocument/2006/relationships/oleObject" Target="../embeddings/oleObject24.bin"/><Relationship Id="rId2" Type="http://schemas.openxmlformats.org/officeDocument/2006/relationships/tags" Target="../tags/tag96.xml"/><Relationship Id="rId1" Type="http://schemas.openxmlformats.org/officeDocument/2006/relationships/vmlDrawing" Target="../drawings/vmlDrawing2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02.xml"/><Relationship Id="rId7" Type="http://schemas.openxmlformats.org/officeDocument/2006/relationships/oleObject" Target="../embeddings/oleObject26.bin"/><Relationship Id="rId2" Type="http://schemas.openxmlformats.org/officeDocument/2006/relationships/vmlDrawing" Target="../drawings/vmlDrawing26.vml"/><Relationship Id="rId1" Type="http://schemas.openxmlformats.org/officeDocument/2006/relationships/themeOverride" Target="../theme/themeOverride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8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9.bin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11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30.v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9" Type="http://schemas.openxmlformats.org/officeDocument/2006/relationships/image" Target="../media/image18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1.emf"/><Relationship Id="rId2" Type="http://schemas.openxmlformats.org/officeDocument/2006/relationships/tags" Target="../tags/tag11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11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11.emf"/><Relationship Id="rId2" Type="http://schemas.openxmlformats.org/officeDocument/2006/relationships/tags" Target="../tags/tag120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27.xml"/><Relationship Id="rId7" Type="http://schemas.openxmlformats.org/officeDocument/2006/relationships/oleObject" Target="../embeddings/oleObject36.bin"/><Relationship Id="rId2" Type="http://schemas.openxmlformats.org/officeDocument/2006/relationships/vmlDrawing" Target="../drawings/vmlDrawing36.vml"/><Relationship Id="rId1" Type="http://schemas.openxmlformats.org/officeDocument/2006/relationships/themeOverride" Target="../theme/themeOverride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tags" Target="../tags/tag130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37.vml"/><Relationship Id="rId1" Type="http://schemas.openxmlformats.org/officeDocument/2006/relationships/themeOverride" Target="../theme/themeOverride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10" Type="http://schemas.openxmlformats.org/officeDocument/2006/relationships/image" Target="../media/image12.png"/><Relationship Id="rId4" Type="http://schemas.openxmlformats.org/officeDocument/2006/relationships/tags" Target="../tags/tag131.xml"/><Relationship Id="rId9" Type="http://schemas.openxmlformats.org/officeDocument/2006/relationships/image" Target="../media/image11.emf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tags" Target="../tags/tag134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38.vml"/><Relationship Id="rId1" Type="http://schemas.openxmlformats.org/officeDocument/2006/relationships/themeOverride" Target="../theme/themeOverride9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10" Type="http://schemas.openxmlformats.org/officeDocument/2006/relationships/image" Target="../media/image12.png"/><Relationship Id="rId4" Type="http://schemas.openxmlformats.org/officeDocument/2006/relationships/tags" Target="../tags/tag135.xml"/><Relationship Id="rId9" Type="http://schemas.openxmlformats.org/officeDocument/2006/relationships/image" Target="../media/image11.emf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38.xml"/><Relationship Id="rId7" Type="http://schemas.openxmlformats.org/officeDocument/2006/relationships/oleObject" Target="../embeddings/oleObject39.bin"/><Relationship Id="rId2" Type="http://schemas.openxmlformats.org/officeDocument/2006/relationships/vmlDrawing" Target="../drawings/vmlDrawing39.vml"/><Relationship Id="rId1" Type="http://schemas.openxmlformats.org/officeDocument/2006/relationships/themeOverride" Target="../theme/themeOverride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image" Target="../media/image12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41.xml"/><Relationship Id="rId7" Type="http://schemas.openxmlformats.org/officeDocument/2006/relationships/oleObject" Target="../embeddings/oleObject40.bin"/><Relationship Id="rId2" Type="http://schemas.openxmlformats.org/officeDocument/2006/relationships/vmlDrawing" Target="../drawings/vmlDrawing40.vml"/><Relationship Id="rId1" Type="http://schemas.openxmlformats.org/officeDocument/2006/relationships/themeOverride" Target="../theme/themeOverride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9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44.xml"/><Relationship Id="rId7" Type="http://schemas.openxmlformats.org/officeDocument/2006/relationships/oleObject" Target="../embeddings/oleObject41.bin"/><Relationship Id="rId2" Type="http://schemas.openxmlformats.org/officeDocument/2006/relationships/vmlDrawing" Target="../drawings/vmlDrawing41.vml"/><Relationship Id="rId1" Type="http://schemas.openxmlformats.org/officeDocument/2006/relationships/themeOverride" Target="../theme/themeOverride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9" Type="http://schemas.openxmlformats.org/officeDocument/2006/relationships/image" Target="../media/image12.png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147.xml"/><Relationship Id="rId7" Type="http://schemas.openxmlformats.org/officeDocument/2006/relationships/oleObject" Target="../embeddings/oleObject42.bin"/><Relationship Id="rId2" Type="http://schemas.openxmlformats.org/officeDocument/2006/relationships/vmlDrawing" Target="../drawings/vmlDrawing42.vml"/><Relationship Id="rId1" Type="http://schemas.openxmlformats.org/officeDocument/2006/relationships/themeOverride" Target="../theme/themeOverride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9" Type="http://schemas.openxmlformats.org/officeDocument/2006/relationships/image" Target="../media/image13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1.xml"/><Relationship Id="rId7" Type="http://schemas.openxmlformats.org/officeDocument/2006/relationships/image" Target="../media/image11.emf"/><Relationship Id="rId2" Type="http://schemas.openxmlformats.org/officeDocument/2006/relationships/tags" Target="../tags/tag150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2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53.xml"/><Relationship Id="rId7" Type="http://schemas.openxmlformats.org/officeDocument/2006/relationships/oleObject" Target="../embeddings/oleObject44.bin"/><Relationship Id="rId2" Type="http://schemas.openxmlformats.org/officeDocument/2006/relationships/vmlDrawing" Target="../drawings/vmlDrawing44.vml"/><Relationship Id="rId1" Type="http://schemas.openxmlformats.org/officeDocument/2006/relationships/themeOverride" Target="../theme/themeOverride1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7.xml"/><Relationship Id="rId7" Type="http://schemas.openxmlformats.org/officeDocument/2006/relationships/image" Target="../media/image11.emf"/><Relationship Id="rId2" Type="http://schemas.openxmlformats.org/officeDocument/2006/relationships/tags" Target="../tags/tag15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5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8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tags" Target="../tags/tag159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46.v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10" Type="http://schemas.openxmlformats.org/officeDocument/2006/relationships/image" Target="../media/image13.png"/><Relationship Id="rId4" Type="http://schemas.openxmlformats.org/officeDocument/2006/relationships/tags" Target="../tags/tag160.xml"/><Relationship Id="rId9" Type="http://schemas.openxmlformats.org/officeDocument/2006/relationships/image" Target="../media/image11.emf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64.xml"/><Relationship Id="rId7" Type="http://schemas.openxmlformats.org/officeDocument/2006/relationships/oleObject" Target="../embeddings/oleObject47.bin"/><Relationship Id="rId2" Type="http://schemas.openxmlformats.org/officeDocument/2006/relationships/tags" Target="../tags/tag163.xml"/><Relationship Id="rId1" Type="http://schemas.openxmlformats.org/officeDocument/2006/relationships/vmlDrawing" Target="../drawings/vmlDrawing4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image" Target="../media/image14.pn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tags" Target="../tags/tag167.xml"/><Relationship Id="rId7" Type="http://schemas.openxmlformats.org/officeDocument/2006/relationships/slideMaster" Target="../slideMasters/slideMaster2.xml"/><Relationship Id="rId2" Type="http://schemas.openxmlformats.org/officeDocument/2006/relationships/vmlDrawing" Target="../drawings/vmlDrawing48.vml"/><Relationship Id="rId1" Type="http://schemas.openxmlformats.org/officeDocument/2006/relationships/themeOverride" Target="../theme/themeOverride16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10" Type="http://schemas.openxmlformats.org/officeDocument/2006/relationships/image" Target="../media/image13.png"/><Relationship Id="rId4" Type="http://schemas.openxmlformats.org/officeDocument/2006/relationships/tags" Target="../tags/tag168.xml"/><Relationship Id="rId9" Type="http://schemas.openxmlformats.org/officeDocument/2006/relationships/image" Target="../media/image11.emf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72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71.xml"/><Relationship Id="rId1" Type="http://schemas.openxmlformats.org/officeDocument/2006/relationships/vmlDrawing" Target="../drawings/vmlDrawing49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9" Type="http://schemas.openxmlformats.org/officeDocument/2006/relationships/image" Target="../media/image14.png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75.xml"/><Relationship Id="rId7" Type="http://schemas.openxmlformats.org/officeDocument/2006/relationships/oleObject" Target="../embeddings/oleObject50.bin"/><Relationship Id="rId2" Type="http://schemas.openxmlformats.org/officeDocument/2006/relationships/vmlDrawing" Target="../drawings/vmlDrawing50.vml"/><Relationship Id="rId1" Type="http://schemas.openxmlformats.org/officeDocument/2006/relationships/themeOverride" Target="../theme/themeOverride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81.xml"/><Relationship Id="rId7" Type="http://schemas.openxmlformats.org/officeDocument/2006/relationships/image" Target="../media/image18.emf"/><Relationship Id="rId2" Type="http://schemas.openxmlformats.org/officeDocument/2006/relationships/tags" Target="../tags/tag180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82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84.xml"/><Relationship Id="rId7" Type="http://schemas.openxmlformats.org/officeDocument/2006/relationships/oleObject" Target="../embeddings/oleObject53.bin"/><Relationship Id="rId2" Type="http://schemas.openxmlformats.org/officeDocument/2006/relationships/tags" Target="../tags/tag183.xml"/><Relationship Id="rId1" Type="http://schemas.openxmlformats.org/officeDocument/2006/relationships/vmlDrawing" Target="../drawings/vmlDrawing53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6.xml"/><Relationship Id="rId4" Type="http://schemas.openxmlformats.org/officeDocument/2006/relationships/tags" Target="../tags/tag185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87.xml"/><Relationship Id="rId7" Type="http://schemas.openxmlformats.org/officeDocument/2006/relationships/oleObject" Target="../embeddings/oleObject54.bin"/><Relationship Id="rId2" Type="http://schemas.openxmlformats.org/officeDocument/2006/relationships/vmlDrawing" Target="../drawings/vmlDrawing54.vml"/><Relationship Id="rId1" Type="http://schemas.openxmlformats.org/officeDocument/2006/relationships/themeOverride" Target="../theme/themeOverride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xmlns="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xmlns="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1521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lank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12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489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681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E320337-4448-4A41-97CD-D612E7679AE8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495E0D-5D59-4033-8845-01A4DC888ABB}"/>
              </a:ext>
            </a:extLst>
          </p:cNvPr>
          <p:cNvSpPr txBox="1"/>
          <p:nvPr userDrawn="1"/>
        </p:nvSpPr>
        <p:spPr bwMode="ltGray">
          <a:xfrm>
            <a:off x="4063999" y="3152001"/>
            <a:ext cx="406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E6D2C8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714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11829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93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59945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582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419471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983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38307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856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68954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082F3B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839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xmlns="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xmlns="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xmlns="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xmlns="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xmlns="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310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8340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4021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082F3B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6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9677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22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2073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545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ox Beige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 cap="flat" cmpd="sng" algn="ctr">
            <a:solidFill>
              <a:srgbClr val="082F3B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554736" y="1428131"/>
            <a:ext cx="947672" cy="947672"/>
          </a:xfrm>
          <a:prstGeom prst="rect">
            <a:avLst/>
          </a:prstGeom>
          <a:noFill/>
          <a:ln w="1079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4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 Beige">
    <p:bg bwMode="black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54736" y="3680016"/>
            <a:ext cx="11640466" cy="0"/>
          </a:xfrm>
          <a:prstGeom prst="line">
            <a:avLst/>
          </a:prstGeom>
          <a:ln w="19050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9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19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highlight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166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one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6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half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>
            <a:noAutofit/>
          </a:bodyPr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201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810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xmlns="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08634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two third">
    <p:bg bwMode="grayWhite"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9783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804650"/>
            <a:ext cx="6322816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7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88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2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b="1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15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95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0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0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>
                <a:solidFill>
                  <a:srgbClr val="000000"/>
                </a:solidFill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3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5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xmlns="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xmlns="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xmlns="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xmlns="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xmlns="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xmlns="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xmlns="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xmlns="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xmlns="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8285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eig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5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97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highlight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7" y="197613"/>
            <a:ext cx="635179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824330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44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one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86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half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05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two third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63237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84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16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4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xmlns="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xmlns="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xmlns="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xmlns="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xmlns="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xmlns="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xmlns="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xmlns="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xmlns="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xmlns="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xmlns="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xmlns="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7224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92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8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0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9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2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64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eige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048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89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 Beig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F2E7E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5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80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lank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393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xmlns="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xmlns="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xmlns="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xmlns="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0742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4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8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6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ap="flat" cmpd="sng" algn="ctr">
            <a:solidFill>
              <a:srgbClr val="082F3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27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503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57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 Beige">
    <p:bg>
      <p:bgPr>
        <a:solidFill>
          <a:srgbClr val="F2E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0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38248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052CCADB-EF08-41D8-B6E1-D27B7E0CA8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7AB8E3C2-1F42-4CE8-A611-D37D46F00C39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4471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8833F473-8E59-4468-9DAD-5B5B823CD8A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1C278EA2-839A-4B80-8F09-FF155A2123C1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211027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8173826E-A3CF-41AB-8957-9F0B784D192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9148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xmlns="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xmlns="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xmlns="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xmlns="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xmlns="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xmlns="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10223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48A594FF-AF94-4CAC-90E6-2B9A5AB30B1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2DE072CE-3B00-41EC-B415-3189888D007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829839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78FD8C82-E39D-41D1-A2CC-B1597952BB9C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117002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4041B4B9-5319-4CE5-AD44-D052002504D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7643139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C5A0E3B7-0BEE-434E-9458-04AAF89FE7C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4887739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8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87C6732C-210A-4A2A-BDB7-ADAA15286F6D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3428256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5F93AA1E-3DA8-4E28-9E67-7940FA5E753E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66373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54F8C1CD-74D5-434C-83F8-B9C7DBB2E26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75810F23-00B9-48FC-B55F-463DCB0D2C5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E6786D2-983E-41EF-BEF7-D90259B98660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843824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ax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xmlns="" id="{F3B3D990-55D1-4D16-8683-4CED248BB7F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B6A47C52-89C8-4B79-B4A2-FE61BCC240A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631B731-7D3D-4CDD-91A3-61B827F06619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9708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Defaul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7BAB6F72-153B-4D96-9581-14537DFBF2A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3C4DEA56-175B-4C35-8BBF-6EDC7F237677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C16AD063-E942-47D5-82E5-13B97A8A3E4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xmlns="" id="{173ADFE0-3945-4289-B37F-454A6AF4D09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2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9239458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op Lef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xmlns="" id="{130C648B-00F1-4756-B7FD-55EEC13AD5E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0A644AC5-4C97-40DD-8891-978E40642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xmlns="" id="{4B6FCBD0-9EED-4D7F-AD80-AC22EA2E0801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95465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xmlns="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xmlns="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="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xmlns="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xmlns="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xmlns="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xmlns="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xmlns="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1684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Mid Left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83D84792-0B0B-4664-821F-3201F7ABBBC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xmlns="" id="{C4DE746D-74D1-4CA8-AEF2-3082DCF9741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8067018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Section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22E7B87A-C868-487C-8134-55B153ABB67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xmlns="" id="{E85CBC38-4304-4E52-88BB-5719D178F96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xmlns="" id="{7A083299-2795-4A75-87AD-10FF3527473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749440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Quote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8DD2041C-F3F9-4A35-A641-A7BFF301D26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xmlns="" id="{1C771E3B-3A35-43E0-87EC-CB727539298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xmlns="" id="{2D5C08C8-8676-4B97-B143-D0BCAB1A24AF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3676423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B3AF7FAF-5A1E-449A-AFCB-6BB5576FD43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2DD0F44B-6DFF-44EE-9F45-1D254F0668C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9DAAC50C-5010-4268-B09D-D8B3AFE535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34D8527-ADF1-4D4B-8DCB-B8E85CDA0AB0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8F4B3637-F36D-4F7E-B113-9E181F80C5E8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408838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A5C18B43-CBA2-4DCE-86D8-36DA9E34E53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EDDFF555-7130-4DEC-AA75-A2D3509A33E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4759C483-BEA3-443E-BF95-B2E82307422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B4880B3D-63D3-46B6-86FF-75C29D140149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xmlns="" id="{5DBA380B-A61F-4985-80D8-1D1160EC3E6A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7609658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 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2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5168E9C-A39A-416B-BFC6-4F7CD031DEAB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3B05C0F1-4BB0-4F3C-BD5C-FF7C1D4B9828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0C97B94B-EA98-48CE-AEFE-9EED3CEB687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8EE241F9-D2A5-40AE-A38A-45D59EE4E9D1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45C61F16-A04B-46D1-902F-0B2F4AECFDA4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003932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CD6361A6-30F0-415C-AD6D-A1FC7C23496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6CC1F533-5D00-40E8-AFF0-F1F39C9E7F0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B2DED70B-A66B-4002-B240-34CF2AC5B61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DE4B76B-7247-4EE7-90A4-007A0C01D0C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7CAB25D6-EC98-4AF4-B68D-1F1A8F2120CE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704573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0"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1277579-8831-43CF-B160-16FF2827C04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9FB33C37-8F8E-450C-B956-CCA2C562F08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3A776699-A364-4F3B-A0A3-7B19AC18D33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330858C7-9375-4CF0-A13F-244BB3A00ED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144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4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4DD9C749-8CD6-483D-AC3C-7F8CFA2B373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3218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xmlns="" id="{75507215-AD33-47BA-978C-854396B566A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34655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959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xmlns="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9308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 Covax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2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xmlns="" id="{A873E4B4-299B-415F-B0C6-99147E8008E0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5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xmlns="" id="{A212A9AD-EC41-4379-BF1D-C100E927B4C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xmlns="" id="{A49D4B69-B493-403C-B640-6993CD92BA3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01518990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 Covax Blue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49FDDFD3-EDB6-430C-8803-9B06D84C1E1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xmlns="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481791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53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 Lef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3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052CCADB-EF08-41D8-B6E1-D27B7E0CA8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7AB8E3C2-1F42-4CE8-A611-D37D46F00C39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2249045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 Left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8833F473-8E59-4468-9DAD-5B5B823CD8A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1C278EA2-839A-4B80-8F09-FF155A2123C1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7429462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8173826E-A3CF-41AB-8957-9F0B784D192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5314025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48A594FF-AF94-4CAC-90E6-2B9A5AB30B1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2DE072CE-3B00-41EC-B415-3189888D007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5557017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78FD8C82-E39D-41D1-A2CC-B1597952BB9C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7464C0CD-0723-45A4-A263-515E8565C86B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90207061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8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4041B4B9-5319-4CE5-AD44-D052002504D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E1369BC2-0ABC-41FF-935B-30D4F07067A4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231303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xmlns="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3774272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C5A0E3B7-0BEE-434E-9458-04AAF89FE7C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B406476E-7049-492E-8D4C-6B435C88701C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8664662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06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87C6732C-210A-4A2A-BDB7-ADAA15286F6D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C23F61CB-BFAD-418C-9A49-B57D79723157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34270908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0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F2E7E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5F93AA1E-3DA8-4E28-9E67-7940FA5E753E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A3BEE9D9-3E49-40F7-BDCF-A92122E0A43C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0307929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54F8C1CD-74D5-434C-83F8-B9C7DBB2E26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75810F23-00B9-48FC-B55F-463DCB0D2C5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73632846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COV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78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xmlns="" id="{F3B3D990-55D1-4D16-8683-4CED248BB7F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B6A47C52-89C8-4B79-B4A2-FE61BCC240A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631B731-7D3D-4CDD-91A3-61B827F06619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047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Defaul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2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7BAB6F72-153B-4D96-9581-14537DFBF2A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3C4DEA56-175B-4C35-8BBF-6EDC7F237677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C16AD063-E942-47D5-82E5-13B97A8A3E4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xmlns="" id="{173ADFE0-3945-4289-B37F-454A6AF4D09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2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581971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op Lef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2. Slide Title">
            <a:extLst>
              <a:ext uri="{FF2B5EF4-FFF2-40B4-BE49-F238E27FC236}">
                <a16:creationId xmlns:a16="http://schemas.microsoft.com/office/drawing/2014/main" xmlns="" id="{130C648B-00F1-4756-B7FD-55EEC13AD5E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anchor="t">
            <a:spAutoFit/>
          </a:bodyPr>
          <a:lstStyle>
            <a:lvl1pPr>
              <a:lnSpc>
                <a:spcPct val="100000"/>
              </a:lnSpc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0A644AC5-4C97-40DD-8891-978E40642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5. Source" hidden="1">
            <a:extLst>
              <a:ext uri="{FF2B5EF4-FFF2-40B4-BE49-F238E27FC236}">
                <a16:creationId xmlns:a16="http://schemas.microsoft.com/office/drawing/2014/main" xmlns="" id="{4B6FCBD0-9EED-4D7F-AD80-AC22EA2E0801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2445649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Mid Left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83D84792-0B0B-4664-821F-3201F7ABBBC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>
              <a:defRPr>
                <a:ln w="6350" cap="flat">
                  <a:noFill/>
                  <a:miter lim="800000"/>
                </a:ln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xmlns="" id="{C4DE746D-74D1-4CA8-AEF2-3082DCF9741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2264804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Section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22E7B87A-C868-487C-8134-55B153ABB67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xmlns="" id="{E85CBC38-4304-4E52-88BB-5719D178F96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xmlns="" id="{7A083299-2795-4A75-87AD-10FF3527473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04148007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Quote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8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8DD2041C-F3F9-4A35-A641-A7BFF301D265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30068"/>
            <a:ext cx="9180576" cy="549381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>
              <a:lnSpc>
                <a:spcPct val="105000"/>
              </a:lnSpc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xmlns="" id="{1C771E3B-3A35-43E0-87EC-CB727539298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xmlns="" id="{2D5C08C8-8676-4B97-B143-D0BCAB1A24AF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42624AC-9390-4348-93AA-B2971A57E125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tailEnd type="none"/>
          </a:ln>
          <a:effectLst/>
        </p:spPr>
      </p:cxn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7030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3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xmlns="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13242533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2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B3AF7FAF-5A1E-449A-AFCB-6BB5576FD43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2DD0F44B-6DFF-44EE-9F45-1D254F0668C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9DAAC50C-5010-4268-B09D-D8B3AFE535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34D8527-ADF1-4D4B-8DCB-B8E85CDA0AB0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8F4B3637-F36D-4F7E-B113-9E181F80C5E8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19695391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4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A5C18B43-CBA2-4DCE-86D8-36DA9E34E53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EDDFF555-7130-4DEC-AA75-A2D3509A33E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4759C483-BEA3-443E-BF95-B2E82307422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B4880B3D-63D3-46B6-86FF-75C29D140149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xmlns="" id="{5DBA380B-A61F-4985-80D8-1D1160EC3E6A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2" y="6592511"/>
            <a:ext cx="3465575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2758087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0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5168E9C-A39A-416B-BFC6-4F7CD031DEAB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3B05C0F1-4BB0-4F3C-BD5C-FF7C1D4B9828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0C97B94B-EA98-48CE-AEFE-9EED3CEB687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8EE241F9-D2A5-40AE-A38A-45D59EE4E9D1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45C61F16-A04B-46D1-902F-0B2F4AECFDA4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51084893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4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CD6361A6-30F0-415C-AD6D-A1FC7C23496A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97613"/>
            <a:ext cx="69677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6CC1F533-5D00-40E8-AFF0-F1F39C9E7F0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69677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B2DED70B-A66B-4002-B240-34CF2AC5B61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DE4B76B-7247-4EE7-90A4-007A0C01D0C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7CAB25D6-EC98-4AF4-B68D-1F1A8F2120CE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53971" y="6592511"/>
            <a:ext cx="6967728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03300224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8"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1277579-8831-43CF-B160-16FF2827C04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7918704" cy="384721"/>
          </a:xfrm>
        </p:spPr>
        <p:txBody>
          <a:bodyPr vert="horz">
            <a:noAutofit/>
          </a:bodyPr>
          <a:lstStyle>
            <a:lvl1pPr>
              <a:defRPr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9FB33C37-8F8E-450C-B956-CCA2C562F08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u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3A776699-A364-4F3B-A0A3-7B19AC18D33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330858C7-9375-4CF0-A13F-244BB3A00ED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3971" y="6592511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solidFill>
                  <a:schemeClr val="bg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802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1/2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2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97613"/>
            <a:ext cx="5065776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663224"/>
            <a:ext cx="50657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xmlns="" id="{4DD9C749-8CD6-483D-AC3C-7F8CFA2B373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50657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34402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2/3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6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A2A8C6A2-26B8-46D0-B6A4-4D8C91B2772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63DE0353-99BC-4322-9D9F-E3C1556B87A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4" y="3659644"/>
            <a:ext cx="3465576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xmlns="" id="{75507215-AD33-47BA-978C-854396B566AA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346557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66767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 Contrast 3/4 COVA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0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rgbClr val="082F3B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201E918A-7ADD-4595-9E5C-36C3D305CA4A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A0895B2F-2F72-4935-BC7F-BEA280D6C542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5. Source" hidden="1">
            <a:extLst>
              <a:ext uri="{FF2B5EF4-FFF2-40B4-BE49-F238E27FC236}">
                <a16:creationId xmlns:a16="http://schemas.microsoft.com/office/drawing/2014/main" xmlns="" id="{A873E4B4-299B-415F-B0C6-99147E8008E0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53971" y="6592511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1401A3E2-ECC8-43C9-A61C-068D51FCD055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82900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xmlns="" id="{A212A9AD-EC41-4379-BF1D-C100E927B4C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xmlns="" id="{A49D4B69-B493-403C-B640-6993CD92BA39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23519063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 COVAX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38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49FDDFD3-EDB6-430C-8803-9B06D84C1E1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xmlns="" id="{5277E924-C1A9-40BB-86B3-F93E4DDEE377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4EFCE78-7EAC-4D68-BC89-E0028F36523C}"/>
              </a:ext>
            </a:extLst>
          </p:cNvPr>
          <p:cNvCxnSpPr>
            <a:cxnSpLocks/>
          </p:cNvCxnSpPr>
          <p:nvPr userDrawn="1"/>
        </p:nvCxnSpPr>
        <p:spPr bwMode="inv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647291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xmlns="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2038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75802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2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97613"/>
            <a:ext cx="11082528" cy="38472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663224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b="0" baseline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3971" y="6592511"/>
            <a:ext cx="91440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769206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A4DAD3B3-741F-4CC3-A9B1-0AAEDBE4CF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3169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6" name="think-cell Slide" r:id="rId4" imgW="351" imgH="363" progId="TCLayout.ActiveDocument.1">
                  <p:embed/>
                </p:oleObj>
              </mc:Choice>
              <mc:Fallback>
                <p:oleObj name="think-cell Slide" r:id="rId4" imgW="351" imgH="36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A4DAD3B3-741F-4CC3-A9B1-0AAEDBE4C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537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46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764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0243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09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022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872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813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13949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xmlns="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89154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xmlns="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xmlns="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9819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xmlns="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xmlns="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xmlns="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xmlns="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xmlns="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25241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xmlns="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3612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xmlns="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xmlns="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xmlns="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xmlns="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xmlns="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xmlns="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xmlns="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xmlns="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xmlns="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94540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xmlns="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xmlns="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xmlns="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xmlns="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xmlns="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xmlns="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xmlns="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xmlns="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xmlns="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xmlns="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xmlns="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xmlns="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16068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xmlns="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xmlns="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xmlns="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xmlns="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24620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xmlns="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xmlns="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xmlns="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xmlns="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xmlns="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xmlns="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691739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xmlns="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xmlns="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="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xmlns="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xmlns="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xmlns="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xmlns="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xmlns="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33036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xmlns="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767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1287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xmlns="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220088765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xmlns="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21132177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xmlns="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8987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208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34561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81220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464374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xmlns="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xmlns="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31167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xmlns="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xmlns="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xmlns="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xmlns="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xmlns="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xmlns="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xmlns="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xmlns="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xmlns="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xmlns="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xmlns="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xmlns="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361471758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xmlns="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xmlns="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xmlns="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xmlns="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xmlns="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xmlns="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xmlns="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422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001860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xmlns="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xmlns="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xmlns="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xmlns="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xmlns="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xmlns="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9299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xmlns="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xmlns="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xmlns="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xmlns="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xmlns="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xmlns="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xmlns="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xmlns="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xmlns="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xmlns="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xmlns="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96035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xmlns="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xmlns="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xmlns="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3473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xmlns="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9942544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39711236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30583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3457638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xmlns="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259026778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xmlns="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xmlns="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81374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xmlns="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xmlns="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xmlns="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xmlns="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xmlns="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xmlns="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xmlns="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xmlns="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xmlns="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xmlns="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xmlns="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xmlns="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xmlns="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173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4609382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xmlns="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xmlns="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xmlns="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xmlns="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xmlns="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xmlns="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xmlns="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xmlns="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xmlns="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xmlns="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xmlns="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xmlns="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xmlns="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xmlns="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xmlns="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xmlns="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xmlns="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xmlns="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xmlns="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76715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xmlns="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977602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xmlns="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453517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309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0210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714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338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xmlns="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7432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_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isc_shape_footer">
            <a:extLst>
              <a:ext uri="{FF2B5EF4-FFF2-40B4-BE49-F238E27FC236}">
                <a16:creationId xmlns:a16="http://schemas.microsoft.com/office/drawing/2014/main" xmlns="" id="{664046CC-4730-4385-BFF7-6C30CFAF2474}"/>
              </a:ext>
            </a:extLst>
          </p:cNvPr>
          <p:cNvSpPr/>
          <p:nvPr userDrawn="1"/>
        </p:nvSpPr>
        <p:spPr>
          <a:xfrm>
            <a:off x="50796" y="6554738"/>
            <a:ext cx="12090405" cy="249380"/>
          </a:xfrm>
          <a:prstGeom prst="rect">
            <a:avLst/>
          </a:prstGeom>
          <a:gradFill>
            <a:gsLst>
              <a:gs pos="0">
                <a:srgbClr val="0070C0"/>
              </a:gs>
              <a:gs pos="2400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733">
              <a:solidFill>
                <a:schemeClr val="bg1"/>
              </a:solidFill>
            </a:endParaRPr>
          </a:p>
        </p:txBody>
      </p:sp>
      <p:cxnSp>
        <p:nvCxnSpPr>
          <p:cNvPr id="21" name="misc_shape_title">
            <a:extLst>
              <a:ext uri="{FF2B5EF4-FFF2-40B4-BE49-F238E27FC236}">
                <a16:creationId xmlns:a16="http://schemas.microsoft.com/office/drawing/2014/main" xmlns="" id="{F0DAAC94-B598-44C6-81CF-40451071ABC6}"/>
              </a:ext>
            </a:extLst>
          </p:cNvPr>
          <p:cNvCxnSpPr>
            <a:cxnSpLocks/>
          </p:cNvCxnSpPr>
          <p:nvPr userDrawn="1"/>
        </p:nvCxnSpPr>
        <p:spPr>
          <a:xfrm>
            <a:off x="237065" y="1"/>
            <a:ext cx="0" cy="981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_title">
            <a:extLst>
              <a:ext uri="{FF2B5EF4-FFF2-40B4-BE49-F238E27FC236}">
                <a16:creationId xmlns:a16="http://schemas.microsoft.com/office/drawing/2014/main" xmlns="" id="{3FFB3FC9-8F95-4BB7-BC20-D04F74CC87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567" y="0"/>
            <a:ext cx="11451167" cy="982133"/>
          </a:xfrm>
        </p:spPr>
        <p:txBody>
          <a:bodyPr/>
          <a:lstStyle>
            <a:lvl1pPr algn="l">
              <a:lnSpc>
                <a:spcPct val="100000"/>
              </a:lnSpc>
              <a:defRPr sz="32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26" name="text">
            <a:extLst>
              <a:ext uri="{FF2B5EF4-FFF2-40B4-BE49-F238E27FC236}">
                <a16:creationId xmlns:a16="http://schemas.microsoft.com/office/drawing/2014/main" xmlns="" id="{175557A7-DC27-4D7B-9448-0228C7BFC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67" y="1253068"/>
            <a:ext cx="11641667" cy="5094817"/>
          </a:xfrm>
        </p:spPr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  <a:lvl2pPr marL="609585" indent="-304792">
              <a:buClr>
                <a:schemeClr val="accent1"/>
              </a:buClr>
              <a:buFont typeface="Arial" panose="020B0604020202020204" pitchFamily="34" charset="0"/>
              <a:buChar char="•"/>
              <a:defRPr sz="2133" b="0"/>
            </a:lvl2pPr>
            <a:lvl3pPr marL="914377" indent="-304792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tabLst>
                <a:tab pos="914377" algn="l"/>
              </a:tabLst>
              <a:defRPr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slide_number">
            <a:extLst>
              <a:ext uri="{FF2B5EF4-FFF2-40B4-BE49-F238E27FC236}">
                <a16:creationId xmlns:a16="http://schemas.microsoft.com/office/drawing/2014/main" xmlns="" id="{D99F53D8-3C69-46DB-AF1F-056D5CFE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66" y="6554738"/>
            <a:ext cx="1200149" cy="2493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0931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51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xmlns="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xmlns="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20795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4846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694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1925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3158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870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1014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81349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xmlns="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4326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xmlns="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xmlns="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218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xmlns="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xmlns="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xmlns="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xmlns="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xmlns="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913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xmlns="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xmlns="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xmlns="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xmlns="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xmlns="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xmlns="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xmlns="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xmlns="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xmlns="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xmlns="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xmlns="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xmlns="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67128982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xmlns="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53027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xmlns="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xmlns="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xmlns="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xmlns="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xmlns="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xmlns="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xmlns="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xmlns="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xmlns="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2040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xmlns="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xmlns="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xmlns="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xmlns="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xmlns="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xmlns="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xmlns="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xmlns="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xmlns="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xmlns="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xmlns="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xmlns="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77373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xmlns="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xmlns="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xmlns="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xmlns="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xmlns="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3492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xmlns="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xmlns="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xmlns="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xmlns="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xmlns="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xmlns="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xmlns="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259141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xmlns="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xmlns="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xmlns="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xmlns="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xmlns="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xmlns="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xmlns="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xmlns="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98949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xmlns="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59188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xmlns="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27021591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xmlns="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xmlns="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1133474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xmlns="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952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xmlns="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xmlns="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xmlns="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xmlns="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xmlns="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xmlns="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xmlns="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21941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39516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xmlns="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03518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618100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xmlns="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xmlns="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503908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xmlns="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xmlns="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xmlns="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91931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xmlns="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xmlns="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xmlns="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xmlns="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xmlns="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xmlns="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xmlns="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xmlns="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xmlns="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xmlns="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xmlns="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xmlns="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17351251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xmlns="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xmlns="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xmlns="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xmlns="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xmlns="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xmlns="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xmlns="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69303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xmlns="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xmlns="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xmlns="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xmlns="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xmlns="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xmlns="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14592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xmlns="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xmlns="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xmlns="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xmlns="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xmlns="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xmlns="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xmlns="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xmlns="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xmlns="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xmlns="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xmlns="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82768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xmlns="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xmlns="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xmlns="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1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xmlns="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xmlns="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xmlns="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xmlns="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xmlns="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xmlns="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xmlns="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xmlns="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xmlns="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6162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xmlns="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50770857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35196286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93240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69364249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xmlns="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195369709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xmlns="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xmlns="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8453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xmlns="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xmlns="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xmlns="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xmlns="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xmlns="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xmlns="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xmlns="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xmlns="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xmlns="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xmlns="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xmlns="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xmlns="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xmlns="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44896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xmlns="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xmlns="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xmlns="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xmlns="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xmlns="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xmlns="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xmlns="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xmlns="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xmlns="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xmlns="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xmlns="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xmlns="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xmlns="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xmlns="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xmlns="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xmlns="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xmlns="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xmlns="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xmlns="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39730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xmlns="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29678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xmlns="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2289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2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xmlns="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xmlns="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xmlns="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xmlns="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xmlns="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xmlns="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xmlns="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xmlns="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xmlns="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xmlns="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xmlns="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xmlns="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xmlns="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5287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9940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4782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31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0982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xmlns="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Technical Annex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14657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0"/>
            <a:ext cx="10848000" cy="4190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noProof="0" smtClean="0"/>
              <a:pPr/>
              <a:t>‹nº›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152293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5337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72000" y="1037167"/>
            <a:ext cx="7368533" cy="1646864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72000" y="2902572"/>
            <a:ext cx="7368533" cy="2903445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"/>
            <a:ext cx="2495211" cy="4990431"/>
          </a:xfrm>
        </p:spPr>
        <p:txBody>
          <a:bodyPr/>
          <a:lstStyle>
            <a:lvl1pPr algn="r">
              <a:defRPr sz="2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‹nº›</a:t>
            </a:fld>
            <a:endParaRPr lang="en-GB" noProof="0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72000" y="2777245"/>
            <a:ext cx="1344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305752004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‹nº›</a:t>
            </a:fld>
            <a:endParaRPr lang="en-GB" noProof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72000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96795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795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56749400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‹nº›</a:t>
            </a:fld>
            <a:endParaRPr lang="en-GB" noProof="0"/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72000" y="1603201"/>
            <a:ext cx="10848000" cy="41568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382757842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pic>
        <p:nvPicPr>
          <p:cNvPr id="23" name="Image 2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251520" y="5213040"/>
            <a:ext cx="3416493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2000" y="3585600"/>
            <a:ext cx="63840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667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‹nº›</a:t>
            </a:fld>
            <a:endParaRPr lang="en-GB" noProof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fr-FR" err="1"/>
              <a:t>Reach</a:t>
            </a:r>
            <a:r>
              <a:rPr lang="fr-FR"/>
              <a:t> </a:t>
            </a:r>
            <a:r>
              <a:rPr lang="fr-FR" err="1"/>
              <a:t>every</a:t>
            </a:r>
            <a:r>
              <a:rPr lang="fr-FR"/>
              <a:t> </a:t>
            </a:r>
            <a:r>
              <a:rPr lang="fr-FR" err="1"/>
              <a:t>child</a:t>
            </a:r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8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6821913" y="0"/>
            <a:ext cx="5370089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73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xmlns="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xmlns="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xmlns="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xmlns="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xmlns="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xmlns="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xmlns="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39904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+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picture containing ray, fish&#10;&#10;Description automatically generated">
            <a:extLst>
              <a:ext uri="{FF2B5EF4-FFF2-40B4-BE49-F238E27FC236}">
                <a16:creationId xmlns:a16="http://schemas.microsoft.com/office/drawing/2014/main" xmlns="" id="{E64479CB-DB0F-9D45-918A-B9BEDD2EC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2" r="15376"/>
          <a:stretch/>
        </p:blipFill>
        <p:spPr>
          <a:xfrm>
            <a:off x="-3" y="0"/>
            <a:ext cx="6096001" cy="6858000"/>
          </a:xfrm>
          <a:prstGeom prst="round1Rect">
            <a:avLst>
              <a:gd name="adj" fmla="val 14304"/>
            </a:avLst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xmlns="" id="{DAB788B4-A63C-D849-B216-E7D266CBB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xmlns="" id="{F314B004-6AB6-8142-919B-E7ECC4684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xmlns="" id="{BFF0CE34-D1A8-0246-ADEF-5C8D77571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963923"/>
            <a:ext cx="5064591" cy="3104603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sz="3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35669100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+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xmlns="" id="{86A756F5-203A-4C4F-9479-348B2905A6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1514" y="0"/>
            <a:ext cx="6690486" cy="6858000"/>
          </a:xfrm>
          <a:custGeom>
            <a:avLst/>
            <a:gdLst>
              <a:gd name="connsiteX0" fmla="*/ 0 w 7942912"/>
              <a:gd name="connsiteY0" fmla="*/ 0 h 6858000"/>
              <a:gd name="connsiteX1" fmla="*/ 7942912 w 7942912"/>
              <a:gd name="connsiteY1" fmla="*/ 0 h 6858000"/>
              <a:gd name="connsiteX2" fmla="*/ 7942912 w 7942912"/>
              <a:gd name="connsiteY2" fmla="*/ 6858000 h 6858000"/>
              <a:gd name="connsiteX3" fmla="*/ 704040 w 7942912"/>
              <a:gd name="connsiteY3" fmla="*/ 6858000 h 6858000"/>
              <a:gd name="connsiteX4" fmla="*/ 704040 w 7942912"/>
              <a:gd name="connsiteY4" fmla="*/ 704067 h 6858000"/>
              <a:gd name="connsiteX5" fmla="*/ 141865 w 7942912"/>
              <a:gd name="connsiteY5" fmla="*/ 1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2912" h="6858000">
                <a:moveTo>
                  <a:pt x="0" y="0"/>
                </a:moveTo>
                <a:lnTo>
                  <a:pt x="7942912" y="0"/>
                </a:lnTo>
                <a:lnTo>
                  <a:pt x="7942912" y="6858000"/>
                </a:lnTo>
                <a:lnTo>
                  <a:pt x="704040" y="6858000"/>
                </a:lnTo>
                <a:lnTo>
                  <a:pt x="704040" y="704067"/>
                </a:lnTo>
                <a:cubicBezTo>
                  <a:pt x="704040" y="363826"/>
                  <a:pt x="462698" y="79953"/>
                  <a:pt x="141865" y="14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1700213"/>
            <a:ext cx="4692628" cy="234609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309427"/>
            <a:ext cx="4692628" cy="251848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9878A746-9E85-F24C-AD58-8F45F8339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5721999"/>
            <a:ext cx="4692628" cy="187359"/>
          </a:xfrm>
        </p:spPr>
        <p:txBody>
          <a:bodyPr anchor="b">
            <a:spAutoFit/>
          </a:bodyPr>
          <a:lstStyle>
            <a:lvl1pPr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7AFD6BA4-8A31-2C45-81C0-67141C06959C}"/>
              </a:ext>
            </a:extLst>
          </p:cNvPr>
          <p:cNvSpPr txBox="1">
            <a:spLocks/>
          </p:cNvSpPr>
          <p:nvPr userDrawn="1"/>
        </p:nvSpPr>
        <p:spPr>
          <a:xfrm>
            <a:off x="515938" y="6173816"/>
            <a:ext cx="1303626" cy="31588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>
                <a:solidFill>
                  <a:schemeClr val="bg2"/>
                </a:solidFill>
              </a:rPr>
              <a:t>gavi.org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C10119D7-2EC9-4840-AC33-164E710183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51263" y="443457"/>
            <a:ext cx="1324800" cy="486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126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xmlns="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xmlns="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4791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674404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662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1906245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xmlns="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xmlns="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3243404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xmlns="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xmlns="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xmlns="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236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xmlns="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xmlns="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xmlns="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xmlns="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xmlns="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xmlns="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xmlns="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xmlns="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xmlns="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xmlns="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xmlns="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xmlns="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xmlns="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811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xmlns="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xmlns="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xmlns="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xmlns="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xmlns="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xmlns="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xmlns="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xmlns="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xmlns="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xmlns="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xmlns="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xmlns="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xmlns="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xmlns="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xmlns="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xmlns="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xmlns="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xmlns="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xmlns="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xmlns="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28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6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xmlns="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1999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xmlns="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1927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1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957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6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8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xmlns="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xmlns="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xmlns="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65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333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6ED37A04-F126-4FCA-9D84-2292DE7D7D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82F3B"/>
          </a:solidFill>
          <a:ln w="6350" cap="sq"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5"/>
            </p:custDataLst>
          </p:nvPr>
        </p:nvSpPr>
        <p:spPr bwMode="ltGray">
          <a:xfrm>
            <a:off x="1232602" y="447946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6"/>
            </p:custDataLst>
          </p:nvPr>
        </p:nvSpPr>
        <p:spPr bwMode="ltGray">
          <a:xfrm>
            <a:off x="1232602" y="396962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 bwMode="ltGray">
          <a:xfrm>
            <a:off x="1232602" y="2751892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4400" dirty="0">
                <a:solidFill>
                  <a:srgbClr val="E6D2C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071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5471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6" y="2085628"/>
            <a:ext cx="11082528" cy="408913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>
                <a:solidFill>
                  <a:srgbClr val="082F3B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145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27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54736" y="1544274"/>
            <a:ext cx="3527664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2265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ox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554736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54736" y="3680016"/>
            <a:ext cx="11640466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5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86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>
            <a:noAutofit/>
          </a:bodyPr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2019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9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804650"/>
            <a:ext cx="6322816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1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352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69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b="1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63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8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44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748910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35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32064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48716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Classified as Internal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6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32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54736" y="625475"/>
            <a:ext cx="932688" cy="9326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7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6" imgW="324" imgH="324" progId="TCLayout.ActiveDocument.1">
                  <p:embed/>
                </p:oleObj>
              </mc:Choice>
              <mc:Fallback>
                <p:oleObj name="think-cell Slide" r:id="rId6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B9EC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6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5232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Classified as Internal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8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258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7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0913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320337-4448-4A41-97CD-D612E7679AE8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94540B-7619-4C7B-9C99-2940C1B16A7F}"/>
              </a:ext>
            </a:extLst>
          </p:cNvPr>
          <p:cNvSpPr txBox="1"/>
          <p:nvPr userDrawn="1"/>
        </p:nvSpPr>
        <p:spPr bwMode="ltGray">
          <a:xfrm>
            <a:off x="4063999" y="3152001"/>
            <a:ext cx="406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en-US" sz="1600" dirty="0">
                <a:cs typeface="Arial" panose="020B0604020202020204" pitchFamily="34" charset="0"/>
              </a:defRPr>
            </a:lvl1pPr>
            <a:lvl2pPr marL="228600" lvl="1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lang="en-US" sz="1600" dirty="0"/>
            </a:lvl2pPr>
            <a:lvl3pPr marL="438912" lvl="2" indent="-21031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lang="en-US" sz="1600" dirty="0"/>
            </a:lvl3pPr>
            <a:lvl4pPr marL="594360" lvl="3" indent="-15544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lang="en-US" sz="1600" dirty="0"/>
            </a:lvl4pPr>
            <a:lvl5pPr marL="813816" lvl="4" indent="-14630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lang="en-US" sz="1600" dirty="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E6D2C8"/>
                </a:solidFill>
                <a:latin typeface="+mn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34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0339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8" imgW="384" imgH="384" progId="TCLayout.ActiveDocument.1">
                  <p:embed/>
                </p:oleObj>
              </mc:Choice>
              <mc:Fallback>
                <p:oleObj name="think-cell Slide" r:id="rId8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E9BC4D-FFB4-400E-8188-E55DEF56D764}"/>
              </a:ext>
            </a:extLst>
          </p:cNvPr>
          <p:cNvSpPr/>
          <p:nvPr userDrawn="1"/>
        </p:nvSpPr>
        <p:spPr bwMode="ltGray">
          <a:xfrm>
            <a:off x="-1" y="0"/>
            <a:ext cx="12192001" cy="6858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xmlns="" id="{24FC41D4-E264-454C-BE80-FF85308524B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 bwMode="ltGray">
          <a:xfrm>
            <a:off x="1232602" y="4479465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14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xmlns="" id="{2D2EB616-DAF9-44D8-B0A4-A8613EF11F70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 bwMode="ltGray">
          <a:xfrm>
            <a:off x="1232602" y="3969621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lang="en-US" sz="2000" dirty="0">
                <a:solidFill>
                  <a:srgbClr val="E6D2C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xmlns="" id="{27192583-7569-41D4-90FB-285A3E102447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 bwMode="ltGray">
          <a:xfrm>
            <a:off x="1232602" y="2751892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lang="en-US" sz="4400" dirty="0">
                <a:solidFill>
                  <a:srgbClr val="E6D2C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23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86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5" y="2085628"/>
            <a:ext cx="11082528" cy="365015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rgbClr val="082F3B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403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54736" y="2158987"/>
            <a:ext cx="3819264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1227048"/>
            <a:ext cx="3819264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255751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5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5" y="2668041"/>
            <a:ext cx="1108252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82F3B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554736" y="1424081"/>
            <a:ext cx="951721" cy="951721"/>
          </a:xfrm>
          <a:prstGeom prst="rect">
            <a:avLst/>
          </a:prstGeom>
          <a:noFill/>
          <a:ln>
            <a:solidFill>
              <a:srgbClr val="082F3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990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257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3826800"/>
            <a:ext cx="11082528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554736" y="3680016"/>
            <a:ext cx="11633851" cy="0"/>
          </a:xfrm>
          <a:prstGeom prst="line">
            <a:avLst/>
          </a:prstGeom>
          <a:ln w="19050" cmpd="sng">
            <a:solidFill>
              <a:srgbClr val="082F3B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553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375933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7" y="197613"/>
            <a:ext cx="6351793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00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824330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492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681103"/>
            <a:ext cx="3203145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7" y="41597"/>
            <a:ext cx="194139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1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54736" y="1785600"/>
            <a:ext cx="4463664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2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-1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54736" y="1785600"/>
            <a:ext cx="63237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4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7" imgW="324" imgH="324" progId="TCLayout.ActiveDocument.1">
                  <p:embed/>
                </p:oleObj>
              </mc:Choice>
              <mc:Fallback>
                <p:oleObj name="think-cell Slide" r:id="rId7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55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54736" y="2764203"/>
            <a:ext cx="2553902" cy="1314311"/>
          </a:xfrm>
        </p:spPr>
        <p:txBody>
          <a:bodyPr vert="horz" anchor="ctr" anchorCtr="0">
            <a:no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1292152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779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xmlns="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‹nº›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xmlns="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="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="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xmlns="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0552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6" imgW="286" imgH="286" progId="TCLayout.ActiveDocument.1">
                  <p:embed/>
                </p:oleObj>
              </mc:Choice>
              <mc:Fallback>
                <p:oleObj name="think-cell Slide" r:id="rId6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1785600"/>
            <a:ext cx="4137499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6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7" y="41597"/>
            <a:ext cx="287574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52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853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48230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56133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4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8" imgW="286" imgH="286" progId="TCLayout.ActiveDocument.1">
                  <p:embed/>
                </p:oleObj>
              </mc:Choice>
              <mc:Fallback>
                <p:oleObj name="think-cell Slide" r:id="rId8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2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2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33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8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6" y="197613"/>
            <a:ext cx="632976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048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39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54736" y="625475"/>
            <a:ext cx="932688" cy="932688"/>
          </a:xfrm>
          <a:prstGeom prst="rect">
            <a:avLst/>
          </a:prstGeom>
          <a:noFill/>
          <a:ln>
            <a:solidFill>
              <a:srgbClr val="082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4736" y="3826333"/>
            <a:ext cx="11082528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7260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B9EC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4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97613"/>
            <a:ext cx="11082528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F962E25-52A0-4B53-86F8-9B97218918E7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554736" y="6450133"/>
            <a:ext cx="11082528" cy="0"/>
          </a:xfrm>
          <a:prstGeom prst="line">
            <a:avLst/>
          </a:prstGeom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5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rgbClr val="082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7" imgW="286" imgH="286" progId="TCLayout.ActiveDocument.1">
                  <p:embed/>
                </p:oleObj>
              </mc:Choice>
              <mc:Fallback>
                <p:oleObj name="think-cell Slide" r:id="rId7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675845"/>
            <a:ext cx="2819400" cy="15659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  <a:endParaRPr lang="en-US" sz="7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816486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xmlns="" id="{960BD9BD-BD8A-4FDC-94A5-E70570E8E71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46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67.xml"/><Relationship Id="rId42" Type="http://schemas.openxmlformats.org/officeDocument/2006/relationships/slideLayout" Target="../slideLayouts/slideLayout88.xml"/><Relationship Id="rId63" Type="http://schemas.openxmlformats.org/officeDocument/2006/relationships/slideLayout" Target="../slideLayouts/slideLayout109.xml"/><Relationship Id="rId84" Type="http://schemas.openxmlformats.org/officeDocument/2006/relationships/slideLayout" Target="../slideLayouts/slideLayout130.xml"/><Relationship Id="rId138" Type="http://schemas.openxmlformats.org/officeDocument/2006/relationships/slideLayout" Target="../slideLayouts/slideLayout184.xml"/><Relationship Id="rId159" Type="http://schemas.openxmlformats.org/officeDocument/2006/relationships/slideLayout" Target="../slideLayouts/slideLayout205.xml"/><Relationship Id="rId170" Type="http://schemas.openxmlformats.org/officeDocument/2006/relationships/tags" Target="../tags/tag3.xml"/><Relationship Id="rId107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78.xml"/><Relationship Id="rId53" Type="http://schemas.openxmlformats.org/officeDocument/2006/relationships/slideLayout" Target="../slideLayouts/slideLayout99.xml"/><Relationship Id="rId74" Type="http://schemas.openxmlformats.org/officeDocument/2006/relationships/slideLayout" Target="../slideLayouts/slideLayout120.xml"/><Relationship Id="rId128" Type="http://schemas.openxmlformats.org/officeDocument/2006/relationships/slideLayout" Target="../slideLayouts/slideLayout174.xml"/><Relationship Id="rId149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51.xml"/><Relationship Id="rId95" Type="http://schemas.openxmlformats.org/officeDocument/2006/relationships/slideLayout" Target="../slideLayouts/slideLayout141.xml"/><Relationship Id="rId160" Type="http://schemas.openxmlformats.org/officeDocument/2006/relationships/slideLayout" Target="../slideLayouts/slideLayout206.xml"/><Relationship Id="rId181" Type="http://schemas.openxmlformats.org/officeDocument/2006/relationships/tags" Target="../tags/tag14.xml"/><Relationship Id="rId22" Type="http://schemas.openxmlformats.org/officeDocument/2006/relationships/slideLayout" Target="../slideLayouts/slideLayout68.xml"/><Relationship Id="rId43" Type="http://schemas.openxmlformats.org/officeDocument/2006/relationships/slideLayout" Target="../slideLayouts/slideLayout89.xml"/><Relationship Id="rId64" Type="http://schemas.openxmlformats.org/officeDocument/2006/relationships/slideLayout" Target="../slideLayouts/slideLayout110.xml"/><Relationship Id="rId118" Type="http://schemas.openxmlformats.org/officeDocument/2006/relationships/slideLayout" Target="../slideLayouts/slideLayout164.xml"/><Relationship Id="rId139" Type="http://schemas.openxmlformats.org/officeDocument/2006/relationships/slideLayout" Target="../slideLayouts/slideLayout185.xml"/><Relationship Id="rId85" Type="http://schemas.openxmlformats.org/officeDocument/2006/relationships/slideLayout" Target="../slideLayouts/slideLayout131.xml"/><Relationship Id="rId150" Type="http://schemas.openxmlformats.org/officeDocument/2006/relationships/slideLayout" Target="../slideLayouts/slideLayout196.xml"/><Relationship Id="rId171" Type="http://schemas.openxmlformats.org/officeDocument/2006/relationships/tags" Target="../tags/tag4.xml"/><Relationship Id="rId12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79.xml"/><Relationship Id="rId108" Type="http://schemas.openxmlformats.org/officeDocument/2006/relationships/slideLayout" Target="../slideLayouts/slideLayout154.xml"/><Relationship Id="rId129" Type="http://schemas.openxmlformats.org/officeDocument/2006/relationships/slideLayout" Target="../slideLayouts/slideLayout175.xml"/><Relationship Id="rId54" Type="http://schemas.openxmlformats.org/officeDocument/2006/relationships/slideLayout" Target="../slideLayouts/slideLayout100.xml"/><Relationship Id="rId75" Type="http://schemas.openxmlformats.org/officeDocument/2006/relationships/slideLayout" Target="../slideLayouts/slideLayout121.xml"/><Relationship Id="rId96" Type="http://schemas.openxmlformats.org/officeDocument/2006/relationships/slideLayout" Target="../slideLayouts/slideLayout142.xml"/><Relationship Id="rId140" Type="http://schemas.openxmlformats.org/officeDocument/2006/relationships/slideLayout" Target="../slideLayouts/slideLayout186.xml"/><Relationship Id="rId161" Type="http://schemas.openxmlformats.org/officeDocument/2006/relationships/slideLayout" Target="../slideLayouts/slideLayout207.xml"/><Relationship Id="rId182" Type="http://schemas.openxmlformats.org/officeDocument/2006/relationships/tags" Target="../tags/tag15.xml"/><Relationship Id="rId6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9.xml"/><Relationship Id="rId119" Type="http://schemas.openxmlformats.org/officeDocument/2006/relationships/slideLayout" Target="../slideLayouts/slideLayout165.xml"/><Relationship Id="rId44" Type="http://schemas.openxmlformats.org/officeDocument/2006/relationships/slideLayout" Target="../slideLayouts/slideLayout90.xml"/><Relationship Id="rId65" Type="http://schemas.openxmlformats.org/officeDocument/2006/relationships/slideLayout" Target="../slideLayouts/slideLayout111.xml"/><Relationship Id="rId86" Type="http://schemas.openxmlformats.org/officeDocument/2006/relationships/slideLayout" Target="../slideLayouts/slideLayout132.xml"/><Relationship Id="rId130" Type="http://schemas.openxmlformats.org/officeDocument/2006/relationships/slideLayout" Target="../slideLayouts/slideLayout176.xml"/><Relationship Id="rId151" Type="http://schemas.openxmlformats.org/officeDocument/2006/relationships/slideLayout" Target="../slideLayouts/slideLayout197.xml"/><Relationship Id="rId172" Type="http://schemas.openxmlformats.org/officeDocument/2006/relationships/tags" Target="../tags/tag5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85.xml"/><Relationship Id="rId109" Type="http://schemas.openxmlformats.org/officeDocument/2006/relationships/slideLayout" Target="../slideLayouts/slideLayout155.xml"/><Relationship Id="rId34" Type="http://schemas.openxmlformats.org/officeDocument/2006/relationships/slideLayout" Target="../slideLayouts/slideLayout80.xml"/><Relationship Id="rId50" Type="http://schemas.openxmlformats.org/officeDocument/2006/relationships/slideLayout" Target="../slideLayouts/slideLayout96.xml"/><Relationship Id="rId55" Type="http://schemas.openxmlformats.org/officeDocument/2006/relationships/slideLayout" Target="../slideLayouts/slideLayout101.xml"/><Relationship Id="rId76" Type="http://schemas.openxmlformats.org/officeDocument/2006/relationships/slideLayout" Target="../slideLayouts/slideLayout122.xml"/><Relationship Id="rId97" Type="http://schemas.openxmlformats.org/officeDocument/2006/relationships/slideLayout" Target="../slideLayouts/slideLayout143.xml"/><Relationship Id="rId104" Type="http://schemas.openxmlformats.org/officeDocument/2006/relationships/slideLayout" Target="../slideLayouts/slideLayout150.xml"/><Relationship Id="rId120" Type="http://schemas.openxmlformats.org/officeDocument/2006/relationships/slideLayout" Target="../slideLayouts/slideLayout166.xml"/><Relationship Id="rId125" Type="http://schemas.openxmlformats.org/officeDocument/2006/relationships/slideLayout" Target="../slideLayouts/slideLayout171.xml"/><Relationship Id="rId141" Type="http://schemas.openxmlformats.org/officeDocument/2006/relationships/slideLayout" Target="../slideLayouts/slideLayout187.xml"/><Relationship Id="rId146" Type="http://schemas.openxmlformats.org/officeDocument/2006/relationships/slideLayout" Target="../slideLayouts/slideLayout192.xml"/><Relationship Id="rId167" Type="http://schemas.openxmlformats.org/officeDocument/2006/relationships/vmlDrawing" Target="../drawings/vmlDrawing1.vml"/><Relationship Id="rId188" Type="http://schemas.openxmlformats.org/officeDocument/2006/relationships/tags" Target="../tags/tag21.xml"/><Relationship Id="rId7" Type="http://schemas.openxmlformats.org/officeDocument/2006/relationships/slideLayout" Target="../slideLayouts/slideLayout53.xml"/><Relationship Id="rId71" Type="http://schemas.openxmlformats.org/officeDocument/2006/relationships/slideLayout" Target="../slideLayouts/slideLayout117.xml"/><Relationship Id="rId92" Type="http://schemas.openxmlformats.org/officeDocument/2006/relationships/slideLayout" Target="../slideLayouts/slideLayout138.xml"/><Relationship Id="rId162" Type="http://schemas.openxmlformats.org/officeDocument/2006/relationships/slideLayout" Target="../slideLayouts/slideLayout208.xml"/><Relationship Id="rId183" Type="http://schemas.openxmlformats.org/officeDocument/2006/relationships/tags" Target="../tags/tag16.xml"/><Relationship Id="rId2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66" Type="http://schemas.openxmlformats.org/officeDocument/2006/relationships/slideLayout" Target="../slideLayouts/slideLayout112.xml"/><Relationship Id="rId87" Type="http://schemas.openxmlformats.org/officeDocument/2006/relationships/slideLayout" Target="../slideLayouts/slideLayout133.xml"/><Relationship Id="rId110" Type="http://schemas.openxmlformats.org/officeDocument/2006/relationships/slideLayout" Target="../slideLayouts/slideLayout156.xml"/><Relationship Id="rId115" Type="http://schemas.openxmlformats.org/officeDocument/2006/relationships/slideLayout" Target="../slideLayouts/slideLayout161.xml"/><Relationship Id="rId131" Type="http://schemas.openxmlformats.org/officeDocument/2006/relationships/slideLayout" Target="../slideLayouts/slideLayout177.xml"/><Relationship Id="rId136" Type="http://schemas.openxmlformats.org/officeDocument/2006/relationships/slideLayout" Target="../slideLayouts/slideLayout182.xml"/><Relationship Id="rId157" Type="http://schemas.openxmlformats.org/officeDocument/2006/relationships/slideLayout" Target="../slideLayouts/slideLayout203.xml"/><Relationship Id="rId178" Type="http://schemas.openxmlformats.org/officeDocument/2006/relationships/tags" Target="../tags/tag11.xml"/><Relationship Id="rId61" Type="http://schemas.openxmlformats.org/officeDocument/2006/relationships/slideLayout" Target="../slideLayouts/slideLayout107.xml"/><Relationship Id="rId82" Type="http://schemas.openxmlformats.org/officeDocument/2006/relationships/slideLayout" Target="../slideLayouts/slideLayout128.xml"/><Relationship Id="rId152" Type="http://schemas.openxmlformats.org/officeDocument/2006/relationships/slideLayout" Target="../slideLayouts/slideLayout198.xml"/><Relationship Id="rId173" Type="http://schemas.openxmlformats.org/officeDocument/2006/relationships/tags" Target="../tags/tag6.xml"/><Relationship Id="rId1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56" Type="http://schemas.openxmlformats.org/officeDocument/2006/relationships/slideLayout" Target="../slideLayouts/slideLayout102.xml"/><Relationship Id="rId77" Type="http://schemas.openxmlformats.org/officeDocument/2006/relationships/slideLayout" Target="../slideLayouts/slideLayout123.xml"/><Relationship Id="rId100" Type="http://schemas.openxmlformats.org/officeDocument/2006/relationships/slideLayout" Target="../slideLayouts/slideLayout146.xml"/><Relationship Id="rId105" Type="http://schemas.openxmlformats.org/officeDocument/2006/relationships/slideLayout" Target="../slideLayouts/slideLayout151.xml"/><Relationship Id="rId126" Type="http://schemas.openxmlformats.org/officeDocument/2006/relationships/slideLayout" Target="../slideLayouts/slideLayout172.xml"/><Relationship Id="rId147" Type="http://schemas.openxmlformats.org/officeDocument/2006/relationships/slideLayout" Target="../slideLayouts/slideLayout193.xml"/><Relationship Id="rId168" Type="http://schemas.openxmlformats.org/officeDocument/2006/relationships/tags" Target="../tags/tag1.xml"/><Relationship Id="rId8" Type="http://schemas.openxmlformats.org/officeDocument/2006/relationships/slideLayout" Target="../slideLayouts/slideLayout54.xml"/><Relationship Id="rId51" Type="http://schemas.openxmlformats.org/officeDocument/2006/relationships/slideLayout" Target="../slideLayouts/slideLayout97.xml"/><Relationship Id="rId72" Type="http://schemas.openxmlformats.org/officeDocument/2006/relationships/slideLayout" Target="../slideLayouts/slideLayout118.xml"/><Relationship Id="rId93" Type="http://schemas.openxmlformats.org/officeDocument/2006/relationships/slideLayout" Target="../slideLayouts/slideLayout139.xml"/><Relationship Id="rId98" Type="http://schemas.openxmlformats.org/officeDocument/2006/relationships/slideLayout" Target="../slideLayouts/slideLayout144.xml"/><Relationship Id="rId121" Type="http://schemas.openxmlformats.org/officeDocument/2006/relationships/slideLayout" Target="../slideLayouts/slideLayout167.xml"/><Relationship Id="rId142" Type="http://schemas.openxmlformats.org/officeDocument/2006/relationships/slideLayout" Target="../slideLayouts/slideLayout188.xml"/><Relationship Id="rId163" Type="http://schemas.openxmlformats.org/officeDocument/2006/relationships/slideLayout" Target="../slideLayouts/slideLayout209.xml"/><Relationship Id="rId184" Type="http://schemas.openxmlformats.org/officeDocument/2006/relationships/tags" Target="../tags/tag17.xml"/><Relationship Id="rId189" Type="http://schemas.openxmlformats.org/officeDocument/2006/relationships/oleObject" Target="../embeddings/oleObject1.bin"/><Relationship Id="rId3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71.xml"/><Relationship Id="rId46" Type="http://schemas.openxmlformats.org/officeDocument/2006/relationships/slideLayout" Target="../slideLayouts/slideLayout92.xml"/><Relationship Id="rId67" Type="http://schemas.openxmlformats.org/officeDocument/2006/relationships/slideLayout" Target="../slideLayouts/slideLayout113.xml"/><Relationship Id="rId116" Type="http://schemas.openxmlformats.org/officeDocument/2006/relationships/slideLayout" Target="../slideLayouts/slideLayout162.xml"/><Relationship Id="rId137" Type="http://schemas.openxmlformats.org/officeDocument/2006/relationships/slideLayout" Target="../slideLayouts/slideLayout183.xml"/><Relationship Id="rId158" Type="http://schemas.openxmlformats.org/officeDocument/2006/relationships/slideLayout" Target="../slideLayouts/slideLayout204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62" Type="http://schemas.openxmlformats.org/officeDocument/2006/relationships/slideLayout" Target="../slideLayouts/slideLayout108.xml"/><Relationship Id="rId83" Type="http://schemas.openxmlformats.org/officeDocument/2006/relationships/slideLayout" Target="../slideLayouts/slideLayout129.xml"/><Relationship Id="rId88" Type="http://schemas.openxmlformats.org/officeDocument/2006/relationships/slideLayout" Target="../slideLayouts/slideLayout134.xml"/><Relationship Id="rId111" Type="http://schemas.openxmlformats.org/officeDocument/2006/relationships/slideLayout" Target="../slideLayouts/slideLayout157.xml"/><Relationship Id="rId132" Type="http://schemas.openxmlformats.org/officeDocument/2006/relationships/slideLayout" Target="../slideLayouts/slideLayout178.xml"/><Relationship Id="rId153" Type="http://schemas.openxmlformats.org/officeDocument/2006/relationships/slideLayout" Target="../slideLayouts/slideLayout199.xml"/><Relationship Id="rId174" Type="http://schemas.openxmlformats.org/officeDocument/2006/relationships/tags" Target="../tags/tag7.xml"/><Relationship Id="rId179" Type="http://schemas.openxmlformats.org/officeDocument/2006/relationships/tags" Target="../tags/tag12.xml"/><Relationship Id="rId190" Type="http://schemas.openxmlformats.org/officeDocument/2006/relationships/image" Target="../media/image9.emf"/><Relationship Id="rId15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82.xml"/><Relationship Id="rId57" Type="http://schemas.openxmlformats.org/officeDocument/2006/relationships/slideLayout" Target="../slideLayouts/slideLayout103.xml"/><Relationship Id="rId106" Type="http://schemas.openxmlformats.org/officeDocument/2006/relationships/slideLayout" Target="../slideLayouts/slideLayout152.xml"/><Relationship Id="rId127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77.xml"/><Relationship Id="rId52" Type="http://schemas.openxmlformats.org/officeDocument/2006/relationships/slideLayout" Target="../slideLayouts/slideLayout98.xml"/><Relationship Id="rId73" Type="http://schemas.openxmlformats.org/officeDocument/2006/relationships/slideLayout" Target="../slideLayouts/slideLayout119.xml"/><Relationship Id="rId78" Type="http://schemas.openxmlformats.org/officeDocument/2006/relationships/slideLayout" Target="../slideLayouts/slideLayout124.xml"/><Relationship Id="rId94" Type="http://schemas.openxmlformats.org/officeDocument/2006/relationships/slideLayout" Target="../slideLayouts/slideLayout140.xml"/><Relationship Id="rId99" Type="http://schemas.openxmlformats.org/officeDocument/2006/relationships/slideLayout" Target="../slideLayouts/slideLayout145.xml"/><Relationship Id="rId101" Type="http://schemas.openxmlformats.org/officeDocument/2006/relationships/slideLayout" Target="../slideLayouts/slideLayout147.xml"/><Relationship Id="rId122" Type="http://schemas.openxmlformats.org/officeDocument/2006/relationships/slideLayout" Target="../slideLayouts/slideLayout168.xml"/><Relationship Id="rId143" Type="http://schemas.openxmlformats.org/officeDocument/2006/relationships/slideLayout" Target="../slideLayouts/slideLayout189.xml"/><Relationship Id="rId148" Type="http://schemas.openxmlformats.org/officeDocument/2006/relationships/slideLayout" Target="../slideLayouts/slideLayout194.xml"/><Relationship Id="rId164" Type="http://schemas.openxmlformats.org/officeDocument/2006/relationships/slideLayout" Target="../slideLayouts/slideLayout210.xml"/><Relationship Id="rId169" Type="http://schemas.openxmlformats.org/officeDocument/2006/relationships/tags" Target="../tags/tag2.xml"/><Relationship Id="rId185" Type="http://schemas.openxmlformats.org/officeDocument/2006/relationships/tags" Target="../tags/tag18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80" Type="http://schemas.openxmlformats.org/officeDocument/2006/relationships/tags" Target="../tags/tag13.xml"/><Relationship Id="rId26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93.xml"/><Relationship Id="rId68" Type="http://schemas.openxmlformats.org/officeDocument/2006/relationships/slideLayout" Target="../slideLayouts/slideLayout114.xml"/><Relationship Id="rId89" Type="http://schemas.openxmlformats.org/officeDocument/2006/relationships/slideLayout" Target="../slideLayouts/slideLayout135.xml"/><Relationship Id="rId112" Type="http://schemas.openxmlformats.org/officeDocument/2006/relationships/slideLayout" Target="../slideLayouts/slideLayout158.xml"/><Relationship Id="rId133" Type="http://schemas.openxmlformats.org/officeDocument/2006/relationships/slideLayout" Target="../slideLayouts/slideLayout179.xml"/><Relationship Id="rId154" Type="http://schemas.openxmlformats.org/officeDocument/2006/relationships/slideLayout" Target="../slideLayouts/slideLayout200.xml"/><Relationship Id="rId175" Type="http://schemas.openxmlformats.org/officeDocument/2006/relationships/tags" Target="../tags/tag8.xml"/><Relationship Id="rId16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83.xml"/><Relationship Id="rId58" Type="http://schemas.openxmlformats.org/officeDocument/2006/relationships/slideLayout" Target="../slideLayouts/slideLayout104.xml"/><Relationship Id="rId79" Type="http://schemas.openxmlformats.org/officeDocument/2006/relationships/slideLayout" Target="../slideLayouts/slideLayout125.xml"/><Relationship Id="rId102" Type="http://schemas.openxmlformats.org/officeDocument/2006/relationships/slideLayout" Target="../slideLayouts/slideLayout148.xml"/><Relationship Id="rId123" Type="http://schemas.openxmlformats.org/officeDocument/2006/relationships/slideLayout" Target="../slideLayouts/slideLayout169.xml"/><Relationship Id="rId144" Type="http://schemas.openxmlformats.org/officeDocument/2006/relationships/slideLayout" Target="../slideLayouts/slideLayout190.xml"/><Relationship Id="rId90" Type="http://schemas.openxmlformats.org/officeDocument/2006/relationships/slideLayout" Target="../slideLayouts/slideLayout136.xml"/><Relationship Id="rId165" Type="http://schemas.openxmlformats.org/officeDocument/2006/relationships/slideLayout" Target="../slideLayouts/slideLayout211.xml"/><Relationship Id="rId186" Type="http://schemas.openxmlformats.org/officeDocument/2006/relationships/tags" Target="../tags/tag19.xml"/><Relationship Id="rId27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94.xml"/><Relationship Id="rId69" Type="http://schemas.openxmlformats.org/officeDocument/2006/relationships/slideLayout" Target="../slideLayouts/slideLayout115.xml"/><Relationship Id="rId113" Type="http://schemas.openxmlformats.org/officeDocument/2006/relationships/slideLayout" Target="../slideLayouts/slideLayout159.xml"/><Relationship Id="rId134" Type="http://schemas.openxmlformats.org/officeDocument/2006/relationships/slideLayout" Target="../slideLayouts/slideLayout180.xml"/><Relationship Id="rId80" Type="http://schemas.openxmlformats.org/officeDocument/2006/relationships/slideLayout" Target="../slideLayouts/slideLayout126.xml"/><Relationship Id="rId155" Type="http://schemas.openxmlformats.org/officeDocument/2006/relationships/slideLayout" Target="../slideLayouts/slideLayout201.xml"/><Relationship Id="rId176" Type="http://schemas.openxmlformats.org/officeDocument/2006/relationships/tags" Target="../tags/tag9.xml"/><Relationship Id="rId17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84.xml"/><Relationship Id="rId59" Type="http://schemas.openxmlformats.org/officeDocument/2006/relationships/slideLayout" Target="../slideLayouts/slideLayout105.xml"/><Relationship Id="rId103" Type="http://schemas.openxmlformats.org/officeDocument/2006/relationships/slideLayout" Target="../slideLayouts/slideLayout149.xml"/><Relationship Id="rId124" Type="http://schemas.openxmlformats.org/officeDocument/2006/relationships/slideLayout" Target="../slideLayouts/slideLayout170.xml"/><Relationship Id="rId70" Type="http://schemas.openxmlformats.org/officeDocument/2006/relationships/slideLayout" Target="../slideLayouts/slideLayout116.xml"/><Relationship Id="rId91" Type="http://schemas.openxmlformats.org/officeDocument/2006/relationships/slideLayout" Target="../slideLayouts/slideLayout137.xml"/><Relationship Id="rId145" Type="http://schemas.openxmlformats.org/officeDocument/2006/relationships/slideLayout" Target="../slideLayouts/slideLayout191.xml"/><Relationship Id="rId166" Type="http://schemas.openxmlformats.org/officeDocument/2006/relationships/theme" Target="../theme/theme2.xml"/><Relationship Id="rId187" Type="http://schemas.openxmlformats.org/officeDocument/2006/relationships/tags" Target="../tags/tag20.xml"/><Relationship Id="rId1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74.xml"/><Relationship Id="rId49" Type="http://schemas.openxmlformats.org/officeDocument/2006/relationships/slideLayout" Target="../slideLayouts/slideLayout95.xml"/><Relationship Id="rId114" Type="http://schemas.openxmlformats.org/officeDocument/2006/relationships/slideLayout" Target="../slideLayouts/slideLayout160.xml"/><Relationship Id="rId60" Type="http://schemas.openxmlformats.org/officeDocument/2006/relationships/slideLayout" Target="../slideLayouts/slideLayout106.xml"/><Relationship Id="rId81" Type="http://schemas.openxmlformats.org/officeDocument/2006/relationships/slideLayout" Target="../slideLayouts/slideLayout127.xml"/><Relationship Id="rId135" Type="http://schemas.openxmlformats.org/officeDocument/2006/relationships/slideLayout" Target="../slideLayouts/slideLayout181.xml"/><Relationship Id="rId156" Type="http://schemas.openxmlformats.org/officeDocument/2006/relationships/slideLayout" Target="../slideLayouts/slideLayout202.xml"/><Relationship Id="rId17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9.xml"/><Relationship Id="rId26" Type="http://schemas.openxmlformats.org/officeDocument/2006/relationships/slideLayout" Target="../slideLayouts/slideLayout237.xml"/><Relationship Id="rId39" Type="http://schemas.openxmlformats.org/officeDocument/2006/relationships/slideLayout" Target="../slideLayouts/slideLayout250.xml"/><Relationship Id="rId21" Type="http://schemas.openxmlformats.org/officeDocument/2006/relationships/slideLayout" Target="../slideLayouts/slideLayout232.xml"/><Relationship Id="rId34" Type="http://schemas.openxmlformats.org/officeDocument/2006/relationships/slideLayout" Target="../slideLayouts/slideLayout245.xml"/><Relationship Id="rId42" Type="http://schemas.openxmlformats.org/officeDocument/2006/relationships/slideLayout" Target="../slideLayouts/slideLayout253.xml"/><Relationship Id="rId47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227.xml"/><Relationship Id="rId29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24" Type="http://schemas.openxmlformats.org/officeDocument/2006/relationships/slideLayout" Target="../slideLayouts/slideLayout235.xml"/><Relationship Id="rId32" Type="http://schemas.openxmlformats.org/officeDocument/2006/relationships/slideLayout" Target="../slideLayouts/slideLayout243.xml"/><Relationship Id="rId37" Type="http://schemas.openxmlformats.org/officeDocument/2006/relationships/slideLayout" Target="../slideLayouts/slideLayout248.xml"/><Relationship Id="rId40" Type="http://schemas.openxmlformats.org/officeDocument/2006/relationships/slideLayout" Target="../slideLayouts/slideLayout251.xml"/><Relationship Id="rId45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26.xml"/><Relationship Id="rId23" Type="http://schemas.openxmlformats.org/officeDocument/2006/relationships/slideLayout" Target="../slideLayouts/slideLayout234.xml"/><Relationship Id="rId28" Type="http://schemas.openxmlformats.org/officeDocument/2006/relationships/slideLayout" Target="../slideLayouts/slideLayout239.xml"/><Relationship Id="rId36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21.xml"/><Relationship Id="rId19" Type="http://schemas.openxmlformats.org/officeDocument/2006/relationships/slideLayout" Target="../slideLayouts/slideLayout230.xml"/><Relationship Id="rId31" Type="http://schemas.openxmlformats.org/officeDocument/2006/relationships/slideLayout" Target="../slideLayouts/slideLayout242.xml"/><Relationship Id="rId44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5.xml"/><Relationship Id="rId22" Type="http://schemas.openxmlformats.org/officeDocument/2006/relationships/slideLayout" Target="../slideLayouts/slideLayout233.xml"/><Relationship Id="rId27" Type="http://schemas.openxmlformats.org/officeDocument/2006/relationships/slideLayout" Target="../slideLayouts/slideLayout238.xml"/><Relationship Id="rId30" Type="http://schemas.openxmlformats.org/officeDocument/2006/relationships/slideLayout" Target="../slideLayouts/slideLayout241.xml"/><Relationship Id="rId35" Type="http://schemas.openxmlformats.org/officeDocument/2006/relationships/slideLayout" Target="../slideLayouts/slideLayout246.xml"/><Relationship Id="rId43" Type="http://schemas.openxmlformats.org/officeDocument/2006/relationships/slideLayout" Target="../slideLayouts/slideLayout254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8.xml"/><Relationship Id="rId25" Type="http://schemas.openxmlformats.org/officeDocument/2006/relationships/slideLayout" Target="../slideLayouts/slideLayout236.xml"/><Relationship Id="rId33" Type="http://schemas.openxmlformats.org/officeDocument/2006/relationships/slideLayout" Target="../slideLayouts/slideLayout244.xml"/><Relationship Id="rId38" Type="http://schemas.openxmlformats.org/officeDocument/2006/relationships/slideLayout" Target="../slideLayouts/slideLayout249.xml"/><Relationship Id="rId4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31.xml"/><Relationship Id="rId41" Type="http://schemas.openxmlformats.org/officeDocument/2006/relationships/slideLayout" Target="../slideLayouts/slideLayout25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1.xml"/><Relationship Id="rId18" Type="http://schemas.openxmlformats.org/officeDocument/2006/relationships/slideLayout" Target="../slideLayouts/slideLayout276.xml"/><Relationship Id="rId26" Type="http://schemas.openxmlformats.org/officeDocument/2006/relationships/slideLayout" Target="../slideLayouts/slideLayout284.xml"/><Relationship Id="rId39" Type="http://schemas.openxmlformats.org/officeDocument/2006/relationships/slideLayout" Target="../slideLayouts/slideLayout297.xml"/><Relationship Id="rId21" Type="http://schemas.openxmlformats.org/officeDocument/2006/relationships/slideLayout" Target="../slideLayouts/slideLayout279.xml"/><Relationship Id="rId34" Type="http://schemas.openxmlformats.org/officeDocument/2006/relationships/slideLayout" Target="../slideLayouts/slideLayout292.xml"/><Relationship Id="rId42" Type="http://schemas.openxmlformats.org/officeDocument/2006/relationships/slideLayout" Target="../slideLayouts/slideLayout300.xml"/><Relationship Id="rId47" Type="http://schemas.openxmlformats.org/officeDocument/2006/relationships/slideLayout" Target="../slideLayouts/slideLayout305.xml"/><Relationship Id="rId50" Type="http://schemas.openxmlformats.org/officeDocument/2006/relationships/slideLayout" Target="../slideLayouts/slideLayout308.xml"/><Relationship Id="rId55" Type="http://schemas.openxmlformats.org/officeDocument/2006/relationships/vmlDrawing" Target="../drawings/vmlDrawing167.vml"/><Relationship Id="rId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29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69.xml"/><Relationship Id="rId24" Type="http://schemas.openxmlformats.org/officeDocument/2006/relationships/slideLayout" Target="../slideLayouts/slideLayout282.xml"/><Relationship Id="rId32" Type="http://schemas.openxmlformats.org/officeDocument/2006/relationships/slideLayout" Target="../slideLayouts/slideLayout290.xml"/><Relationship Id="rId37" Type="http://schemas.openxmlformats.org/officeDocument/2006/relationships/slideLayout" Target="../slideLayouts/slideLayout295.xml"/><Relationship Id="rId40" Type="http://schemas.openxmlformats.org/officeDocument/2006/relationships/slideLayout" Target="../slideLayouts/slideLayout298.xml"/><Relationship Id="rId45" Type="http://schemas.openxmlformats.org/officeDocument/2006/relationships/slideLayout" Target="../slideLayouts/slideLayout303.xml"/><Relationship Id="rId53" Type="http://schemas.openxmlformats.org/officeDocument/2006/relationships/slideLayout" Target="../slideLayouts/slideLayout311.xml"/><Relationship Id="rId58" Type="http://schemas.openxmlformats.org/officeDocument/2006/relationships/image" Target="../media/image22.emf"/><Relationship Id="rId5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72.xml"/><Relationship Id="rId22" Type="http://schemas.openxmlformats.org/officeDocument/2006/relationships/slideLayout" Target="../slideLayouts/slideLayout280.xml"/><Relationship Id="rId27" Type="http://schemas.openxmlformats.org/officeDocument/2006/relationships/slideLayout" Target="../slideLayouts/slideLayout285.xml"/><Relationship Id="rId30" Type="http://schemas.openxmlformats.org/officeDocument/2006/relationships/slideLayout" Target="../slideLayouts/slideLayout288.xml"/><Relationship Id="rId35" Type="http://schemas.openxmlformats.org/officeDocument/2006/relationships/slideLayout" Target="../slideLayouts/slideLayout293.xml"/><Relationship Id="rId43" Type="http://schemas.openxmlformats.org/officeDocument/2006/relationships/slideLayout" Target="../slideLayouts/slideLayout301.xml"/><Relationship Id="rId48" Type="http://schemas.openxmlformats.org/officeDocument/2006/relationships/slideLayout" Target="../slideLayouts/slideLayout306.xml"/><Relationship Id="rId56" Type="http://schemas.openxmlformats.org/officeDocument/2006/relationships/tags" Target="../tags/tag730.xml"/><Relationship Id="rId8" Type="http://schemas.openxmlformats.org/officeDocument/2006/relationships/slideLayout" Target="../slideLayouts/slideLayout266.xml"/><Relationship Id="rId51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70.xml"/><Relationship Id="rId17" Type="http://schemas.openxmlformats.org/officeDocument/2006/relationships/slideLayout" Target="../slideLayouts/slideLayout275.xml"/><Relationship Id="rId25" Type="http://schemas.openxmlformats.org/officeDocument/2006/relationships/slideLayout" Target="../slideLayouts/slideLayout283.xml"/><Relationship Id="rId33" Type="http://schemas.openxmlformats.org/officeDocument/2006/relationships/slideLayout" Target="../slideLayouts/slideLayout291.xml"/><Relationship Id="rId38" Type="http://schemas.openxmlformats.org/officeDocument/2006/relationships/slideLayout" Target="../slideLayouts/slideLayout296.xml"/><Relationship Id="rId4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278.xml"/><Relationship Id="rId41" Type="http://schemas.openxmlformats.org/officeDocument/2006/relationships/slideLayout" Target="../slideLayouts/slideLayout299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273.xml"/><Relationship Id="rId23" Type="http://schemas.openxmlformats.org/officeDocument/2006/relationships/slideLayout" Target="../slideLayouts/slideLayout281.xml"/><Relationship Id="rId28" Type="http://schemas.openxmlformats.org/officeDocument/2006/relationships/slideLayout" Target="../slideLayouts/slideLayout286.xml"/><Relationship Id="rId36" Type="http://schemas.openxmlformats.org/officeDocument/2006/relationships/slideLayout" Target="../slideLayouts/slideLayout294.xml"/><Relationship Id="rId49" Type="http://schemas.openxmlformats.org/officeDocument/2006/relationships/slideLayout" Target="../slideLayouts/slideLayout307.xml"/><Relationship Id="rId57" Type="http://schemas.openxmlformats.org/officeDocument/2006/relationships/oleObject" Target="../embeddings/oleObject167.bin"/><Relationship Id="rId10" Type="http://schemas.openxmlformats.org/officeDocument/2006/relationships/slideLayout" Target="../slideLayouts/slideLayout268.xml"/><Relationship Id="rId31" Type="http://schemas.openxmlformats.org/officeDocument/2006/relationships/slideLayout" Target="../slideLayouts/slideLayout289.xml"/><Relationship Id="rId44" Type="http://schemas.openxmlformats.org/officeDocument/2006/relationships/slideLayout" Target="../slideLayouts/slideLayout302.xml"/><Relationship Id="rId52" Type="http://schemas.openxmlformats.org/officeDocument/2006/relationships/slideLayout" Target="../slideLayouts/slideLayout3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Gavi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5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  <p:sldLayoutId id="2147484009" r:id="rId23"/>
    <p:sldLayoutId id="2147484010" r:id="rId24"/>
    <p:sldLayoutId id="2147484011" r:id="rId25"/>
    <p:sldLayoutId id="2147484012" r:id="rId26"/>
    <p:sldLayoutId id="2147484013" r:id="rId27"/>
    <p:sldLayoutId id="2147484014" r:id="rId28"/>
    <p:sldLayoutId id="2147484015" r:id="rId29"/>
    <p:sldLayoutId id="2147484016" r:id="rId30"/>
    <p:sldLayoutId id="2147484017" r:id="rId31"/>
    <p:sldLayoutId id="2147484018" r:id="rId32"/>
    <p:sldLayoutId id="2147484019" r:id="rId33"/>
    <p:sldLayoutId id="2147484020" r:id="rId34"/>
    <p:sldLayoutId id="2147484021" r:id="rId35"/>
    <p:sldLayoutId id="2147484022" r:id="rId36"/>
    <p:sldLayoutId id="2147484023" r:id="rId37"/>
    <p:sldLayoutId id="2147484024" r:id="rId38"/>
    <p:sldLayoutId id="2147484025" r:id="rId39"/>
    <p:sldLayoutId id="2147484026" r:id="rId40"/>
    <p:sldLayoutId id="2147484027" r:id="rId41"/>
    <p:sldLayoutId id="2147484028" r:id="rId42"/>
    <p:sldLayoutId id="2147484029" r:id="rId43"/>
    <p:sldLayoutId id="2147484030" r:id="rId44"/>
    <p:sldLayoutId id="2147484031" r:id="rId45"/>
    <p:sldLayoutId id="2147484032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9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8"/>
            </p:custDataLst>
            <p:extLst>
              <p:ext uri="{D42A27DB-BD31-4B8C-83A1-F6EECF244321}">
                <p14:modId xmlns:p14="http://schemas.microsoft.com/office/powerpoint/2010/main" val="2316919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89" imgW="413" imgH="416" progId="TCLayout.ActiveDocument.1">
                  <p:embed/>
                </p:oleObj>
              </mc:Choice>
              <mc:Fallback>
                <p:oleObj name="think-cell Slide" r:id="rId18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5B28737-798E-48D4-BBDB-8EB35CB9FFFB}"/>
              </a:ext>
            </a:extLst>
          </p:cNvPr>
          <p:cNvSpPr/>
          <p:nvPr userDrawn="1">
            <p:custDataLst>
              <p:tags r:id="rId16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170"/>
            </p:custDataLst>
          </p:nvPr>
        </p:nvSpPr>
        <p:spPr>
          <a:xfrm>
            <a:off x="553972" y="6278400"/>
            <a:ext cx="9144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171"/>
            </p:custDataLst>
          </p:nvPr>
        </p:nvSpPr>
        <p:spPr>
          <a:xfrm>
            <a:off x="554736" y="197613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393235"/>
              <a:ext cx="11082528" cy="4824685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186537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39903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xmlns="" id="{F9BB011A-568C-4B05-AE57-EB000B2FD8BB}"/>
              </a:ext>
            </a:extLst>
          </p:cNvPr>
          <p:cNvSpPr txBox="1"/>
          <p:nvPr userDrawn="1"/>
        </p:nvSpPr>
        <p:spPr>
          <a:xfrm>
            <a:off x="554736" y="1026807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xmlns="" id="{62CF7362-20CB-4908-AFFE-D4E2B9A5DF3B}"/>
              </a:ext>
            </a:extLst>
          </p:cNvPr>
          <p:cNvSpPr txBox="1"/>
          <p:nvPr userDrawn="1">
            <p:custDataLst>
              <p:tags r:id="rId172"/>
            </p:custDataLst>
          </p:nvPr>
        </p:nvSpPr>
        <p:spPr>
          <a:xfrm>
            <a:off x="5987738" y="1872797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+mn-lt"/>
                <a:ea typeface="+mn-ea"/>
                <a:cs typeface="+mn-cs"/>
              </a:rPr>
              <a:t>Above Chart Exhibit Title</a:t>
            </a:r>
          </a:p>
          <a:p>
            <a:pPr lvl="0"/>
            <a:r>
              <a:rPr lang="en-US" b="0">
                <a:latin typeface="+mn-lt"/>
                <a:ea typeface="+mn-ea"/>
                <a:cs typeface="+mn-cs"/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5" y="1872797"/>
            <a:ext cx="11082528" cy="16312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xmlns="" id="{002554E5-F124-4BE6-A938-5466B27EEA82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xmlns="" id="{CEE6DB68-2DAA-4E75-A4FB-B516116DB3C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xmlns="" id="{97754DDF-C63C-4248-AC3D-45C182524B57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xmlns="" id="{89886DF4-DD3E-43D5-9864-2A2BC0616D1C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xmlns="" id="{5B110060-5E69-4634-973F-ED6AF02A8B0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xmlns="" id="{A5842F53-F9C3-4E5A-9778-7B4054EBD6F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xmlns="" id="{72EA63FA-FE11-4A99-A68C-855D137252E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xmlns="" id="{F95EF70E-BD62-4CF1-994F-3618D22DBDD8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xmlns="" id="{D795E26E-87CE-4D50-B9D8-767FFAEC9672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xmlns="" id="{908F05FD-ED3E-4BF0-8391-02CD4F90050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xmlns="" id="{39906D3E-93D3-4FD5-AB5F-0C22E3781CA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xmlns="" id="{35D69CAE-F33C-476C-B254-909EA95E89F9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xmlns="" id="{E09D790D-7056-424F-A8DA-5C868D0B35EE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xmlns="" id="{259D1037-7873-4435-BBB9-6E249A6F2976}"/>
                </a:ext>
              </a:extLst>
            </p:cNvPr>
            <p:cNvGrpSpPr>
              <a:grpSpLocks noChangeAspect="1"/>
            </p:cNvGrpSpPr>
            <p:nvPr>
              <p:custDataLst>
                <p:tags r:id="rId17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xmlns="" id="{6ED72A14-997E-43A1-8277-64E43B8C35F3}"/>
                  </a:ext>
                </a:extLst>
              </p:cNvPr>
              <p:cNvSpPr/>
              <p:nvPr>
                <p:custDataLst>
                  <p:tags r:id="rId18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xmlns="" id="{F9B15371-13C6-4FC5-A65B-0EDE237980EC}"/>
                  </a:ext>
                </a:extLst>
              </p:cNvPr>
              <p:cNvSpPr/>
              <p:nvPr>
                <p:custDataLst>
                  <p:tags r:id="rId18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xmlns="" id="{5B25FABC-A1CB-4179-93E5-2B0E2705BFF1}"/>
                </a:ext>
              </a:extLst>
            </p:cNvPr>
            <p:cNvGrpSpPr>
              <a:grpSpLocks noChangeAspect="1"/>
            </p:cNvGrpSpPr>
            <p:nvPr>
              <p:custDataLst>
                <p:tags r:id="rId17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DE5B7F2A-8FB0-41B4-8C1B-EA8A313794A0}"/>
                  </a:ext>
                </a:extLst>
              </p:cNvPr>
              <p:cNvSpPr/>
              <p:nvPr>
                <p:custDataLst>
                  <p:tags r:id="rId18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xmlns="" id="{D743921E-6D1E-4571-B683-6DAA333BDEC0}"/>
                  </a:ext>
                </a:extLst>
              </p:cNvPr>
              <p:cNvSpPr/>
              <p:nvPr>
                <p:custDataLst>
                  <p:tags r:id="rId18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xmlns="" id="{EFE8AD28-8704-4A66-90FB-0D38F38CA97A}"/>
                </a:ext>
              </a:extLst>
            </p:cNvPr>
            <p:cNvGrpSpPr>
              <a:grpSpLocks noChangeAspect="1"/>
            </p:cNvGrpSpPr>
            <p:nvPr>
              <p:custDataLst>
                <p:tags r:id="rId17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9FF5ED0A-DB5E-486D-948E-C524BDCBA3FF}"/>
                  </a:ext>
                </a:extLst>
              </p:cNvPr>
              <p:cNvSpPr/>
              <p:nvPr>
                <p:custDataLst>
                  <p:tags r:id="rId18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xmlns="" id="{03D44525-7618-42C3-A26B-9CC5DF2D2566}"/>
                  </a:ext>
                </a:extLst>
              </p:cNvPr>
              <p:cNvSpPr/>
              <p:nvPr>
                <p:custDataLst>
                  <p:tags r:id="rId18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xmlns="" id="{A5A294A2-58B5-4E0F-A069-8841C3D7E9E3}"/>
                </a:ext>
              </a:extLst>
            </p:cNvPr>
            <p:cNvGrpSpPr>
              <a:grpSpLocks noChangeAspect="1"/>
            </p:cNvGrpSpPr>
            <p:nvPr>
              <p:custDataLst>
                <p:tags r:id="rId17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xmlns="" id="{132E0E44-FAA6-4DC8-BBFA-E67911DFBAD7}"/>
                  </a:ext>
                </a:extLst>
              </p:cNvPr>
              <p:cNvSpPr/>
              <p:nvPr>
                <p:custDataLst>
                  <p:tags r:id="rId18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xmlns="" id="{4EE447D4-D1F3-48FC-A5DF-CC5107A778A6}"/>
                  </a:ext>
                </a:extLst>
              </p:cNvPr>
              <p:cNvSpPr/>
              <p:nvPr>
                <p:custDataLst>
                  <p:tags r:id="rId18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xmlns="" id="{8DC9BA04-93EE-4E6C-A59A-D77D8E3E66EF}"/>
                </a:ext>
              </a:extLst>
            </p:cNvPr>
            <p:cNvGrpSpPr>
              <a:grpSpLocks noChangeAspect="1"/>
            </p:cNvGrpSpPr>
            <p:nvPr>
              <p:custDataLst>
                <p:tags r:id="rId17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xmlns="" id="{EE99225C-33E4-450B-9E02-9EAE60978205}"/>
                  </a:ext>
                </a:extLst>
              </p:cNvPr>
              <p:cNvSpPr/>
              <p:nvPr>
                <p:custDataLst>
                  <p:tags r:id="rId17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400" err="1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xmlns="" id="{044D8867-620D-4691-A0DD-79E16FC985B3}"/>
                  </a:ext>
                </a:extLst>
              </p:cNvPr>
              <p:cNvSpPr/>
              <p:nvPr>
                <p:custDataLst>
                  <p:tags r:id="rId18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xmlns="" id="{A0E654AE-5F79-4BF0-8FB5-7F13C251CAAD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xmlns="" id="{9DA215AB-9F91-423A-93B2-0C935900AD9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xmlns="" id="{E73033B1-9970-4145-B36A-4ADB5EA17FD3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xmlns="" id="{CBF00C76-B394-4C0D-B57E-83F32D114FAC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xmlns="" id="{530948E3-0246-4F0C-B58A-498D999088C1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xmlns="" id="{CD801A43-CDAA-4DE6-95F8-A05BCF4CDA7C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xmlns="" id="{1A78357B-86E2-4C37-8D1D-92F48BB78A9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xmlns="" id="{85737C2C-6F82-42F9-8CBB-E747145B866E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xmlns="" id="{2A03EBFC-AC29-4924-8142-8B62E83E58D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xmlns="" id="{F950371F-39A1-4467-977F-0ED0F9F75DF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xmlns="" id="{E95AA835-DC23-4AEB-914C-A6D459337EA1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554736" y="41597"/>
            <a:ext cx="134976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Classified as Internal</a:t>
            </a:r>
          </a:p>
        </p:txBody>
      </p:sp>
      <p:sp>
        <p:nvSpPr>
          <p:cNvPr id="151" name="Slide Number">
            <a:extLst>
              <a:ext uri="{FF2B5EF4-FFF2-40B4-BE49-F238E27FC236}">
                <a16:creationId xmlns:a16="http://schemas.microsoft.com/office/drawing/2014/main" xmlns="" id="{D6030ED5-599F-4E8C-B5A1-51670786D068}"/>
              </a:ext>
            </a:extLst>
          </p:cNvPr>
          <p:cNvSpPr>
            <a:spLocks noChangeArrowheads="1"/>
          </p:cNvSpPr>
          <p:nvPr userDrawn="1">
            <p:custDataLst>
              <p:tags r:id="rId173"/>
            </p:custDataLst>
          </p:nvPr>
        </p:nvSpPr>
        <p:spPr bwMode="black">
          <a:xfrm>
            <a:off x="11312525" y="6584817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7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864" r:id="rId43"/>
    <p:sldLayoutId id="2147483865" r:id="rId44"/>
    <p:sldLayoutId id="2147483866" r:id="rId45"/>
    <p:sldLayoutId id="2147483867" r:id="rId46"/>
    <p:sldLayoutId id="2147483868" r:id="rId47"/>
    <p:sldLayoutId id="2147483869" r:id="rId48"/>
    <p:sldLayoutId id="2147483870" r:id="rId49"/>
    <p:sldLayoutId id="2147483871" r:id="rId50"/>
    <p:sldLayoutId id="2147483872" r:id="rId51"/>
    <p:sldLayoutId id="2147483873" r:id="rId52"/>
    <p:sldLayoutId id="2147483874" r:id="rId53"/>
    <p:sldLayoutId id="2147483875" r:id="rId54"/>
    <p:sldLayoutId id="2147483876" r:id="rId55"/>
    <p:sldLayoutId id="2147483877" r:id="rId56"/>
    <p:sldLayoutId id="2147483878" r:id="rId57"/>
    <p:sldLayoutId id="2147483879" r:id="rId58"/>
    <p:sldLayoutId id="2147483880" r:id="rId59"/>
    <p:sldLayoutId id="2147483881" r:id="rId60"/>
    <p:sldLayoutId id="2147483882" r:id="rId61"/>
    <p:sldLayoutId id="2147483883" r:id="rId62"/>
    <p:sldLayoutId id="2147483884" r:id="rId63"/>
    <p:sldLayoutId id="2147483885" r:id="rId64"/>
    <p:sldLayoutId id="2147483886" r:id="rId65"/>
    <p:sldLayoutId id="2147483887" r:id="rId66"/>
    <p:sldLayoutId id="2147483888" r:id="rId67"/>
    <p:sldLayoutId id="2147483889" r:id="rId68"/>
    <p:sldLayoutId id="2147483890" r:id="rId69"/>
    <p:sldLayoutId id="2147483891" r:id="rId70"/>
    <p:sldLayoutId id="2147483892" r:id="rId71"/>
    <p:sldLayoutId id="2147483893" r:id="rId72"/>
    <p:sldLayoutId id="2147483894" r:id="rId73"/>
    <p:sldLayoutId id="2147483895" r:id="rId74"/>
    <p:sldLayoutId id="2147483896" r:id="rId75"/>
    <p:sldLayoutId id="2147483897" r:id="rId76"/>
    <p:sldLayoutId id="2147483898" r:id="rId77"/>
    <p:sldLayoutId id="2147483899" r:id="rId78"/>
    <p:sldLayoutId id="2147483900" r:id="rId79"/>
    <p:sldLayoutId id="2147483901" r:id="rId80"/>
    <p:sldLayoutId id="2147483902" r:id="rId81"/>
    <p:sldLayoutId id="2147483903" r:id="rId82"/>
    <p:sldLayoutId id="2147483904" r:id="rId83"/>
    <p:sldLayoutId id="2147483905" r:id="rId84"/>
    <p:sldLayoutId id="2147483906" r:id="rId85"/>
    <p:sldLayoutId id="2147483907" r:id="rId86"/>
    <p:sldLayoutId id="2147483908" r:id="rId87"/>
    <p:sldLayoutId id="2147483909" r:id="rId88"/>
    <p:sldLayoutId id="2147483910" r:id="rId89"/>
    <p:sldLayoutId id="2147483911" r:id="rId90"/>
    <p:sldLayoutId id="2147483912" r:id="rId91"/>
    <p:sldLayoutId id="2147483913" r:id="rId92"/>
    <p:sldLayoutId id="2147483914" r:id="rId93"/>
    <p:sldLayoutId id="2147483915" r:id="rId94"/>
    <p:sldLayoutId id="2147483916" r:id="rId95"/>
    <p:sldLayoutId id="2147483917" r:id="rId96"/>
    <p:sldLayoutId id="2147483918" r:id="rId97"/>
    <p:sldLayoutId id="2147483919" r:id="rId98"/>
    <p:sldLayoutId id="2147483920" r:id="rId99"/>
    <p:sldLayoutId id="2147483921" r:id="rId100"/>
    <p:sldLayoutId id="2147483922" r:id="rId101"/>
    <p:sldLayoutId id="2147483923" r:id="rId102"/>
    <p:sldLayoutId id="2147483924" r:id="rId103"/>
    <p:sldLayoutId id="2147483925" r:id="rId104"/>
    <p:sldLayoutId id="2147483926" r:id="rId105"/>
    <p:sldLayoutId id="2147483927" r:id="rId106"/>
    <p:sldLayoutId id="2147483928" r:id="rId107"/>
    <p:sldLayoutId id="2147483929" r:id="rId108"/>
    <p:sldLayoutId id="2147483930" r:id="rId109"/>
    <p:sldLayoutId id="2147483931" r:id="rId110"/>
    <p:sldLayoutId id="2147483932" r:id="rId111"/>
    <p:sldLayoutId id="2147483933" r:id="rId112"/>
    <p:sldLayoutId id="2147483934" r:id="rId113"/>
    <p:sldLayoutId id="2147483935" r:id="rId114"/>
    <p:sldLayoutId id="2147483936" r:id="rId115"/>
    <p:sldLayoutId id="2147483937" r:id="rId116"/>
    <p:sldLayoutId id="2147483938" r:id="rId117"/>
    <p:sldLayoutId id="2147483939" r:id="rId118"/>
    <p:sldLayoutId id="2147483940" r:id="rId119"/>
    <p:sldLayoutId id="2147483941" r:id="rId120"/>
    <p:sldLayoutId id="2147483942" r:id="rId121"/>
    <p:sldLayoutId id="2147483943" r:id="rId122"/>
    <p:sldLayoutId id="2147483944" r:id="rId123"/>
    <p:sldLayoutId id="2147483945" r:id="rId124"/>
    <p:sldLayoutId id="2147483946" r:id="rId125"/>
    <p:sldLayoutId id="2147483947" r:id="rId126"/>
    <p:sldLayoutId id="2147483948" r:id="rId127"/>
    <p:sldLayoutId id="2147483949" r:id="rId128"/>
    <p:sldLayoutId id="2147483950" r:id="rId129"/>
    <p:sldLayoutId id="2147483951" r:id="rId130"/>
    <p:sldLayoutId id="2147483952" r:id="rId131"/>
    <p:sldLayoutId id="2147483953" r:id="rId132"/>
    <p:sldLayoutId id="2147483954" r:id="rId133"/>
    <p:sldLayoutId id="2147483955" r:id="rId134"/>
    <p:sldLayoutId id="2147483956" r:id="rId135"/>
    <p:sldLayoutId id="2147483957" r:id="rId136"/>
    <p:sldLayoutId id="2147483958" r:id="rId137"/>
    <p:sldLayoutId id="2147483959" r:id="rId138"/>
    <p:sldLayoutId id="2147483960" r:id="rId139"/>
    <p:sldLayoutId id="2147483961" r:id="rId140"/>
    <p:sldLayoutId id="2147483962" r:id="rId141"/>
    <p:sldLayoutId id="2147483963" r:id="rId142"/>
    <p:sldLayoutId id="2147483964" r:id="rId143"/>
    <p:sldLayoutId id="2147483965" r:id="rId144"/>
    <p:sldLayoutId id="2147483966" r:id="rId145"/>
    <p:sldLayoutId id="2147483967" r:id="rId146"/>
    <p:sldLayoutId id="2147483968" r:id="rId147"/>
    <p:sldLayoutId id="2147483969" r:id="rId148"/>
    <p:sldLayoutId id="2147483970" r:id="rId149"/>
    <p:sldLayoutId id="2147483971" r:id="rId150"/>
    <p:sldLayoutId id="2147483972" r:id="rId151"/>
    <p:sldLayoutId id="2147483973" r:id="rId152"/>
    <p:sldLayoutId id="2147483974" r:id="rId153"/>
    <p:sldLayoutId id="2147483975" r:id="rId154"/>
    <p:sldLayoutId id="2147483976" r:id="rId155"/>
    <p:sldLayoutId id="2147483977" r:id="rId156"/>
    <p:sldLayoutId id="2147483978" r:id="rId157"/>
    <p:sldLayoutId id="2147483979" r:id="rId158"/>
    <p:sldLayoutId id="2147483980" r:id="rId159"/>
    <p:sldLayoutId id="2147483981" r:id="rId160"/>
    <p:sldLayoutId id="2147483982" r:id="rId161"/>
    <p:sldLayoutId id="2147483983" r:id="rId162"/>
    <p:sldLayoutId id="2147483984" r:id="rId163"/>
    <p:sldLayoutId id="2147483985" r:id="rId164"/>
    <p:sldLayoutId id="2147483986" r:id="rId16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Programme and Policy Committee Meeting, 16 – 17 May 2023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9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  <p:sldLayoutId id="2147484075" r:id="rId18"/>
    <p:sldLayoutId id="2147484076" r:id="rId19"/>
    <p:sldLayoutId id="2147484077" r:id="rId20"/>
    <p:sldLayoutId id="2147484078" r:id="rId21"/>
    <p:sldLayoutId id="2147484079" r:id="rId22"/>
    <p:sldLayoutId id="2147484080" r:id="rId23"/>
    <p:sldLayoutId id="2147484081" r:id="rId24"/>
    <p:sldLayoutId id="2147484082" r:id="rId25"/>
    <p:sldLayoutId id="2147484083" r:id="rId26"/>
    <p:sldLayoutId id="2147484084" r:id="rId27"/>
    <p:sldLayoutId id="2147484085" r:id="rId28"/>
    <p:sldLayoutId id="2147484086" r:id="rId29"/>
    <p:sldLayoutId id="2147484087" r:id="rId30"/>
    <p:sldLayoutId id="2147484088" r:id="rId31"/>
    <p:sldLayoutId id="2147484089" r:id="rId32"/>
    <p:sldLayoutId id="2147484090" r:id="rId33"/>
    <p:sldLayoutId id="2147484091" r:id="rId34"/>
    <p:sldLayoutId id="2147484092" r:id="rId35"/>
    <p:sldLayoutId id="2147484093" r:id="rId36"/>
    <p:sldLayoutId id="2147484094" r:id="rId37"/>
    <p:sldLayoutId id="2147484095" r:id="rId38"/>
    <p:sldLayoutId id="2147484096" r:id="rId39"/>
    <p:sldLayoutId id="2147484097" r:id="rId40"/>
    <p:sldLayoutId id="2147484098" r:id="rId41"/>
    <p:sldLayoutId id="2147484099" r:id="rId42"/>
    <p:sldLayoutId id="2147484100" r:id="rId43"/>
    <p:sldLayoutId id="2147484101" r:id="rId44"/>
    <p:sldLayoutId id="2147484102" r:id="rId45"/>
    <p:sldLayoutId id="2147484103" r:id="rId46"/>
    <p:sldLayoutId id="214748410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7" orient="horz" pos="822">
          <p15:clr>
            <a:srgbClr val="F26B43"/>
          </p15:clr>
        </p15:guide>
        <p15:guide id="9" orient="horz" pos="37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E00DCFBB-43DB-0686-A46C-A6C9F5D4F9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1830095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0" name="think-cell Slide" r:id="rId57" imgW="415" imgH="416" progId="TCLayout.ActiveDocument.1">
                  <p:embed/>
                </p:oleObj>
              </mc:Choice>
              <mc:Fallback>
                <p:oleObj name="think-cell Slide" r:id="rId57" imgW="415" imgH="41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E00DCFBB-43DB-0686-A46C-A6C9F5D4F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Technical Annex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6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  <p:sldLayoutId id="2147484124" r:id="rId18"/>
    <p:sldLayoutId id="2147484125" r:id="rId19"/>
    <p:sldLayoutId id="2147484126" r:id="rId20"/>
    <p:sldLayoutId id="2147484127" r:id="rId21"/>
    <p:sldLayoutId id="2147484128" r:id="rId22"/>
    <p:sldLayoutId id="2147484129" r:id="rId23"/>
    <p:sldLayoutId id="2147484130" r:id="rId24"/>
    <p:sldLayoutId id="2147484131" r:id="rId25"/>
    <p:sldLayoutId id="2147484132" r:id="rId26"/>
    <p:sldLayoutId id="2147484133" r:id="rId27"/>
    <p:sldLayoutId id="2147484134" r:id="rId28"/>
    <p:sldLayoutId id="2147484135" r:id="rId29"/>
    <p:sldLayoutId id="2147484136" r:id="rId30"/>
    <p:sldLayoutId id="2147484137" r:id="rId31"/>
    <p:sldLayoutId id="2147484138" r:id="rId32"/>
    <p:sldLayoutId id="2147484139" r:id="rId33"/>
    <p:sldLayoutId id="2147484140" r:id="rId34"/>
    <p:sldLayoutId id="2147484141" r:id="rId35"/>
    <p:sldLayoutId id="2147484142" r:id="rId36"/>
    <p:sldLayoutId id="2147484143" r:id="rId37"/>
    <p:sldLayoutId id="2147484144" r:id="rId38"/>
    <p:sldLayoutId id="2147484145" r:id="rId39"/>
    <p:sldLayoutId id="2147484146" r:id="rId40"/>
    <p:sldLayoutId id="2147484147" r:id="rId41"/>
    <p:sldLayoutId id="2147484148" r:id="rId42"/>
    <p:sldLayoutId id="2147484149" r:id="rId43"/>
    <p:sldLayoutId id="2147484150" r:id="rId44"/>
    <p:sldLayoutId id="2147484151" r:id="rId45"/>
    <p:sldLayoutId id="2147484152" r:id="rId46"/>
    <p:sldLayoutId id="2147484153" r:id="rId47"/>
    <p:sldLayoutId id="2147484154" r:id="rId48"/>
    <p:sldLayoutId id="2147484155" r:id="rId49"/>
    <p:sldLayoutId id="2147484156" r:id="rId50"/>
    <p:sldLayoutId id="2147484157" r:id="rId51"/>
    <p:sldLayoutId id="2147484158" r:id="rId52"/>
    <p:sldLayoutId id="2147484159" r:id="rId5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7" orient="horz" pos="822">
          <p15:clr>
            <a:srgbClr val="F26B43"/>
          </p15:clr>
        </p15:guide>
        <p15:guide id="9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775219-789D-5689-E46B-74C70DE1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EACB21-AE11-DE4A-771E-BDF9AA42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UNICEF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7A00D4-4005-4E90-03C9-790280349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1116681"/>
            <a:ext cx="7153275" cy="4624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D29E94-D62B-92D0-4285-0464D5B42452}"/>
              </a:ext>
            </a:extLst>
          </p:cNvPr>
          <p:cNvSpPr txBox="1"/>
          <p:nvPr/>
        </p:nvSpPr>
        <p:spPr>
          <a:xfrm>
            <a:off x="285750" y="1049521"/>
            <a:ext cx="395287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pt-BR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</a:p>
          <a:p>
            <a:endParaRPr lang="pt-BR" sz="11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endParaRPr lang="pt-BR" sz="11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endParaRPr lang="pt-BR" sz="11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endParaRPr lang="pt-BR" sz="11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Avaliação Conjunta e Lançamento do Processo de Planeamento do Portfólio Completo da GAVI</a:t>
            </a:r>
          </a:p>
          <a:p>
            <a:endParaRPr lang="pt-BR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pt-BR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21-25 Janeiro de 2025</a:t>
            </a:r>
          </a:p>
          <a:p>
            <a:endParaRPr lang="pt-BR" dirty="0">
              <a:solidFill>
                <a:srgbClr val="0E4660"/>
              </a:solidFill>
              <a:latin typeface="Aptos" panose="020B0004020202020204" pitchFamily="34" charset="0"/>
            </a:endParaRPr>
          </a:p>
          <a:p>
            <a:endParaRPr lang="pt-BR" dirty="0">
              <a:solidFill>
                <a:srgbClr val="0E466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6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9DCD21-260E-BD6D-D67C-64094827F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2E820-8B72-FD8E-B07C-8561165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169994"/>
            <a:ext cx="11154344" cy="592778"/>
          </a:xfrm>
        </p:spPr>
        <p:txBody>
          <a:bodyPr anchor="t">
            <a:normAutofit fontScale="90000"/>
          </a:bodyPr>
          <a:lstStyle/>
          <a:p>
            <a:r>
              <a:rPr lang="pt-PT" dirty="0"/>
              <a:t>UNICEF: Atividades de assistência técnica TCA (1/4)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27761C72-EA70-D64E-8359-9F3F8FD19DC4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2B32455-DC36-DD7A-A39B-D67E2CD45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79941"/>
              </p:ext>
            </p:extLst>
          </p:nvPr>
        </p:nvGraphicFramePr>
        <p:xfrm>
          <a:off x="180990" y="607800"/>
          <a:ext cx="11830020" cy="56388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59585">
                  <a:extLst>
                    <a:ext uri="{9D8B030D-6E8A-4147-A177-3AD203B41FA5}">
                      <a16:colId xmlns:a16="http://schemas.microsoft.com/office/drawing/2014/main" xmlns="" val="3142679825"/>
                    </a:ext>
                  </a:extLst>
                </a:gridCol>
                <a:gridCol w="1504603">
                  <a:extLst>
                    <a:ext uri="{9D8B030D-6E8A-4147-A177-3AD203B41FA5}">
                      <a16:colId xmlns:a16="http://schemas.microsoft.com/office/drawing/2014/main" xmlns="" val="2080020329"/>
                    </a:ext>
                  </a:extLst>
                </a:gridCol>
                <a:gridCol w="3118780">
                  <a:extLst>
                    <a:ext uri="{9D8B030D-6E8A-4147-A177-3AD203B41FA5}">
                      <a16:colId xmlns:a16="http://schemas.microsoft.com/office/drawing/2014/main" xmlns="" val="608030145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xmlns="" val="26455545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xmlns="" val="2852344370"/>
                    </a:ext>
                  </a:extLst>
                </a:gridCol>
                <a:gridCol w="980087">
                  <a:extLst>
                    <a:ext uri="{9D8B030D-6E8A-4147-A177-3AD203B41FA5}">
                      <a16:colId xmlns:a16="http://schemas.microsoft.com/office/drawing/2014/main" xmlns="" val="2301862144"/>
                    </a:ext>
                  </a:extLst>
                </a:gridCol>
                <a:gridCol w="3947665">
                  <a:extLst>
                    <a:ext uri="{9D8B030D-6E8A-4147-A177-3AD203B41FA5}">
                      <a16:colId xmlns:a16="http://schemas.microsoft.com/office/drawing/2014/main" xmlns="" val="3822470929"/>
                    </a:ext>
                  </a:extLst>
                </a:gridCol>
              </a:tblGrid>
              <a:tr h="269179"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Atividade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Resultado esperado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Duração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Valor ($)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Estado*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134848"/>
                  </a:ext>
                </a:extLst>
              </a:tr>
              <a:tr h="2226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equipas regionais do PAV para melhorar a imunização de rotina e a qualidade dos dados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dirty="0"/>
                        <a:t>Pelo menos 80% do distritos (regiões sanitárias) atinge 80% da cobertura DTP3
100% das crianças zero-dose identificadas são vacinadas 
100% dos novos funcionários são formados em gestão eficaz de vacinas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$294,438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 curso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4 das 11 regioes tiveram pelo menos 80% de cobertura de Penta-3. A taxa naccobertura nacional Penta-3 ficou em 74.4%.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9321447"/>
                  </a:ext>
                </a:extLst>
              </a:tr>
              <a:tr h="2618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técnico na gest</a:t>
                      </a:r>
                      <a:r>
                        <a:rPr lang="pt-BR" sz="1600" dirty="0"/>
                        <a:t>ão da</a:t>
                      </a: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cadeia de frio e logística e monitoriza</a:t>
                      </a:r>
                      <a:r>
                        <a:rPr lang="pt-BR" sz="1600" dirty="0"/>
                        <a:t>ção</a:t>
                      </a: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stock das vacinas a nível central e regional.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Avaliação de inventário da cadeia de frieo e análise de lacunas; 
M</a:t>
                      </a: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onitoriza</a:t>
                      </a:r>
                      <a:r>
                        <a:rPr lang="pt-BR" sz="1600" dirty="0"/>
                        <a:t>ção de temperatura; Fortalecer a capacidade do PAV em Gestão Eficaz de Vacinas (GEV); Avaliação do GEV nacional, desenvolvimento e implementação do plano de melhoria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Candidatura CCEOP 2025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$331,389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 curso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Apoio técncio contínuo resultando em: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Inventário da cadeia de frio realizado realizado no 4º trimestre 2024.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Avaliação do GEV em Janeiro 2025.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Reforço da gestão de estoque à partir do </a:t>
                      </a: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monitoriza</a:t>
                      </a:r>
                      <a:r>
                        <a:rPr lang="pt-BR" sz="1600" dirty="0"/>
                        <a:t>ção e análise de estoque mensal.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i="1" dirty="0"/>
                        <a:t>Troubleshooting: </a:t>
                      </a:r>
                      <a:r>
                        <a:rPr lang="pt-BR" sz="1600" i="0" dirty="0"/>
                        <a:t>apoio té</a:t>
                      </a:r>
                      <a:r>
                        <a:rPr lang="en-US" sz="1600" i="0" dirty="0" err="1"/>
                        <a:t>cnico</a:t>
                      </a:r>
                      <a:r>
                        <a:rPr lang="en-US" sz="1600" i="0" dirty="0"/>
                        <a:t> na</a:t>
                      </a:r>
                      <a:r>
                        <a:rPr lang="pt-BR" sz="1600" dirty="0"/>
                        <a:t> instalação e manutenção da cadeia de frio.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pt-BR" sz="1600" dirty="0"/>
                    </a:p>
                    <a:p>
                      <a:endParaRPr lang="pt-BR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2309468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2FA9E50E-E254-90C9-9053-97C6A99E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2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AC0575-5274-5CC3-FB94-5F6ACADF388D}"/>
              </a:ext>
            </a:extLst>
          </p:cNvPr>
          <p:cNvSpPr txBox="1"/>
          <p:nvPr/>
        </p:nvSpPr>
        <p:spPr>
          <a:xfrm>
            <a:off x="366087" y="6452595"/>
            <a:ext cx="702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* Estado de implementação: Planejado; em curso; terminado; atrasado; cancelado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148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9DCD21-260E-BD6D-D67C-64094827F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2E820-8B72-FD8E-B07C-85611650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PT" dirty="0"/>
              <a:t>UNICEF: Atividades de assistência técnica TCA (2/4)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27761C72-EA70-D64E-8359-9F3F8FD19DC4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2B32455-DC36-DD7A-A39B-D67E2CD45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0518"/>
              </p:ext>
            </p:extLst>
          </p:nvPr>
        </p:nvGraphicFramePr>
        <p:xfrm>
          <a:off x="242371" y="844119"/>
          <a:ext cx="11788048" cy="499441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81331">
                  <a:extLst>
                    <a:ext uri="{9D8B030D-6E8A-4147-A177-3AD203B41FA5}">
                      <a16:colId xmlns:a16="http://schemas.microsoft.com/office/drawing/2014/main" xmlns="" val="3142679825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xmlns="" val="2080020329"/>
                    </a:ext>
                  </a:extLst>
                </a:gridCol>
                <a:gridCol w="2993684">
                  <a:extLst>
                    <a:ext uri="{9D8B030D-6E8A-4147-A177-3AD203B41FA5}">
                      <a16:colId xmlns:a16="http://schemas.microsoft.com/office/drawing/2014/main" xmlns="" val="608030145"/>
                    </a:ext>
                  </a:extLst>
                </a:gridCol>
                <a:gridCol w="892366">
                  <a:extLst>
                    <a:ext uri="{9D8B030D-6E8A-4147-A177-3AD203B41FA5}">
                      <a16:colId xmlns:a16="http://schemas.microsoft.com/office/drawing/2014/main" xmlns="" val="264555451"/>
                    </a:ext>
                  </a:extLst>
                </a:gridCol>
                <a:gridCol w="958467">
                  <a:extLst>
                    <a:ext uri="{9D8B030D-6E8A-4147-A177-3AD203B41FA5}">
                      <a16:colId xmlns:a16="http://schemas.microsoft.com/office/drawing/2014/main" xmlns="" val="2852344370"/>
                    </a:ext>
                  </a:extLst>
                </a:gridCol>
                <a:gridCol w="980502">
                  <a:extLst>
                    <a:ext uri="{9D8B030D-6E8A-4147-A177-3AD203B41FA5}">
                      <a16:colId xmlns:a16="http://schemas.microsoft.com/office/drawing/2014/main" xmlns="" val="2301862144"/>
                    </a:ext>
                  </a:extLst>
                </a:gridCol>
                <a:gridCol w="4351662">
                  <a:extLst>
                    <a:ext uri="{9D8B030D-6E8A-4147-A177-3AD203B41FA5}">
                      <a16:colId xmlns:a16="http://schemas.microsoft.com/office/drawing/2014/main" xmlns="" val="3822470929"/>
                    </a:ext>
                  </a:extLst>
                </a:gridCol>
              </a:tblGrid>
              <a:tr h="315743"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Atividade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Resultado esperado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Duração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Valor ($)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Estado*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134848"/>
                  </a:ext>
                </a:extLst>
              </a:tr>
              <a:tr h="2827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técnico de alto nível ao MINSAP emmateria de coordenação, advocacia, mobilização e gestão de recursos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dirty="0"/>
                        <a:t>95% das atividades de TCA implementadas;
Plano de trabalho anual e orçamentos atualizados;
Sistema de monitoria e gestão do desempenho do programa em vigor a todos os níveis.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$100,416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 curso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Dez das 11 regiões (exceto SAB) elaboraram os planos operacionais plurianuais regionais, que informarão a estratégia de advocacia e mobilização de recursos para a revitalização dos cuidados primários de saúde em 2025. </a:t>
                      </a:r>
                    </a:p>
                    <a:p>
                      <a:endParaRPr lang="pt-BR" sz="1600" dirty="0"/>
                    </a:p>
                    <a:p>
                      <a:r>
                        <a:rPr lang="pt-BR" sz="1600" dirty="0"/>
                        <a:t>Advocacia do UNICEF, juntamente com outros parceiros, como o Banco Mundial, garantiu US$ 508.893,35 de fundos governamentais para a aquisição de vacinas tradicionais e de co-financiamento da GAVI em 2024.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9321447"/>
                  </a:ext>
                </a:extLst>
              </a:tr>
              <a:tr h="1831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Estratégia urbana de imunização na áreas sanitarias em 7 regiões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Áreas urbanas selecionadas atingem 80% de cobertura de Penta-3
100% das crianças zero-dose e vulneráveis identificadas são vacinadas na áreas urbanas selecionadas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$206,253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Atrasado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O início desta atividade está previsto para o 1.º trimestre de 2025.</a:t>
                      </a:r>
                    </a:p>
                    <a:p>
                      <a:endParaRPr lang="pt-BR" sz="1600" dirty="0"/>
                    </a:p>
                    <a:p>
                      <a:r>
                        <a:rPr lang="pt-BR" sz="1600" dirty="0"/>
                        <a:t>Concurso para seleção de ONG em curso.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93049490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2FA9E50E-E254-90C9-9053-97C6A99E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AC0575-5274-5CC3-FB94-5F6ACADF388D}"/>
              </a:ext>
            </a:extLst>
          </p:cNvPr>
          <p:cNvSpPr txBox="1"/>
          <p:nvPr/>
        </p:nvSpPr>
        <p:spPr>
          <a:xfrm>
            <a:off x="366087" y="6320391"/>
            <a:ext cx="702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* Estado de implementação: Planejado; em curso; terminado; atrasado; cancelado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883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9DCD21-260E-BD6D-D67C-64094827F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2E820-8B72-FD8E-B07C-8561165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147960"/>
            <a:ext cx="11154344" cy="592778"/>
          </a:xfrm>
        </p:spPr>
        <p:txBody>
          <a:bodyPr anchor="t">
            <a:normAutofit fontScale="90000"/>
          </a:bodyPr>
          <a:lstStyle/>
          <a:p>
            <a:r>
              <a:rPr lang="pt-PT" dirty="0"/>
              <a:t>UNICEF: Atividades de assistência técnica TCA (3/4)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27761C72-EA70-D64E-8359-9F3F8FD19DC4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2B32455-DC36-DD7A-A39B-D67E2CD45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106741"/>
              </p:ext>
            </p:extLst>
          </p:nvPr>
        </p:nvGraphicFramePr>
        <p:xfrm>
          <a:off x="275422" y="678867"/>
          <a:ext cx="11788048" cy="539006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81036">
                  <a:extLst>
                    <a:ext uri="{9D8B030D-6E8A-4147-A177-3AD203B41FA5}">
                      <a16:colId xmlns:a16="http://schemas.microsoft.com/office/drawing/2014/main" xmlns="" val="3142679825"/>
                    </a:ext>
                  </a:extLst>
                </a:gridCol>
                <a:gridCol w="2152997">
                  <a:extLst>
                    <a:ext uri="{9D8B030D-6E8A-4147-A177-3AD203B41FA5}">
                      <a16:colId xmlns:a16="http://schemas.microsoft.com/office/drawing/2014/main" xmlns="" val="2080020329"/>
                    </a:ext>
                  </a:extLst>
                </a:gridCol>
                <a:gridCol w="3059083">
                  <a:extLst>
                    <a:ext uri="{9D8B030D-6E8A-4147-A177-3AD203B41FA5}">
                      <a16:colId xmlns:a16="http://schemas.microsoft.com/office/drawing/2014/main" xmlns="" val="60803014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64555451"/>
                    </a:ext>
                  </a:extLst>
                </a:gridCol>
                <a:gridCol w="972589">
                  <a:extLst>
                    <a:ext uri="{9D8B030D-6E8A-4147-A177-3AD203B41FA5}">
                      <a16:colId xmlns:a16="http://schemas.microsoft.com/office/drawing/2014/main" xmlns="" val="285234437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xmlns="" val="2301862144"/>
                    </a:ext>
                  </a:extLst>
                </a:gridCol>
                <a:gridCol w="2927783">
                  <a:extLst>
                    <a:ext uri="{9D8B030D-6E8A-4147-A177-3AD203B41FA5}">
                      <a16:colId xmlns:a16="http://schemas.microsoft.com/office/drawing/2014/main" xmlns="" val="3822470929"/>
                    </a:ext>
                  </a:extLst>
                </a:gridCol>
              </a:tblGrid>
              <a:tr h="454369">
                <a:tc>
                  <a:txBody>
                    <a:bodyPr/>
                    <a:lstStyle/>
                    <a:p>
                      <a:r>
                        <a:rPr lang="de-CH" sz="1600" u="sng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>
                          <a:solidFill>
                            <a:schemeClr val="tx2"/>
                          </a:solidFill>
                        </a:rPr>
                        <a:t>Atividade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>
                          <a:solidFill>
                            <a:schemeClr val="tx2"/>
                          </a:solidFill>
                        </a:rPr>
                        <a:t>Resultado esperado</a:t>
                      </a:r>
                      <a:endParaRPr lang="de-CH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>
                          <a:solidFill>
                            <a:schemeClr val="tx2"/>
                          </a:solidFill>
                        </a:rPr>
                        <a:t>Duração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>
                          <a:solidFill>
                            <a:schemeClr val="tx2"/>
                          </a:solidFill>
                        </a:rPr>
                        <a:t>Valor ($)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>
                          <a:solidFill>
                            <a:schemeClr val="tx2"/>
                          </a:solidFill>
                        </a:rPr>
                        <a:t>Estado*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134848"/>
                  </a:ext>
                </a:extLst>
              </a:tr>
              <a:tr h="18267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pt-BR" sz="16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 administrativo e contabilístico para fortalecer a gestão de questões financeiras e administrativas.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Orçamento anual do PAV elaborado com cronograma de solicitação de desembolsos. Relatório de acompanhamento mensal sobre transferências monetárias e desembolsos disponíveis.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/>
                        <a:t>$25,149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Concluído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O UNICEF geriu os seus pagamentos até  Setembro de 2024, aquando da criação da unidade de gestão da GAVI junto ao DSIVE.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9321447"/>
                  </a:ext>
                </a:extLst>
              </a:tr>
              <a:tr h="1167236">
                <a:tc>
                  <a:txBody>
                    <a:bodyPr/>
                    <a:lstStyle/>
                    <a:p>
                      <a:r>
                        <a:rPr lang="de-CH" sz="1600" b="1" dirty="0"/>
                        <a:t>6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Assistência técnica para a elaboração do plano de comunicação da ENV 2024-2028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Analizadas as barreiras relacionadas ao gênero enfrentadas por profissionais de saúde, cuidadores e adolescentes identificadas que informam a as propostas de intervenções e orçamento adequados.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$30,802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 curso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600" noProof="0" dirty="0"/>
                        <a:t>Com atraso no recrutamento UNICEF atribuiu 50% do tempo de funcionário nacional responsável pela área de comunicação comportamental e social para apoiar o PAV em 2025.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93049490"/>
                  </a:ext>
                </a:extLst>
              </a:tr>
              <a:tr h="1086241">
                <a:tc>
                  <a:txBody>
                    <a:bodyPr/>
                    <a:lstStyle/>
                    <a:p>
                      <a:r>
                        <a:rPr lang="de-CH" sz="1600" b="1" dirty="0"/>
                        <a:t>7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Atelier de elaboração do Plano de Comunicação para a ENV 2024-2028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Plano Estratégico de Comunicação 2024-2028 elaborado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/>
                        <a:t>$28,310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Concluído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Plano Estratégico de Comunicação ENV 2024-2028 elaborado e à espera de validação no primeiro trimestre de 2025.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00024195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2FA9E50E-E254-90C9-9053-97C6A99E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4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AC0575-5274-5CC3-FB94-5F6ACADF388D}"/>
              </a:ext>
            </a:extLst>
          </p:cNvPr>
          <p:cNvSpPr txBox="1"/>
          <p:nvPr/>
        </p:nvSpPr>
        <p:spPr>
          <a:xfrm>
            <a:off x="366087" y="6320391"/>
            <a:ext cx="702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* Estado de implementação: Planejado; em curso; terminado; atrasado; cancelado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72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9DCD21-260E-BD6D-D67C-64094827F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A2E820-8B72-FD8E-B07C-85611650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PT" dirty="0"/>
              <a:t>UNICEF: Atividades de assistência técnica TCA (4/4)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27761C72-EA70-D64E-8359-9F3F8FD19DC4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2B32455-DC36-DD7A-A39B-D67E2CD45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16681"/>
              </p:ext>
            </p:extLst>
          </p:nvPr>
        </p:nvGraphicFramePr>
        <p:xfrm>
          <a:off x="418643" y="899205"/>
          <a:ext cx="11427909" cy="521223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96004">
                  <a:extLst>
                    <a:ext uri="{9D8B030D-6E8A-4147-A177-3AD203B41FA5}">
                      <a16:colId xmlns:a16="http://schemas.microsoft.com/office/drawing/2014/main" xmlns="" val="3142679825"/>
                    </a:ext>
                  </a:extLst>
                </a:gridCol>
                <a:gridCol w="2419004">
                  <a:extLst>
                    <a:ext uri="{9D8B030D-6E8A-4147-A177-3AD203B41FA5}">
                      <a16:colId xmlns:a16="http://schemas.microsoft.com/office/drawing/2014/main" xmlns="" val="2080020329"/>
                    </a:ext>
                  </a:extLst>
                </a:gridCol>
                <a:gridCol w="2144684">
                  <a:extLst>
                    <a:ext uri="{9D8B030D-6E8A-4147-A177-3AD203B41FA5}">
                      <a16:colId xmlns:a16="http://schemas.microsoft.com/office/drawing/2014/main" xmlns="" val="608030145"/>
                    </a:ext>
                  </a:extLst>
                </a:gridCol>
                <a:gridCol w="989228">
                  <a:extLst>
                    <a:ext uri="{9D8B030D-6E8A-4147-A177-3AD203B41FA5}">
                      <a16:colId xmlns:a16="http://schemas.microsoft.com/office/drawing/2014/main" xmlns="" val="264555451"/>
                    </a:ext>
                  </a:extLst>
                </a:gridCol>
                <a:gridCol w="929186">
                  <a:extLst>
                    <a:ext uri="{9D8B030D-6E8A-4147-A177-3AD203B41FA5}">
                      <a16:colId xmlns:a16="http://schemas.microsoft.com/office/drawing/2014/main" xmlns="" val="2852344370"/>
                    </a:ext>
                  </a:extLst>
                </a:gridCol>
                <a:gridCol w="1068028">
                  <a:extLst>
                    <a:ext uri="{9D8B030D-6E8A-4147-A177-3AD203B41FA5}">
                      <a16:colId xmlns:a16="http://schemas.microsoft.com/office/drawing/2014/main" xmlns="" val="2301862144"/>
                    </a:ext>
                  </a:extLst>
                </a:gridCol>
                <a:gridCol w="3481775">
                  <a:extLst>
                    <a:ext uri="{9D8B030D-6E8A-4147-A177-3AD203B41FA5}">
                      <a16:colId xmlns:a16="http://schemas.microsoft.com/office/drawing/2014/main" xmlns="" val="3822470929"/>
                    </a:ext>
                  </a:extLst>
                </a:gridCol>
              </a:tblGrid>
              <a:tr h="349069"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#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Atividade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Resultado esperado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Duração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Valor ($)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Estado*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  <a:endParaRPr lang="en-US" sz="1600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134848"/>
                  </a:ext>
                </a:extLst>
              </a:tr>
              <a:tr h="1562333">
                <a:tc>
                  <a:txBody>
                    <a:bodyPr/>
                    <a:lstStyle/>
                    <a:p>
                      <a:r>
                        <a:rPr lang="de-CH" sz="1600" b="1" dirty="0"/>
                        <a:t>8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Avaliação do inventário de equipamentos da cadeia de frio a todos os níveis e locais da cadeia de insumos de imunização.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Avaliação de inventário da cadeia de frio concluída, análise de lacunas concluída e modelo de inventário atualizado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$39,047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Concluído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Inventário da cadeia de frio realizado, indicando capacidade de armazenamento adequada uma vez que a instalação de todos os novos </a:t>
                      </a:r>
                      <a:r>
                        <a:rPr lang="pt-BR" sz="1600" i="1" dirty="0"/>
                        <a:t>solar direct drive e walk-in cold/freezer room </a:t>
                      </a:r>
                      <a:r>
                        <a:rPr lang="pt-BR" sz="1600" dirty="0"/>
                        <a:t>forem concluídos.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9321447"/>
                  </a:ext>
                </a:extLst>
              </a:tr>
              <a:tr h="1167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Assistência técnica de um consultor nacional para a avalia</a:t>
                      </a:r>
                      <a:r>
                        <a:rPr lang="pt-BR" sz="1600" dirty="0"/>
                        <a:t>ção do </a:t>
                      </a:r>
                      <a:r>
                        <a:rPr lang="pt-BR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Relatório da avaliação do GEV e plano de melhoria disponíveis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$9,539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 curso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Recrutado e atualmente apoiando o processo de avaliação do GEV.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93049490"/>
                  </a:ext>
                </a:extLst>
              </a:tr>
              <a:tr h="583618">
                <a:tc>
                  <a:txBody>
                    <a:bodyPr/>
                    <a:lstStyle/>
                    <a:p>
                      <a:r>
                        <a:rPr lang="de-CH" sz="1600" b="1" dirty="0"/>
                        <a:t>10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Avaliação Nacional de Gestão Eficaz de Vacinas (GEV) 2024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Relatório da avaliação do GEV e plano de melhoria disponíveis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$33,549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 curso</a:t>
                      </a:r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Processo de formação e recolha de dados no terreno em curso (Janeiro 2025)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/>
                        <a:t>Plano de Melhoria do GEV disponível.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00024195"/>
                  </a:ext>
                </a:extLst>
              </a:tr>
              <a:tr h="583618">
                <a:tc>
                  <a:txBody>
                    <a:bodyPr/>
                    <a:lstStyle/>
                    <a:p>
                      <a:r>
                        <a:rPr lang="de-CH" sz="1600" b="1" dirty="0"/>
                        <a:t>11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Workshop para desenvolvimento de Plano de Melhoria do GEV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Plano de melhoria orçamentado disponível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2024-25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1600" dirty="0"/>
                        <a:t>$6,239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  ser realizado após a conclusão da avaliação do GEV.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6663875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2FA9E50E-E254-90C9-9053-97C6A99E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5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AC0575-5274-5CC3-FB94-5F6ACADF388D}"/>
              </a:ext>
            </a:extLst>
          </p:cNvPr>
          <p:cNvSpPr txBox="1"/>
          <p:nvPr/>
        </p:nvSpPr>
        <p:spPr>
          <a:xfrm>
            <a:off x="366087" y="6320391"/>
            <a:ext cx="7020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* Estado de implementação: Planejado; em curso; terminado; atrasado; cancelado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65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5BEDE67-A8B2-A67A-D507-AD2506822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3E070C-C320-EE4B-4EFE-FE100466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PT" dirty="0"/>
              <a:t>UNICEF: Recursos humanos financiados pela GAVI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7FFEFEB7-D001-7D73-E44D-ACD0971A22A5}"/>
              </a:ext>
            </a:extLst>
          </p:cNvPr>
          <p:cNvSpPr txBox="1">
            <a:spLocks/>
          </p:cNvSpPr>
          <p:nvPr/>
        </p:nvSpPr>
        <p:spPr>
          <a:xfrm>
            <a:off x="5424206" y="987618"/>
            <a:ext cx="6264872" cy="293057"/>
          </a:xfrm>
          <a:prstGeom prst="rect">
            <a:avLst/>
          </a:prstGeom>
        </p:spPr>
        <p:txBody>
          <a:bodyPr vert="horz" lIns="0" tIns="0" rIns="0" bIns="0" numCol="1" spcCol="18000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  <a:tabLst>
                <a:tab pos="457200" algn="l"/>
              </a:tabLst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135296E-64DD-C70C-E2F4-FAE1B5755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175253"/>
              </p:ext>
            </p:extLst>
          </p:nvPr>
        </p:nvGraphicFramePr>
        <p:xfrm>
          <a:off x="294752" y="961078"/>
          <a:ext cx="11743981" cy="55778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23210">
                  <a:extLst>
                    <a:ext uri="{9D8B030D-6E8A-4147-A177-3AD203B41FA5}">
                      <a16:colId xmlns:a16="http://schemas.microsoft.com/office/drawing/2014/main" xmlns="" val="3142679825"/>
                    </a:ext>
                  </a:extLst>
                </a:gridCol>
                <a:gridCol w="2997827">
                  <a:extLst>
                    <a:ext uri="{9D8B030D-6E8A-4147-A177-3AD203B41FA5}">
                      <a16:colId xmlns:a16="http://schemas.microsoft.com/office/drawing/2014/main" xmlns="" val="2080020329"/>
                    </a:ext>
                  </a:extLst>
                </a:gridCol>
                <a:gridCol w="2552007">
                  <a:extLst>
                    <a:ext uri="{9D8B030D-6E8A-4147-A177-3AD203B41FA5}">
                      <a16:colId xmlns:a16="http://schemas.microsoft.com/office/drawing/2014/main" xmlns="" val="608030145"/>
                    </a:ext>
                  </a:extLst>
                </a:gridCol>
                <a:gridCol w="1105593">
                  <a:extLst>
                    <a:ext uri="{9D8B030D-6E8A-4147-A177-3AD203B41FA5}">
                      <a16:colId xmlns:a16="http://schemas.microsoft.com/office/drawing/2014/main" xmlns="" val="2301862144"/>
                    </a:ext>
                  </a:extLst>
                </a:gridCol>
                <a:gridCol w="4665344">
                  <a:extLst>
                    <a:ext uri="{9D8B030D-6E8A-4147-A177-3AD203B41FA5}">
                      <a16:colId xmlns:a16="http://schemas.microsoft.com/office/drawing/2014/main" xmlns="" val="3822470929"/>
                    </a:ext>
                  </a:extLst>
                </a:gridCol>
              </a:tblGrid>
              <a:tr h="267597">
                <a:tc>
                  <a:txBody>
                    <a:bodyPr/>
                    <a:lstStyle/>
                    <a:p>
                      <a:r>
                        <a:rPr lang="pt-PT" sz="1400" u="sng" dirty="0">
                          <a:solidFill>
                            <a:schemeClr val="tx2"/>
                          </a:solidFill>
                        </a:rPr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u="sng" dirty="0">
                          <a:solidFill>
                            <a:schemeClr val="tx2"/>
                          </a:solidFill>
                        </a:rPr>
                        <a:t>Atividade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u="sng" dirty="0">
                          <a:solidFill>
                            <a:schemeClr val="tx2"/>
                          </a:solidFill>
                        </a:rPr>
                        <a:t>Recursos humanos financiados pela GAVI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u="sng" dirty="0">
                          <a:solidFill>
                            <a:schemeClr val="tx2"/>
                          </a:solidFill>
                        </a:rPr>
                        <a:t>Estado 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u="sng" dirty="0">
                          <a:solidFill>
                            <a:schemeClr val="tx2"/>
                          </a:solidFill>
                        </a:rPr>
                        <a:t>Observações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134848"/>
                  </a:ext>
                </a:extLst>
              </a:tr>
              <a:tr h="152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equipas regionais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Recrutamento de 1 pessoal nacional de imunização e 4 </a:t>
                      </a:r>
                      <a:r>
                        <a:rPr lang="pt-PT" sz="1400" dirty="0" err="1"/>
                        <a:t>UNVs</a:t>
                      </a:r>
                      <a:endParaRPr lang="pt-P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Concluído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Contrato do Oficial de Imunização nacional renovado até Junho 2025 e 4 UNV oficiais de terreno recrutados  em Novembro de 2024 por um ano.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9321447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de cadeia de frio, avaliacao GEV e proposta para CCEOP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Recrutamento de 1 funcionário internacional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Concluído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Contrato renovado por 2º ano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42309468"/>
                  </a:ext>
                </a:extLst>
              </a:tr>
              <a:tr h="152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Apoio alto nível  ao MINSAP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Contribuicao do chefe de seccao de saude do UNICEF com 25% de tempo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Concluido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noProof="0" dirty="0"/>
                        <a:t>Apoio técnico e de coordenação </a:t>
                      </a:r>
                      <a:r>
                        <a:rPr lang="pt-PT" sz="1400" dirty="0"/>
                        <a:t>de advocacia para integração do PAV nos cuidados primários.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93049490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Estratégia urbana de imunização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Envolvimento de ONG locais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Em curso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TDR desenvolvido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14559972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pt-PT" sz="14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Técnicos administrativos e financeiros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2 Consultores em MINSAP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Concluído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Pagamento ate Dezembro 2024.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72465722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pt-PT" sz="14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Elaboração do plano estratégico de comunicação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Processo de recrutamento em curso de consultor nacional recrutado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pt-PT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Concluido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Apoiara a implementacao do plano apos a sua validacao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10052202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pt-PT" sz="14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Workshop comunicação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Reprogramado em Setembro de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09967594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pt-PT" sz="14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Assistência técnica nacional GEV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1 consultor nacional recrutado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Concluído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Apoia o consultor internacional na avaliacao da gestao eficaz das vacinas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79980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PT" sz="14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Inventário de equipamento da cadeia de frio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Coordenado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pelo</a:t>
                      </a:r>
                      <a:r>
                        <a:rPr lang="en-US" sz="1400" dirty="0"/>
                        <a:t> </a:t>
                      </a:r>
                      <a:r>
                        <a:rPr lang="pt-PT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Especialista em cadeia de frio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Concluído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Reprogramado em Setembro de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63083533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pt-PT" sz="14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Avaliação nacional GEV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Em curso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Reprogramado em Setembro de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46376042"/>
                  </a:ext>
                </a:extLst>
              </a:tr>
              <a:tr h="247968">
                <a:tc>
                  <a:txBody>
                    <a:bodyPr/>
                    <a:lstStyle/>
                    <a:p>
                      <a:r>
                        <a:rPr lang="pt-PT" sz="1400" b="1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/>
                        <a:t>Workshop CIP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Apos GEV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/>
                        <a:t>Reprogramado em Setembro de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9129671"/>
                  </a:ext>
                </a:extLst>
              </a:tr>
            </a:tbl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E8B8CDAB-26B9-15A4-9912-EFA66D69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876D7A-6D3C-5C62-BB6A-788201C40F45}"/>
              </a:ext>
            </a:extLst>
          </p:cNvPr>
          <p:cNvSpPr txBox="1"/>
          <p:nvPr/>
        </p:nvSpPr>
        <p:spPr>
          <a:xfrm>
            <a:off x="366087" y="6454277"/>
            <a:ext cx="7740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/>
              <a:t>* Estado de recrutamento: planejado; recrutamento em curso; recrutado; ativo; terminado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630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E11EE0-DEC5-C0AD-28D7-7DD68D5B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7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2A836-CD56-C5E8-5FC1-0E7D85F4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Footer</a:t>
            </a:r>
          </a:p>
        </p:txBody>
      </p:sp>
      <p:pic>
        <p:nvPicPr>
          <p:cNvPr id="11" name="Picture 36" descr="JOSE S. SANTIAGO M.D.. 2 Respiratory System Interchange of gases Called  respiration or breathing Oxygen inhaled through the lungs Passes to blood  and. - ppt download">
            <a:extLst>
              <a:ext uri="{FF2B5EF4-FFF2-40B4-BE49-F238E27FC236}">
                <a16:creationId xmlns:a16="http://schemas.microsoft.com/office/drawing/2014/main" xmlns="" id="{27946390-0FF6-03B2-4628-958F8ED4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-646"/>
            <a:ext cx="8904514" cy="633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20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3XEMA8g7sO1JvhBue1j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heme/theme1.xml><?xml version="1.0" encoding="utf-8"?>
<a:theme xmlns:a="http://schemas.openxmlformats.org/drawingml/2006/main" name="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2.xml><?xml version="1.0" encoding="utf-8"?>
<a:theme xmlns:a="http://schemas.openxmlformats.org/drawingml/2006/main" name="Covax Grid 16:9 - 15334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82F3B"/>
      </a:accent1>
      <a:accent2>
        <a:srgbClr val="1B9EC7"/>
      </a:accent2>
      <a:accent3>
        <a:srgbClr val="E91F50"/>
      </a:accent3>
      <a:accent4>
        <a:srgbClr val="E6D2C8"/>
      </a:accent4>
      <a:accent5>
        <a:srgbClr val="AFAFAF"/>
      </a:accent5>
      <a:accent6>
        <a:srgbClr val="D5D5D5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82F3B"/>
        </a:solidFill>
        <a:ln w="6350" cap="sq">
          <a:solidFill>
            <a:srgbClr val="082F3B"/>
          </a:solidFill>
          <a:miter lim="800000"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82F3B"/>
        </a:accent1>
        <a:accent2>
          <a:srgbClr val="1B9EC7"/>
        </a:accent2>
        <a:accent3>
          <a:srgbClr val="E91F50"/>
        </a:accent3>
        <a:accent4>
          <a:srgbClr val="E6D2C8"/>
        </a:accent4>
        <a:accent5>
          <a:srgbClr val="AFAFAF"/>
        </a:accent5>
        <a:accent6>
          <a:srgbClr val="D5D5D5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pdated COVAX Template March 2021 (1).pptx" id="{F348229A-9FA4-43C5-85F8-9101999278EC}" vid="{FC236EB0-4008-4CB1-84A9-19D0BB3AC66B}"/>
    </a:ext>
  </a:extLst>
</a:theme>
</file>

<file path=ppt/theme/theme3.xml><?xml version="1.0" encoding="utf-8"?>
<a:theme xmlns:a="http://schemas.openxmlformats.org/drawingml/2006/main" name="1_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4.xml><?xml version="1.0" encoding="utf-8"?>
<a:theme xmlns:a="http://schemas.openxmlformats.org/drawingml/2006/main" name="2_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FFFFFF"/>
    </a:dk2>
    <a:lt2>
      <a:srgbClr val="FFFFFF"/>
    </a:lt2>
    <a:accent1>
      <a:srgbClr val="082F3B"/>
    </a:accent1>
    <a:accent2>
      <a:srgbClr val="1B9EC7"/>
    </a:accent2>
    <a:accent3>
      <a:srgbClr val="E91F50"/>
    </a:accent3>
    <a:accent4>
      <a:srgbClr val="E6D2C8"/>
    </a:accent4>
    <a:accent5>
      <a:srgbClr val="AFAFAF"/>
    </a:accent5>
    <a:accent6>
      <a:srgbClr val="D5D5D5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9A9C0802322CD46899B2AACC039550F" ma:contentTypeVersion="48" ma:contentTypeDescription="" ma:contentTypeScope="" ma:versionID="956ab50b84a3a8f84e8f84c01cfce441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f33f7d5f-e6b9-40e9-961f-fe0fddf1989c" xmlns:ns5="cbf42149-82de-473d-8749-0b9514f9a1b5" xmlns:ns6="http://schemas.microsoft.com/sharepoint/v4" targetNamespace="http://schemas.microsoft.com/office/2006/metadata/properties" ma:root="true" ma:fieldsID="484e6da62b7b7d6c4f8e0716d9df7a86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f33f7d5f-e6b9-40e9-961f-fe0fddf1989c"/>
    <xsd:import namespace="cbf42149-82de-473d-8749-0b9514f9a1b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4:SharedWithUsers" minOccurs="0"/>
                <xsd:element ref="ns4:SharedWithDetails" minOccurs="0"/>
                <xsd:element ref="ns4:TaxKeywordTaxHTField" minOccurs="0"/>
                <xsd:element ref="ns1:_vti_ItemHoldRecordStatus" minOccurs="0"/>
                <xsd:element ref="ns6:IconOverlay" minOccurs="0"/>
                <xsd:element ref="ns1:_vti_ItemDeclaredRecord" minOccurs="0"/>
                <xsd:element ref="ns4:SemaphoreItem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MediaServiceLocation" minOccurs="0"/>
                <xsd:element ref="ns5:MediaServiceObjectDetectorVersions" minOccurs="0"/>
                <xsd:element ref="ns5:MediaServiceSearchProperties" minOccurs="0"/>
                <xsd:element ref="ns5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HoldRecordStatus" ma:index="3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  <xsd:element name="_vti_ItemDeclaredRecord" ma:index="40" nillable="true" ma:displayName="Declared Record" ma:hidden="true" ma:internalName="_vti_ItemDeclaredRecord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2;#Guinea Bissau-6850|859bb032-47e3-4c88-b48d-c9c3c81ccf58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45ab32d6-bb50-4954-9154-4bed69e88049}" ma:internalName="TaxCatchAllLabel" ma:readOnly="true" ma:showField="CatchAllDataLabel" ma:web="f33f7d5f-e6b9-40e9-961f-fe0fddf19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45ab32d6-bb50-4954-9154-4bed69e88049}" ma:internalName="TaxCatchAll" ma:showField="CatchAllData" ma:web="f33f7d5f-e6b9-40e9-961f-fe0fddf19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f7d5f-e6b9-40e9-961f-fe0fddf1989c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37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emaphoreItemMetadata" ma:index="41" nillable="true" ma:displayName="Semaphore Status" ma:hidden="true" ma:internalName="SemaphoreItemMeta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42149-82de-473d-8749-0b9514f9a1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4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5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>
      <Value>2</Value>
    </TaxCatchAll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Guinea Bissau-6850</TermName>
          <TermId xmlns="http://schemas.microsoft.com/office/infopath/2007/PartnerControls">859bb032-47e3-4c88-b48d-c9c3c81ccf58</TermId>
        </TermInfo>
      </Terms>
    </ga975397408f43e4b84ec8e5a598e523>
    <k8c968e8c72a4eda96b7e8fdbe192be2 xmlns="ca283e0b-db31-4043-a2ef-b80661bf084a">
      <Terms xmlns="http://schemas.microsoft.com/office/infopath/2007/PartnerControls"/>
    </k8c968e8c72a4eda96b7e8fdbe192be2>
    <j169e817e0ee4eb8974e6fc4a2762909 xmlns="ca283e0b-db31-4043-a2ef-b80661bf084a">
      <Terms xmlns="http://schemas.microsoft.com/office/infopath/2007/PartnerControls"/>
    </j169e817e0ee4eb8974e6fc4a2762909>
    <DateTransmittedEmail xmlns="ca283e0b-db31-4043-a2ef-b80661bf084a" xsi:nil="true"/>
    <ContentStatus xmlns="ca283e0b-db31-4043-a2ef-b80661bf084a" xsi:nil="true"/>
    <TaxKeywordTaxHTField xmlns="f33f7d5f-e6b9-40e9-961f-fe0fddf1989c">
      <Terms xmlns="http://schemas.microsoft.com/office/infopath/2007/PartnerControls"/>
    </TaxKeywordTaxHTField>
    <_Flow_SignoffStatus xmlns="cbf42149-82de-473d-8749-0b9514f9a1b5" xsi:nil="true"/>
    <SenderEmail xmlns="ca283e0b-db31-4043-a2ef-b80661bf084a" xsi:nil="true"/>
    <IconOverlay xmlns="http://schemas.microsoft.com/sharepoint/v4" xsi:nil="true"/>
    <ContentLanguage xmlns="ca283e0b-db31-4043-a2ef-b80661bf084a">English</ContentLanguage>
    <j048a4f9aaad4a8990a1d5e5f53cb451 xmlns="ca283e0b-db31-4043-a2ef-b80661bf084a">
      <Terms xmlns="http://schemas.microsoft.com/office/infopath/2007/PartnerControls"/>
    </j048a4f9aaad4a8990a1d5e5f53cb451>
    <lcf76f155ced4ddcb4097134ff3c332f xmlns="cbf42149-82de-473d-8749-0b9514f9a1b5">
      <Terms xmlns="http://schemas.microsoft.com/office/infopath/2007/PartnerControls"/>
    </lcf76f155ced4ddcb4097134ff3c332f>
    <h6a71f3e574e4344bc34f3fc9dd20054 xmlns="ca283e0b-db31-4043-a2ef-b80661bf084a">
      <Terms xmlns="http://schemas.microsoft.com/office/infopath/2007/PartnerControls"/>
    </h6a71f3e574e4344bc34f3fc9dd20054>
    <SemaphoreItemMetadata xmlns="f33f7d5f-e6b9-40e9-961f-fe0fddf1989c" xsi:nil="true"/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BCFBB8BB-D7F8-4ED6-9C05-7A5D20ADD0B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A2AC1A4-D28C-4165-B212-D2F2BD94C7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283e0b-db31-4043-a2ef-b80661bf084a"/>
    <ds:schemaRef ds:uri="http://schemas.microsoft.com/sharepoint.v3"/>
    <ds:schemaRef ds:uri="f33f7d5f-e6b9-40e9-961f-fe0fddf1989c"/>
    <ds:schemaRef ds:uri="cbf42149-82de-473d-8749-0b9514f9a1b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C69210-9B49-4913-9FEB-CEBE57FFFB96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38C2AF94-1ADD-4497-B811-40779A42135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DB417BA-B70D-4064-B126-526D374E90C8}">
  <ds:schemaRefs>
    <ds:schemaRef ds:uri="cbf42149-82de-473d-8749-0b9514f9a1b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4"/>
    <ds:schemaRef ds:uri="http://purl.org/dc/dcmitype/"/>
    <ds:schemaRef ds:uri="ca283e0b-db31-4043-a2ef-b80661bf084a"/>
    <ds:schemaRef ds:uri="http://schemas.microsoft.com/sharepoint/v3"/>
    <ds:schemaRef ds:uri="http://purl.org/dc/terms/"/>
    <ds:schemaRef ds:uri="f33f7d5f-e6b9-40e9-961f-fe0fddf1989c"/>
    <ds:schemaRef ds:uri="http://www.w3.org/XML/1998/namespace"/>
    <ds:schemaRef ds:uri="http://schemas.openxmlformats.org/package/2006/metadata/core-properties"/>
    <ds:schemaRef ds:uri="http://schemas.microsoft.com/sharepoint.v3"/>
    <ds:schemaRef ds:uri="http://schemas.microsoft.com/office/2006/metadata/properties"/>
  </ds:schemaRefs>
</ds:datastoreItem>
</file>

<file path=customXml/itemProps6.xml><?xml version="1.0" encoding="utf-8"?>
<ds:datastoreItem xmlns:ds="http://schemas.openxmlformats.org/officeDocument/2006/customXml" ds:itemID="{81947E6D-DBCF-4EAB-B19B-DEF405FFB50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GAVI_PPT_Full template</Template>
  <TotalTime>21928</TotalTime>
  <Words>1106</Words>
  <Application>Microsoft Office PowerPoint</Application>
  <PresentationFormat>Ecrã Panorâmico</PresentationFormat>
  <Paragraphs>209</Paragraphs>
  <Slides>7</Slides>
  <Notes>6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4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8" baseType="lpstr">
      <vt:lpstr>Aptos</vt:lpstr>
      <vt:lpstr>Arial</vt:lpstr>
      <vt:lpstr>Calibri</vt:lpstr>
      <vt:lpstr>Segoe UI</vt:lpstr>
      <vt:lpstr>Trebuchet MS</vt:lpstr>
      <vt:lpstr>Wingdings</vt:lpstr>
      <vt:lpstr>Gavi – Body Slides</vt:lpstr>
      <vt:lpstr>Covax Grid 16:9 - 15334</vt:lpstr>
      <vt:lpstr>1_Gavi – Body Slides</vt:lpstr>
      <vt:lpstr>2_Gavi – Body Slides</vt:lpstr>
      <vt:lpstr>think-cell Slide</vt:lpstr>
      <vt:lpstr>UNICEF</vt:lpstr>
      <vt:lpstr>UNICEF: Atividades de assistência técnica TCA (1/4)</vt:lpstr>
      <vt:lpstr>UNICEF: Atividades de assistência técnica TCA (2/4)</vt:lpstr>
      <vt:lpstr>UNICEF: Atividades de assistência técnica TCA (3/4)</vt:lpstr>
      <vt:lpstr>UNICEF: Atividades de assistência técnica TCA (4/4)</vt:lpstr>
      <vt:lpstr>UNICEF: Recursos humanos financiados pela GAVI</vt:lpstr>
      <vt:lpstr>Apresentação do PowerPoint</vt:lpstr>
    </vt:vector>
  </TitlesOfParts>
  <Company>GAVI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Djibouti</dc:title>
  <dc:creator>Edna Harimenshi</dc:creator>
  <cp:lastModifiedBy>Neusa Barbosa Samy</cp:lastModifiedBy>
  <cp:revision>42</cp:revision>
  <dcterms:created xsi:type="dcterms:W3CDTF">2022-11-09T13:30:25Z</dcterms:created>
  <dcterms:modified xsi:type="dcterms:W3CDTF">2025-01-22T11:39:49Z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957285-7815-485a-9751-5b273b784ad5_Enabled">
    <vt:lpwstr>true</vt:lpwstr>
  </property>
  <property fmtid="{D5CDD505-2E9C-101B-9397-08002B2CF9AE}" pid="3" name="MSIP_Label_0a957285-7815-485a-9751-5b273b784ad5_SetDate">
    <vt:lpwstr>2022-02-17T16:13:58Z</vt:lpwstr>
  </property>
  <property fmtid="{D5CDD505-2E9C-101B-9397-08002B2CF9AE}" pid="4" name="MSIP_Label_0a957285-7815-485a-9751-5b273b784ad5_Method">
    <vt:lpwstr>Privileged</vt:lpwstr>
  </property>
  <property fmtid="{D5CDD505-2E9C-101B-9397-08002B2CF9AE}" pid="5" name="MSIP_Label_0a957285-7815-485a-9751-5b273b784ad5_Name">
    <vt:lpwstr>0a957285-7815-485a-9751-5b273b784ad5</vt:lpwstr>
  </property>
  <property fmtid="{D5CDD505-2E9C-101B-9397-08002B2CF9AE}" pid="6" name="MSIP_Label_0a957285-7815-485a-9751-5b273b784ad5_SiteId">
    <vt:lpwstr>1de6d9f3-0daf-4df6-b9d6-5959f16f6118</vt:lpwstr>
  </property>
  <property fmtid="{D5CDD505-2E9C-101B-9397-08002B2CF9AE}" pid="7" name="MSIP_Label_0a957285-7815-485a-9751-5b273b784ad5_ActionId">
    <vt:lpwstr>149189a2-f678-4e5f-b622-22e4b9a92e12</vt:lpwstr>
  </property>
  <property fmtid="{D5CDD505-2E9C-101B-9397-08002B2CF9AE}" pid="8" name="MSIP_Label_0a957285-7815-485a-9751-5b273b784ad5_ContentBits">
    <vt:lpwstr>0</vt:lpwstr>
  </property>
  <property fmtid="{D5CDD505-2E9C-101B-9397-08002B2CF9AE}" pid="9" name="MediaServiceImageTags">
    <vt:lpwstr/>
  </property>
  <property fmtid="{D5CDD505-2E9C-101B-9397-08002B2CF9AE}" pid="10" name="Document Type">
    <vt:lpwstr/>
  </property>
  <property fmtid="{D5CDD505-2E9C-101B-9397-08002B2CF9AE}" pid="11" name="kfa83adfad8641678ddaedda80d7e126">
    <vt:lpwstr/>
  </property>
  <property fmtid="{D5CDD505-2E9C-101B-9397-08002B2CF9AE}" pid="12" name="Test">
    <vt:lpwstr/>
  </property>
  <property fmtid="{D5CDD505-2E9C-101B-9397-08002B2CF9AE}" pid="13" name="ContentTypeId">
    <vt:lpwstr>0x0101009BA85F8052A6DA4FA3E31FF9F74C69700069A9C0802322CD46899B2AACC039550F</vt:lpwstr>
  </property>
  <property fmtid="{D5CDD505-2E9C-101B-9397-08002B2CF9AE}" pid="14" name="_dlc_DocIdItemGuid">
    <vt:lpwstr>2ed98cf6-61f0-460c-a59b-29139cea2175</vt:lpwstr>
  </property>
  <property fmtid="{D5CDD505-2E9C-101B-9397-08002B2CF9AE}" pid="15" name="TaxKeyword">
    <vt:lpwstr/>
  </property>
  <property fmtid="{D5CDD505-2E9C-101B-9397-08002B2CF9AE}" pid="16" name="SystemDTAC">
    <vt:lpwstr/>
  </property>
  <property fmtid="{D5CDD505-2E9C-101B-9397-08002B2CF9AE}" pid="17" name="Topic">
    <vt:lpwstr/>
  </property>
  <property fmtid="{D5CDD505-2E9C-101B-9397-08002B2CF9AE}" pid="18" name="OfficeDivision">
    <vt:lpwstr>2;#Guinea Bissau-6850|859bb032-47e3-4c88-b48d-c9c3c81ccf58</vt:lpwstr>
  </property>
  <property fmtid="{D5CDD505-2E9C-101B-9397-08002B2CF9AE}" pid="19" name="GeographicScope">
    <vt:lpwstr/>
  </property>
  <property fmtid="{D5CDD505-2E9C-101B-9397-08002B2CF9AE}" pid="20" name="CriticalForLongTermRetention">
    <vt:lpwstr/>
  </property>
  <property fmtid="{D5CDD505-2E9C-101B-9397-08002B2CF9AE}" pid="21" name="DocumentType">
    <vt:lpwstr/>
  </property>
</Properties>
</file>