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60A8FF-F6CD-4343-8FA4-B6F884882575}" v="21" dt="2025-01-20T12:58:03.7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us Keller" userId="a4345230f022daf0" providerId="LiveId" clId="{FA60A8FF-F6CD-4343-8FA4-B6F884882575}"/>
    <pc:docChg chg="undo custSel addSld delSld modSld sldOrd">
      <pc:chgData name="Marius Keller" userId="a4345230f022daf0" providerId="LiveId" clId="{FA60A8FF-F6CD-4343-8FA4-B6F884882575}" dt="2025-01-20T13:00:08.304" v="1107" actId="20577"/>
      <pc:docMkLst>
        <pc:docMk/>
      </pc:docMkLst>
      <pc:sldChg chg="modSp mod">
        <pc:chgData name="Marius Keller" userId="a4345230f022daf0" providerId="LiveId" clId="{FA60A8FF-F6CD-4343-8FA4-B6F884882575}" dt="2025-01-20T12:28:16.797" v="19" actId="1076"/>
        <pc:sldMkLst>
          <pc:docMk/>
          <pc:sldMk cId="3526688187" sldId="256"/>
        </pc:sldMkLst>
        <pc:spChg chg="mod">
          <ac:chgData name="Marius Keller" userId="a4345230f022daf0" providerId="LiveId" clId="{FA60A8FF-F6CD-4343-8FA4-B6F884882575}" dt="2025-01-20T12:28:16.797" v="19" actId="1076"/>
          <ac:spMkLst>
            <pc:docMk/>
            <pc:sldMk cId="3526688187" sldId="256"/>
            <ac:spMk id="2" creationId="{E751EA76-6939-EEA7-AC84-615AB0C7F395}"/>
          </ac:spMkLst>
        </pc:spChg>
        <pc:spChg chg="mod">
          <ac:chgData name="Marius Keller" userId="a4345230f022daf0" providerId="LiveId" clId="{FA60A8FF-F6CD-4343-8FA4-B6F884882575}" dt="2025-01-20T12:28:16.797" v="19" actId="1076"/>
          <ac:spMkLst>
            <pc:docMk/>
            <pc:sldMk cId="3526688187" sldId="256"/>
            <ac:spMk id="3" creationId="{465529B6-E7A9-252E-00DF-450CDF8EC543}"/>
          </ac:spMkLst>
        </pc:spChg>
      </pc:sldChg>
      <pc:sldChg chg="modSp mod">
        <pc:chgData name="Marius Keller" userId="a4345230f022daf0" providerId="LiveId" clId="{FA60A8FF-F6CD-4343-8FA4-B6F884882575}" dt="2025-01-20T12:34:11.708" v="284" actId="113"/>
        <pc:sldMkLst>
          <pc:docMk/>
          <pc:sldMk cId="3081115818" sldId="257"/>
        </pc:sldMkLst>
        <pc:spChg chg="mod">
          <ac:chgData name="Marius Keller" userId="a4345230f022daf0" providerId="LiveId" clId="{FA60A8FF-F6CD-4343-8FA4-B6F884882575}" dt="2025-01-20T12:32:36.905" v="258" actId="20577"/>
          <ac:spMkLst>
            <pc:docMk/>
            <pc:sldMk cId="3081115818" sldId="257"/>
            <ac:spMk id="2" creationId="{13B70179-71BB-8459-C678-E2F66342B1DC}"/>
          </ac:spMkLst>
        </pc:spChg>
        <pc:spChg chg="mod">
          <ac:chgData name="Marius Keller" userId="a4345230f022daf0" providerId="LiveId" clId="{FA60A8FF-F6CD-4343-8FA4-B6F884882575}" dt="2025-01-20T12:34:11.708" v="284" actId="113"/>
          <ac:spMkLst>
            <pc:docMk/>
            <pc:sldMk cId="3081115818" sldId="257"/>
            <ac:spMk id="3" creationId="{BAD80DCD-DC16-661D-10A2-89B57F530C80}"/>
          </ac:spMkLst>
        </pc:spChg>
      </pc:sldChg>
      <pc:sldChg chg="del">
        <pc:chgData name="Marius Keller" userId="a4345230f022daf0" providerId="LiveId" clId="{FA60A8FF-F6CD-4343-8FA4-B6F884882575}" dt="2025-01-20T12:28:19.256" v="20" actId="47"/>
        <pc:sldMkLst>
          <pc:docMk/>
          <pc:sldMk cId="1081683471" sldId="258"/>
        </pc:sldMkLst>
      </pc:sldChg>
      <pc:sldChg chg="addSp modSp add mod">
        <pc:chgData name="Marius Keller" userId="a4345230f022daf0" providerId="LiveId" clId="{FA60A8FF-F6CD-4343-8FA4-B6F884882575}" dt="2025-01-20T12:52:00.645" v="971" actId="207"/>
        <pc:sldMkLst>
          <pc:docMk/>
          <pc:sldMk cId="2814554253" sldId="258"/>
        </pc:sldMkLst>
        <pc:spChg chg="mod">
          <ac:chgData name="Marius Keller" userId="a4345230f022daf0" providerId="LiveId" clId="{FA60A8FF-F6CD-4343-8FA4-B6F884882575}" dt="2025-01-20T12:31:02.276" v="185" actId="20577"/>
          <ac:spMkLst>
            <pc:docMk/>
            <pc:sldMk cId="2814554253" sldId="258"/>
            <ac:spMk id="2" creationId="{0C3C202B-5470-A7DA-75F6-B477EE1E71BD}"/>
          </ac:spMkLst>
        </pc:spChg>
        <pc:spChg chg="mod">
          <ac:chgData name="Marius Keller" userId="a4345230f022daf0" providerId="LiveId" clId="{FA60A8FF-F6CD-4343-8FA4-B6F884882575}" dt="2025-01-20T12:52:00.645" v="971" actId="207"/>
          <ac:spMkLst>
            <pc:docMk/>
            <pc:sldMk cId="2814554253" sldId="258"/>
            <ac:spMk id="3" creationId="{201AB777-5950-1867-0329-FDD27969AFBA}"/>
          </ac:spMkLst>
        </pc:spChg>
        <pc:picChg chg="add mod">
          <ac:chgData name="Marius Keller" userId="a4345230f022daf0" providerId="LiveId" clId="{FA60A8FF-F6CD-4343-8FA4-B6F884882575}" dt="2025-01-20T12:50:11.395" v="890" actId="14100"/>
          <ac:picMkLst>
            <pc:docMk/>
            <pc:sldMk cId="2814554253" sldId="258"/>
            <ac:picMk id="2050" creationId="{1998FEC8-ECC6-F70A-5B5F-3F026EACC94A}"/>
          </ac:picMkLst>
        </pc:picChg>
      </pc:sldChg>
      <pc:sldChg chg="del">
        <pc:chgData name="Marius Keller" userId="a4345230f022daf0" providerId="LiveId" clId="{FA60A8FF-F6CD-4343-8FA4-B6F884882575}" dt="2025-01-20T12:28:19.256" v="20" actId="47"/>
        <pc:sldMkLst>
          <pc:docMk/>
          <pc:sldMk cId="3151163545" sldId="259"/>
        </pc:sldMkLst>
      </pc:sldChg>
      <pc:sldChg chg="delSp modSp add mod">
        <pc:chgData name="Marius Keller" userId="a4345230f022daf0" providerId="LiveId" clId="{FA60A8FF-F6CD-4343-8FA4-B6F884882575}" dt="2025-01-20T12:37:27.150" v="561" actId="1076"/>
        <pc:sldMkLst>
          <pc:docMk/>
          <pc:sldMk cId="4073790288" sldId="259"/>
        </pc:sldMkLst>
        <pc:spChg chg="mod">
          <ac:chgData name="Marius Keller" userId="a4345230f022daf0" providerId="LiveId" clId="{FA60A8FF-F6CD-4343-8FA4-B6F884882575}" dt="2025-01-20T12:37:27.150" v="561" actId="1076"/>
          <ac:spMkLst>
            <pc:docMk/>
            <pc:sldMk cId="4073790288" sldId="259"/>
            <ac:spMk id="3" creationId="{A22C3270-490B-94A2-19FC-7FFAF29BDCA5}"/>
          </ac:spMkLst>
        </pc:spChg>
        <pc:picChg chg="del">
          <ac:chgData name="Marius Keller" userId="a4345230f022daf0" providerId="LiveId" clId="{FA60A8FF-F6CD-4343-8FA4-B6F884882575}" dt="2025-01-20T12:32:51.152" v="260" actId="478"/>
          <ac:picMkLst>
            <pc:docMk/>
            <pc:sldMk cId="4073790288" sldId="259"/>
            <ac:picMk id="2050" creationId="{3F997B1E-2516-1B85-2B02-D7FD34490850}"/>
          </ac:picMkLst>
        </pc:picChg>
      </pc:sldChg>
      <pc:sldChg chg="addSp delSp modSp add mod ord">
        <pc:chgData name="Marius Keller" userId="a4345230f022daf0" providerId="LiveId" clId="{FA60A8FF-F6CD-4343-8FA4-B6F884882575}" dt="2025-01-20T12:58:05.383" v="1054"/>
        <pc:sldMkLst>
          <pc:docMk/>
          <pc:sldMk cId="753986715" sldId="260"/>
        </pc:sldMkLst>
        <pc:spChg chg="mod">
          <ac:chgData name="Marius Keller" userId="a4345230f022daf0" providerId="LiveId" clId="{FA60A8FF-F6CD-4343-8FA4-B6F884882575}" dt="2025-01-20T12:42:03.420" v="612" actId="1076"/>
          <ac:spMkLst>
            <pc:docMk/>
            <pc:sldMk cId="753986715" sldId="260"/>
            <ac:spMk id="2" creationId="{D3AC3A0C-BFF5-C55B-2987-1FC211DA4123}"/>
          </ac:spMkLst>
        </pc:spChg>
        <pc:spChg chg="del">
          <ac:chgData name="Marius Keller" userId="a4345230f022daf0" providerId="LiveId" clId="{FA60A8FF-F6CD-4343-8FA4-B6F884882575}" dt="2025-01-20T12:37:49.999" v="608" actId="478"/>
          <ac:spMkLst>
            <pc:docMk/>
            <pc:sldMk cId="753986715" sldId="260"/>
            <ac:spMk id="3" creationId="{6AEDECDB-DE5A-3956-83B0-3AE3053936AD}"/>
          </ac:spMkLst>
        </pc:spChg>
        <pc:spChg chg="add del mod">
          <ac:chgData name="Marius Keller" userId="a4345230f022daf0" providerId="LiveId" clId="{FA60A8FF-F6CD-4343-8FA4-B6F884882575}" dt="2025-01-20T12:41:54.850" v="609" actId="478"/>
          <ac:spMkLst>
            <pc:docMk/>
            <pc:sldMk cId="753986715" sldId="260"/>
            <ac:spMk id="5" creationId="{13158B1B-2CF0-D12C-3E3B-3D4DD050B317}"/>
          </ac:spMkLst>
        </pc:spChg>
        <pc:spChg chg="add mod">
          <ac:chgData name="Marius Keller" userId="a4345230f022daf0" providerId="LiveId" clId="{FA60A8FF-F6CD-4343-8FA4-B6F884882575}" dt="2025-01-20T12:52:39.019" v="1051" actId="1076"/>
          <ac:spMkLst>
            <pc:docMk/>
            <pc:sldMk cId="753986715" sldId="260"/>
            <ac:spMk id="7" creationId="{4DADC940-B223-1661-76AE-05D91AFADE03}"/>
          </ac:spMkLst>
        </pc:spChg>
        <pc:graphicFrameChg chg="add mod modGraphic">
          <ac:chgData name="Marius Keller" userId="a4345230f022daf0" providerId="LiveId" clId="{FA60A8FF-F6CD-4343-8FA4-B6F884882575}" dt="2025-01-20T12:49:49.613" v="889" actId="113"/>
          <ac:graphicFrameMkLst>
            <pc:docMk/>
            <pc:sldMk cId="753986715" sldId="260"/>
            <ac:graphicFrameMk id="6" creationId="{7FDDD109-5483-6934-F69C-D99D20981543}"/>
          </ac:graphicFrameMkLst>
        </pc:graphicFrameChg>
      </pc:sldChg>
      <pc:sldChg chg="del">
        <pc:chgData name="Marius Keller" userId="a4345230f022daf0" providerId="LiveId" clId="{FA60A8FF-F6CD-4343-8FA4-B6F884882575}" dt="2025-01-20T12:28:19.256" v="20" actId="47"/>
        <pc:sldMkLst>
          <pc:docMk/>
          <pc:sldMk cId="2046436601" sldId="260"/>
        </pc:sldMkLst>
      </pc:sldChg>
      <pc:sldChg chg="del">
        <pc:chgData name="Marius Keller" userId="a4345230f022daf0" providerId="LiveId" clId="{FA60A8FF-F6CD-4343-8FA4-B6F884882575}" dt="2025-01-20T12:28:19.256" v="20" actId="47"/>
        <pc:sldMkLst>
          <pc:docMk/>
          <pc:sldMk cId="1320670900" sldId="261"/>
        </pc:sldMkLst>
      </pc:sldChg>
      <pc:sldChg chg="modSp add mod">
        <pc:chgData name="Marius Keller" userId="a4345230f022daf0" providerId="LiveId" clId="{FA60A8FF-F6CD-4343-8FA4-B6F884882575}" dt="2025-01-20T13:00:08.304" v="1107" actId="20577"/>
        <pc:sldMkLst>
          <pc:docMk/>
          <pc:sldMk cId="1730997636" sldId="261"/>
        </pc:sldMkLst>
        <pc:spChg chg="mod">
          <ac:chgData name="Marius Keller" userId="a4345230f022daf0" providerId="LiveId" clId="{FA60A8FF-F6CD-4343-8FA4-B6F884882575}" dt="2025-01-20T12:58:13.229" v="1097" actId="20577"/>
          <ac:spMkLst>
            <pc:docMk/>
            <pc:sldMk cId="1730997636" sldId="261"/>
            <ac:spMk id="2" creationId="{8B7423D6-072D-5E68-3CF7-4998BC1263E6}"/>
          </ac:spMkLst>
        </pc:spChg>
        <pc:spChg chg="mod">
          <ac:chgData name="Marius Keller" userId="a4345230f022daf0" providerId="LiveId" clId="{FA60A8FF-F6CD-4343-8FA4-B6F884882575}" dt="2025-01-20T13:00:08.304" v="1107" actId="20577"/>
          <ac:spMkLst>
            <pc:docMk/>
            <pc:sldMk cId="1730997636" sldId="261"/>
            <ac:spMk id="3" creationId="{852DCF1E-9E20-40A7-0922-F660312741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4CEF22-87FE-C606-74D7-4C2FD8628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FB8D398-DC7F-0CA4-318B-26F1017DE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2869D8-CBF3-B873-01D9-4D1096BAB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459EA5-6E9E-35A9-D837-2DFD720F7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A15141-F316-97FD-1440-830E77077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23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B77A8B-C56A-B9BF-4F48-0C26067EC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F20618-A4CB-C823-A0DF-716ED8AF0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B0D354-6548-2305-8238-104D3E394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7F1AF6-66D6-6DA4-2312-DA1A572B8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A86EE4-805F-0EE1-047B-0411DC1C9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72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2445878-D82A-C84F-DAA5-B05ADE5AFC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980094A-D7ED-2301-4B78-B9146D228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6A18BBB-AE44-9DB4-3242-49E531B11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AEC937-A294-3C3E-4278-13675577D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322D5D-BFFB-6B77-3807-84AF1EA80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70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2844A9-8DCA-A15A-8205-D6CEF03E0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D93B23-2914-F447-0963-E5FA19E1C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17F2D1-599E-CA7A-FF87-5BBED5852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179E3C1-44D7-8DA5-9B37-EB2B089F9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09EE5D4-4285-7B1F-9DC5-D671DF7C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4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2F0064-25CA-34B9-C6A6-6DE810B7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BD9845-5FC4-7182-CF67-0535D2A1A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360DD3-368A-ADE5-CAB8-A19FA57A0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6A4D2E1-EAB2-87B2-87C1-C366E3B0D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DAF97F2-936F-75F7-48C1-FCFE4B335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41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E783BD-4E32-D13A-5B06-74977D71F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292CBE-98CD-CD59-2D90-DF7931A80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76296F2-6AFA-4730-C171-89AC2E952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393637C-BF0E-7980-9DF2-BFAE1F8E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B4FB424-19D9-5252-D47D-C9E632C69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4E95D9-D31A-F16F-0EA9-5188E3C36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65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3B0BD1-2DFE-0548-946F-60A4B5EA2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CF4DDB8-4D5C-44EF-2CA2-C0D1BC176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4215981-AD09-A8C8-EE40-FCA3CEC8E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DBAA708-6171-FB69-FE1C-8B9691534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81DCD85-47AC-A1F4-6E4B-83A98288DA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DA07E23-6D5F-8384-B232-EF672EBE3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EE371A7-9697-ADE2-E6A3-EC66533DE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DC56868-C5F2-490B-020E-1DB049B8D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86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5A37F9-1162-E447-C870-F16E95EFB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E740903-FD7B-0689-DC38-6A031E99F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4C19509-A6D8-0A13-AA93-155E80D86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7944A6D-228C-AD01-80D2-5A001C0A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58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7EFF8E4-4C3F-3C8F-F46D-A446AF9F8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DB3D91E-C1FA-EC1F-2CC6-DA3B9DAB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A00056-34D8-93B9-56F8-316640223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8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15CB4A-F034-DA47-412B-6B71D8378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9E8225-6984-D4F8-C40E-38D1A896C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6136C77-6DBD-3575-13C1-499826E76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A713040-219E-D8FF-59F3-95552B351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D3A3230-B23C-A753-15A6-02BDD59E9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EADD657-55BC-65CF-5276-5CBB98C5E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02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4531BC-8A8F-79E6-E5FE-22D694DB0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7F6471B-D1A4-7122-2F4D-E706669353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A68C2C3-CB88-C7D3-F468-86CEEB4F6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0BC41FB-1BDD-C61A-540A-1143F1EA0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D25763-0C6A-69C6-9AE1-BB6365F80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C61E274-12A6-5DA6-9F68-571BAAA82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8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7106FFD-BC39-127E-F9B2-4D503097C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B16E8F8-6F55-9383-7A6D-F5DCDA8B9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AAC970-A487-8B6D-55EF-3624E7820A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B07105-A1F9-415E-8E25-B6470927DF59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A3753A7-D128-D5A5-A9A6-8B7BD10B7C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2283F7-4CD1-2146-10B7-84927A00C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120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51EA76-6939-EEA7-AC84-615AB0C7F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95223"/>
            <a:ext cx="9144000" cy="2387600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Avaliação Conjunta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65529B6-E7A9-252E-00DF-450CDF8EC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74898"/>
            <a:ext cx="9144000" cy="1655762"/>
          </a:xfrm>
        </p:spPr>
        <p:txBody>
          <a:bodyPr/>
          <a:lstStyle/>
          <a:p>
            <a:r>
              <a:rPr lang="de-CH" dirty="0"/>
              <a:t>Ajustes para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688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B70179-71BB-8459-C678-E2F66342B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Ajustes para 2025:  Objetivos da discussão</a:t>
            </a:r>
            <a:endParaRPr lang="en-US" sz="3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D80DCD-DC16-661D-10A2-89B57F530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 base nas aprendizagens da avaliação conjunta, </a:t>
            </a:r>
            <a:r>
              <a:rPr lang="pt-BR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identificar as necessidades de realocação de fundos da Gavi e ajustes nas atividades de assistência técnica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8111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CD7A185-5893-9A13-9E9D-FEC66FA4A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3C202B-5470-A7DA-75F6-B477EE1E7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Atividades do </a:t>
            </a:r>
            <a:r>
              <a:rPr lang="de-CH" sz="3600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SIVE </a:t>
            </a:r>
            <a:r>
              <a:rPr lang="de-CH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em 2025 (PTA)</a:t>
            </a:r>
            <a:endParaRPr lang="en-US" sz="3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1AB777-5950-1867-0329-FDD27969A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524"/>
            <a:ext cx="10515600" cy="5207217"/>
          </a:xfrm>
        </p:spPr>
        <p:txBody>
          <a:bodyPr>
            <a:normAutofit/>
          </a:bodyPr>
          <a:lstStyle/>
          <a:p>
            <a:pPr marL="0" marR="0" lvl="0" indent="0" algn="just">
              <a:lnSpc>
                <a:spcPct val="107000"/>
              </a:lnSpc>
              <a:buNone/>
            </a:pPr>
            <a:r>
              <a:rPr lang="de-CH" sz="2400" dirty="0"/>
              <a:t>O CCIA approvou recentemente o PTA 2025 do PAV:</a:t>
            </a:r>
          </a:p>
          <a:p>
            <a:pPr marL="0" marR="0" lvl="0" indent="0" algn="just">
              <a:lnSpc>
                <a:spcPct val="107000"/>
              </a:lnSpc>
              <a:buNone/>
            </a:pPr>
            <a:endParaRPr lang="de-CH" sz="2400" dirty="0"/>
          </a:p>
          <a:p>
            <a:pPr marL="0" marR="0" lvl="0" indent="0" algn="just">
              <a:lnSpc>
                <a:spcPct val="107000"/>
              </a:lnSpc>
              <a:buNone/>
            </a:pPr>
            <a:endParaRPr lang="de-CH" sz="2400" dirty="0"/>
          </a:p>
          <a:p>
            <a:pPr marL="0" marR="0" lvl="0" indent="0" algn="just">
              <a:lnSpc>
                <a:spcPct val="107000"/>
              </a:lnSpc>
              <a:buNone/>
            </a:pPr>
            <a:endParaRPr lang="de-CH" sz="2400" dirty="0"/>
          </a:p>
          <a:p>
            <a:pPr marL="0" marR="0" lvl="0" indent="0" algn="just">
              <a:lnSpc>
                <a:spcPct val="107000"/>
              </a:lnSpc>
              <a:buNone/>
            </a:pPr>
            <a:endParaRPr lang="de-CH" sz="2400" dirty="0"/>
          </a:p>
          <a:p>
            <a:pPr marL="0" marR="0" lvl="0" indent="0" algn="just">
              <a:lnSpc>
                <a:spcPct val="107000"/>
              </a:lnSpc>
              <a:buNone/>
            </a:pPr>
            <a:endParaRPr lang="de-CH" sz="2400" dirty="0"/>
          </a:p>
          <a:p>
            <a:pPr marL="0" marR="0" lvl="0" indent="0" algn="just">
              <a:lnSpc>
                <a:spcPct val="107000"/>
              </a:lnSpc>
              <a:buNone/>
            </a:pPr>
            <a:endParaRPr lang="de-CH" sz="2400" dirty="0"/>
          </a:p>
          <a:p>
            <a:pPr marL="0" marR="0" lvl="0" indent="0" algn="just">
              <a:lnSpc>
                <a:spcPct val="107000"/>
              </a:lnSpc>
              <a:buNone/>
            </a:pPr>
            <a:endParaRPr lang="de-CH" sz="2400" dirty="0"/>
          </a:p>
          <a:p>
            <a:pPr marL="0" marR="0" lvl="0" indent="0" algn="just">
              <a:lnSpc>
                <a:spcPct val="107000"/>
              </a:lnSpc>
              <a:buNone/>
            </a:pPr>
            <a:endParaRPr lang="de-CH" sz="2400" dirty="0"/>
          </a:p>
          <a:p>
            <a:pPr marL="0" marR="0" lvl="0" indent="0" algn="just">
              <a:lnSpc>
                <a:spcPct val="107000"/>
              </a:lnSpc>
              <a:buNone/>
            </a:pPr>
            <a:r>
              <a:rPr lang="de-CH" sz="2400" b="1" dirty="0">
                <a:solidFill>
                  <a:srgbClr val="FF0000"/>
                </a:solidFill>
              </a:rPr>
              <a:t>PTA disponivel na pasta partilhada (Google Drive)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2050" name="Picture 1">
            <a:extLst>
              <a:ext uri="{FF2B5EF4-FFF2-40B4-BE49-F238E27FC236}">
                <a16:creationId xmlns:a16="http://schemas.microsoft.com/office/drawing/2014/main" xmlns="" id="{1998FEC8-ECC6-F70A-5B5F-3F026EACC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049463"/>
            <a:ext cx="8323589" cy="391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4554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72F8D95-40EF-AEA9-B743-E41289B48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0954DD-F343-3B1A-8517-6C8A9DF0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Atividades do PAV em 2025 (PTA)</a:t>
            </a:r>
            <a:endParaRPr lang="en-US" sz="3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2C3270-490B-94A2-19FC-7FFAF29BD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2925"/>
            <a:ext cx="10515600" cy="4351338"/>
          </a:xfrm>
        </p:spPr>
        <p:txBody>
          <a:bodyPr>
            <a:normAutofit/>
          </a:bodyPr>
          <a:lstStyle/>
          <a:p>
            <a:pPr marL="0" marR="0" lvl="0" indent="0" algn="just">
              <a:lnSpc>
                <a:spcPct val="107000"/>
              </a:lnSpc>
              <a:buNone/>
            </a:pPr>
            <a:r>
              <a:rPr lang="pt-PT" sz="2400" dirty="0"/>
              <a:t>As principais atividades previstas do EPI em 2025 são:</a:t>
            </a:r>
          </a:p>
          <a:p>
            <a:pPr algn="just">
              <a:lnSpc>
                <a:spcPct val="107000"/>
              </a:lnSpc>
            </a:pPr>
            <a:r>
              <a:rPr lang="pt-PT" sz="2400" dirty="0"/>
              <a:t>Reforço da vacinação da rotina (ex. estratégias avançadas e moveis)</a:t>
            </a:r>
          </a:p>
          <a:p>
            <a:pPr algn="just">
              <a:lnSpc>
                <a:spcPct val="107000"/>
              </a:lnSpc>
            </a:pPr>
            <a:r>
              <a:rPr lang="pt-PT" sz="2400" dirty="0"/>
              <a:t>Big Catch-up / semanas de aceleração</a:t>
            </a:r>
          </a:p>
          <a:p>
            <a:pPr algn="just">
              <a:lnSpc>
                <a:spcPct val="107000"/>
              </a:lnSpc>
            </a:pPr>
            <a:r>
              <a:rPr lang="pt-PT" sz="2400" dirty="0"/>
              <a:t>Campanha de febre amarela</a:t>
            </a:r>
          </a:p>
          <a:p>
            <a:pPr algn="just">
              <a:lnSpc>
                <a:spcPct val="107000"/>
              </a:lnSpc>
            </a:pPr>
            <a:r>
              <a:rPr lang="pt-PT" sz="2400" dirty="0"/>
              <a:t>Introdução da vacina sarampo-rubéola na rotina</a:t>
            </a:r>
          </a:p>
          <a:p>
            <a:pPr algn="just">
              <a:lnSpc>
                <a:spcPct val="107000"/>
              </a:lnSpc>
            </a:pPr>
            <a:r>
              <a:rPr lang="pt-PT" sz="2400" dirty="0"/>
              <a:t>Introdução da vacina contra paludismo</a:t>
            </a:r>
          </a:p>
        </p:txBody>
      </p:sp>
    </p:spTree>
    <p:extLst>
      <p:ext uri="{BB962C8B-B14F-4D97-AF65-F5344CB8AC3E}">
        <p14:creationId xmlns:p14="http://schemas.microsoft.com/office/powerpoint/2010/main" val="407379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E463EA3-5E31-B77B-F77B-D0A1CEF68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AC3A0C-BFF5-C55B-2987-1FC211DA4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67" y="0"/>
            <a:ext cx="10515600" cy="1325563"/>
          </a:xfrm>
        </p:spPr>
        <p:txBody>
          <a:bodyPr>
            <a:normAutofit/>
          </a:bodyPr>
          <a:lstStyle/>
          <a:p>
            <a:r>
              <a:rPr lang="de-CH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Atividades não financiadas do PTA 2025:</a:t>
            </a:r>
            <a:endParaRPr lang="en-US" sz="3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Content Placeholder 8">
            <a:extLst>
              <a:ext uri="{FF2B5EF4-FFF2-40B4-BE49-F238E27FC236}">
                <a16:creationId xmlns:a16="http://schemas.microsoft.com/office/drawing/2014/main" xmlns="" id="{7FDDD109-5483-6934-F69C-D99D209815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516645"/>
              </p:ext>
            </p:extLst>
          </p:nvPr>
        </p:nvGraphicFramePr>
        <p:xfrm>
          <a:off x="437367" y="969412"/>
          <a:ext cx="11317266" cy="4392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1333">
                  <a:extLst>
                    <a:ext uri="{9D8B030D-6E8A-4147-A177-3AD203B41FA5}">
                      <a16:colId xmlns:a16="http://schemas.microsoft.com/office/drawing/2014/main" xmlns="" val="1604733729"/>
                    </a:ext>
                  </a:extLst>
                </a:gridCol>
                <a:gridCol w="1835933">
                  <a:extLst>
                    <a:ext uri="{9D8B030D-6E8A-4147-A177-3AD203B41FA5}">
                      <a16:colId xmlns:a16="http://schemas.microsoft.com/office/drawing/2014/main" xmlns="" val="2937146057"/>
                    </a:ext>
                  </a:extLst>
                </a:gridCol>
              </a:tblGrid>
              <a:tr h="359644">
                <a:tc>
                  <a:txBody>
                    <a:bodyPr/>
                    <a:lstStyle/>
                    <a:p>
                      <a:r>
                        <a:rPr lang="de-CH" sz="1600" dirty="0">
                          <a:latin typeface="+mn-lt"/>
                        </a:rPr>
                        <a:t>Atividade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latin typeface="+mn-lt"/>
                        </a:rPr>
                        <a:t>Valor (USD)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9807088"/>
                  </a:ext>
                </a:extLst>
              </a:tr>
              <a:tr h="2703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Salario AA CCIA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$16’500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70490970"/>
                  </a:ext>
                </a:extLst>
              </a:tr>
              <a:tr h="2703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Assegurar subsidio tecnicos DSIVE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$62’014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05173282"/>
                  </a:ext>
                </a:extLst>
              </a:tr>
              <a:tr h="2703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Consertar e fazer manutenção dos incineradores 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$140’000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1046432"/>
                  </a:ext>
                </a:extLst>
              </a:tr>
              <a:tr h="270346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Garantir a operação e manutenção de materiais rolantes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$25’683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5824893"/>
                  </a:ext>
                </a:extLst>
              </a:tr>
              <a:tr h="270346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Garantir a operação e manutenção de 3  geradores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$10’044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43372754"/>
                  </a:ext>
                </a:extLst>
              </a:tr>
              <a:tr h="283356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Implementar o plano de melhoria GEV 2025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$100’000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15446228"/>
                  </a:ext>
                </a:extLst>
              </a:tr>
              <a:tr h="270346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Mobilizar recursos para a construcao de um deposito de cadeia de frio e consumiveis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$688’239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49533471"/>
                  </a:ext>
                </a:extLst>
              </a:tr>
              <a:tr h="270346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Formaçao sobre analise de dados de vacinaçao no aplicativo kobocollet NC e licença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$15’912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2968785"/>
                  </a:ext>
                </a:extLst>
              </a:tr>
              <a:tr h="523118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Formaçao da equipa do SIVE, CTV, NITAG, DRS,  Pontos Focais e SIS no aplicativo kobocollet para analise e interpretação dos dados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$15’913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68186344"/>
                  </a:ext>
                </a:extLst>
              </a:tr>
              <a:tr h="523118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Formação em cascata dos 366 técnicos de saúde( equipa do SIVE, CTV, NITAG, DRS,  Pontos Focais, SIS e Téc. E. Sanitárias) no registo eletronico de vacinação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$35’336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45772685"/>
                  </a:ext>
                </a:extLst>
              </a:tr>
              <a:tr h="270346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Implementação de introdução dos dados individual de vacina de rotina no sistema DHIS2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$15’914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72763696"/>
                  </a:ext>
                </a:extLst>
              </a:tr>
              <a:tr h="270346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Integracao da Imunizacao na Plataforma Nacional (NIA) do sistema nacional de saude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$250’000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50191546"/>
                  </a:ext>
                </a:extLst>
              </a:tr>
              <a:tr h="270346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CH" sz="16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$1’375’555</a:t>
                      </a:r>
                      <a:endParaRPr lang="en-US" sz="16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8944858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DADC940-B223-1661-76AE-05D91AFADE03}"/>
              </a:ext>
            </a:extLst>
          </p:cNvPr>
          <p:cNvSpPr txBox="1"/>
          <p:nvPr/>
        </p:nvSpPr>
        <p:spPr>
          <a:xfrm>
            <a:off x="551146" y="5761973"/>
            <a:ext cx="8016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400" b="1" dirty="0">
                <a:solidFill>
                  <a:srgbClr val="FF0000"/>
                </a:solidFill>
              </a:rPr>
              <a:t>Tem outras necesidades seguindo a avaliação conjunta?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986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628FCF8-696B-ACC2-81A8-218779FFB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7423D6-072D-5E68-3CF7-4998BC126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Perguntas para a discusão</a:t>
            </a:r>
            <a:endParaRPr lang="en-US" sz="3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2DCF1E-9E20-40A7-0922-F660312741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2925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</a:pPr>
            <a:r>
              <a:rPr lang="pt-BR" sz="2400" dirty="0"/>
              <a:t>Que atividades precisam de ser modificadas com base na avaliação conjunta?</a:t>
            </a:r>
          </a:p>
          <a:p>
            <a:pPr algn="just">
              <a:lnSpc>
                <a:spcPct val="107000"/>
              </a:lnSpc>
            </a:pPr>
            <a:r>
              <a:rPr lang="pt-BR" sz="2400" dirty="0"/>
              <a:t>Como devem as poupanças disponíveis provenientes </a:t>
            </a:r>
            <a:r>
              <a:rPr lang="pt-BR" sz="2400" dirty="0" smtClean="0"/>
              <a:t>das </a:t>
            </a:r>
            <a:r>
              <a:rPr lang="pt-BR" sz="2400" dirty="0"/>
              <a:t>atividades </a:t>
            </a:r>
            <a:r>
              <a:rPr lang="pt-BR" sz="2400" dirty="0" smtClean="0"/>
              <a:t>não realizadas a</a:t>
            </a:r>
            <a:r>
              <a:rPr lang="pt-BR" sz="2400" dirty="0" smtClean="0"/>
              <a:t> serem </a:t>
            </a:r>
            <a:r>
              <a:rPr lang="pt-BR" sz="2400" dirty="0"/>
              <a:t>realocadas para atividades ainda não financiadas?</a:t>
            </a:r>
          </a:p>
          <a:p>
            <a:pPr algn="just">
              <a:lnSpc>
                <a:spcPct val="107000"/>
              </a:lnSpc>
            </a:pPr>
            <a:r>
              <a:rPr lang="pt-BR" sz="2400" dirty="0"/>
              <a:t>Que modificações são necessárias em relação às atividades de assistência técnica?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1730997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368</Words>
  <Application>Microsoft Office PowerPoint</Application>
  <PresentationFormat>Ecrã Panorâmico</PresentationFormat>
  <Paragraphs>56</Paragraphs>
  <Slides>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Symbol</vt:lpstr>
      <vt:lpstr>Times New Roman</vt:lpstr>
      <vt:lpstr>Office Theme</vt:lpstr>
      <vt:lpstr>Avaliação Conjunta</vt:lpstr>
      <vt:lpstr>Ajustes para 2025:  Objetivos da discussão</vt:lpstr>
      <vt:lpstr>Atividades do SIVE em 2025 (PTA)</vt:lpstr>
      <vt:lpstr>Atividades do PAV em 2025 (PTA)</vt:lpstr>
      <vt:lpstr>Atividades não financiadas do PTA 2025:</vt:lpstr>
      <vt:lpstr>Perguntas para a discusão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Avaliação Conjunta</dc:title>
  <dc:creator>Marius Keller</dc:creator>
  <cp:lastModifiedBy>Conta Microsoft</cp:lastModifiedBy>
  <cp:revision>6</cp:revision>
  <dcterms:created xsi:type="dcterms:W3CDTF">2025-01-20T11:57:52Z</dcterms:created>
  <dcterms:modified xsi:type="dcterms:W3CDTF">2025-01-20T14:08:34Z</dcterms:modified>
</cp:coreProperties>
</file>