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1343" r:id="rId3"/>
    <p:sldId id="318" r:id="rId4"/>
    <p:sldId id="1337" r:id="rId5"/>
    <p:sldId id="1336" r:id="rId6"/>
    <p:sldId id="1250" r:id="rId7"/>
    <p:sldId id="1306" r:id="rId8"/>
    <p:sldId id="1290" r:id="rId9"/>
    <p:sldId id="1345" r:id="rId10"/>
    <p:sldId id="1346" r:id="rId11"/>
    <p:sldId id="1307" r:id="rId12"/>
    <p:sldId id="1347" r:id="rId13"/>
    <p:sldId id="1309" r:id="rId14"/>
    <p:sldId id="1323" r:id="rId15"/>
    <p:sldId id="1324" r:id="rId16"/>
    <p:sldId id="1348" r:id="rId17"/>
    <p:sldId id="1349" r:id="rId18"/>
    <p:sldId id="1350" r:id="rId19"/>
    <p:sldId id="1351" r:id="rId20"/>
    <p:sldId id="1352" r:id="rId21"/>
    <p:sldId id="1353" r:id="rId22"/>
    <p:sldId id="1354" r:id="rId23"/>
    <p:sldId id="1355" r:id="rId24"/>
    <p:sldId id="1356" r:id="rId25"/>
    <p:sldId id="1357" r:id="rId26"/>
    <p:sldId id="1358" r:id="rId27"/>
    <p:sldId id="1359" r:id="rId28"/>
    <p:sldId id="1360" r:id="rId29"/>
    <p:sldId id="1361" r:id="rId30"/>
    <p:sldId id="1362" r:id="rId31"/>
    <p:sldId id="1330" r:id="rId32"/>
    <p:sldId id="1331" r:id="rId33"/>
    <p:sldId id="1332" r:id="rId34"/>
    <p:sldId id="1333" r:id="rId35"/>
    <p:sldId id="1334" r:id="rId36"/>
    <p:sldId id="1339" r:id="rId37"/>
    <p:sldId id="1340" r:id="rId38"/>
    <p:sldId id="1364" r:id="rId39"/>
    <p:sldId id="1341" r:id="rId40"/>
    <p:sldId id="1342" r:id="rId41"/>
    <p:sldId id="1320" r:id="rId42"/>
    <p:sldId id="1300" r:id="rId43"/>
  </p:sldIdLst>
  <p:sldSz cx="12192000" cy="6858000"/>
  <p:notesSz cx="6858000" cy="9144000"/>
  <p:defaultTextStyle>
    <a:defPPr>
      <a:defRPr lang="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1028" autoAdjust="0"/>
  </p:normalViewPr>
  <p:slideViewPr>
    <p:cSldViewPr snapToGrid="0">
      <p:cViewPr varScale="1">
        <p:scale>
          <a:sx n="71" d="100"/>
          <a:sy n="71" d="100"/>
        </p:scale>
        <p:origin x="9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iplomes_documents%20perso\DOSSIER%20BISSAU\SNV%20BISSAU\Draft_SNV_BISSAU\Co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iplomes_documents%20perso\DOSSIER%20BISSAU\SNV%20BISSAU\Draft_SNV_BISSAU\Cos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Feuil3!$C$20:$G$20</c:f>
              <c:strCache>
                <c:ptCount val="5"/>
                <c:pt idx="0">
                  <c:v>Ano 2024</c:v>
                </c:pt>
                <c:pt idx="1">
                  <c:v>Ano 2025</c:v>
                </c:pt>
                <c:pt idx="2">
                  <c:v>Ano 2026</c:v>
                </c:pt>
                <c:pt idx="3">
                  <c:v>Ano 2027</c:v>
                </c:pt>
                <c:pt idx="4">
                  <c:v>Ano 2028</c:v>
                </c:pt>
              </c:strCache>
            </c:strRef>
          </c:cat>
          <c:val>
            <c:numRef>
              <c:f>Feuil3!$C$21:$G$21</c:f>
              <c:numCache>
                <c:formatCode>General</c:formatCode>
                <c:ptCount val="5"/>
                <c:pt idx="0">
                  <c:v>2445596</c:v>
                </c:pt>
                <c:pt idx="1">
                  <c:v>6273371</c:v>
                </c:pt>
                <c:pt idx="2">
                  <c:v>6882606</c:v>
                </c:pt>
                <c:pt idx="3">
                  <c:v>7671910</c:v>
                </c:pt>
                <c:pt idx="4">
                  <c:v>8480141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9-4407-A8D5-9CBB02964E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7264432"/>
        <c:axId val="227263648"/>
      </c:barChart>
      <c:catAx>
        <c:axId val="2272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263648"/>
        <c:crosses val="autoZero"/>
        <c:auto val="1"/>
        <c:lblAlgn val="ctr"/>
        <c:lblOffset val="100"/>
        <c:noMultiLvlLbl val="0"/>
      </c:catAx>
      <c:valAx>
        <c:axId val="22726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26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Feuil5!$H$19:$L$19</c:f>
              <c:strCache>
                <c:ptCount val="5"/>
                <c:pt idx="0">
                  <c:v>Ano 2024</c:v>
                </c:pt>
                <c:pt idx="1">
                  <c:v>Ano 2025</c:v>
                </c:pt>
                <c:pt idx="2">
                  <c:v>Ano 2026</c:v>
                </c:pt>
                <c:pt idx="3">
                  <c:v>Ano 2027</c:v>
                </c:pt>
                <c:pt idx="4">
                  <c:v>Ano 2028</c:v>
                </c:pt>
              </c:strCache>
            </c:strRef>
          </c:cat>
          <c:val>
            <c:numRef>
              <c:f>Feuil5!$H$20:$L$20</c:f>
              <c:numCache>
                <c:formatCode>0</c:formatCode>
                <c:ptCount val="5"/>
                <c:pt idx="0">
                  <c:v>1107242.4000000001</c:v>
                </c:pt>
                <c:pt idx="1">
                  <c:v>1706760.2</c:v>
                </c:pt>
                <c:pt idx="2">
                  <c:v>1845861.2</c:v>
                </c:pt>
                <c:pt idx="3">
                  <c:v>2014049.9999999998</c:v>
                </c:pt>
                <c:pt idx="4">
                  <c:v>2186247.4000000004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7-4F4B-9B6B-C0934F37B7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7258552"/>
        <c:axId val="227259728"/>
      </c:barChart>
      <c:catAx>
        <c:axId val="22725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259728"/>
        <c:crosses val="autoZero"/>
        <c:auto val="1"/>
        <c:lblAlgn val="ctr"/>
        <c:lblOffset val="100"/>
        <c:noMultiLvlLbl val="0"/>
      </c:catAx>
      <c:valAx>
        <c:axId val="2272597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25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04B7A-49A1-4A51-9DDB-7177766FC8BF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5B92F6B-BB97-40FA-8073-166C73FC8BBD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Introdução/Antecedentes</a:t>
          </a:r>
          <a:endParaRPr lang="fr-FR" sz="2400" b="1" dirty="0"/>
        </a:p>
      </dgm:t>
    </dgm:pt>
    <dgm:pt modelId="{22474ACA-45CE-48F0-AF91-BB7524E9FC63}" type="parTrans" cxnId="{AD165D34-8B60-49AB-B7A8-038EE3C21060}">
      <dgm:prSet/>
      <dgm:spPr/>
      <dgm:t>
        <a:bodyPr/>
        <a:lstStyle/>
        <a:p>
          <a:pPr algn="l"/>
          <a:endParaRPr lang="fr-FR" sz="1800" b="1"/>
        </a:p>
      </dgm:t>
    </dgm:pt>
    <dgm:pt modelId="{2D37F8FA-466F-4851-A623-D906EF37B7F6}" type="sibTrans" cxnId="{AD165D34-8B60-49AB-B7A8-038EE3C21060}">
      <dgm:prSet/>
      <dgm:spPr/>
      <dgm:t>
        <a:bodyPr/>
        <a:lstStyle/>
        <a:p>
          <a:pPr algn="l"/>
          <a:endParaRPr lang="fr-FR" sz="1800" b="1"/>
        </a:p>
      </dgm:t>
    </dgm:pt>
    <dgm:pt modelId="{92C4D5D4-8066-46FD-BD42-9CAC21769E8D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Processo de desenvolvimento</a:t>
          </a:r>
          <a:endParaRPr lang="fr-FR" sz="2400" b="1" dirty="0"/>
        </a:p>
      </dgm:t>
    </dgm:pt>
    <dgm:pt modelId="{4BD24AA1-C083-4AD4-8851-EE36E88F759D}" type="parTrans" cxnId="{2E2A2679-49A4-4E50-A71B-093E3054778E}">
      <dgm:prSet/>
      <dgm:spPr/>
      <dgm:t>
        <a:bodyPr/>
        <a:lstStyle/>
        <a:p>
          <a:pPr algn="l"/>
          <a:endParaRPr lang="fr-FR" sz="1800" b="1"/>
        </a:p>
      </dgm:t>
    </dgm:pt>
    <dgm:pt modelId="{49279F66-5369-408F-879E-A17BEBFD62E8}" type="sibTrans" cxnId="{2E2A2679-49A4-4E50-A71B-093E3054778E}">
      <dgm:prSet/>
      <dgm:spPr/>
      <dgm:t>
        <a:bodyPr/>
        <a:lstStyle/>
        <a:p>
          <a:pPr algn="l"/>
          <a:endParaRPr lang="fr-FR" sz="1800" b="1"/>
        </a:p>
      </dgm:t>
    </dgm:pt>
    <dgm:pt modelId="{9816F7C3-FEA1-498B-A0DA-8E58D7D0A8F1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Quadro estratégico da ENV</a:t>
          </a:r>
          <a:endParaRPr lang="fr-FR" sz="2400" b="1" dirty="0"/>
        </a:p>
      </dgm:t>
    </dgm:pt>
    <dgm:pt modelId="{F47A9FC0-68BD-4FB2-9F96-D7C42F6DEDF9}" type="parTrans" cxnId="{1905A264-19F1-427A-9F07-16F8AB8B821D}">
      <dgm:prSet/>
      <dgm:spPr/>
      <dgm:t>
        <a:bodyPr/>
        <a:lstStyle/>
        <a:p>
          <a:pPr algn="l"/>
          <a:endParaRPr lang="fr-FR" sz="1800" b="1"/>
        </a:p>
      </dgm:t>
    </dgm:pt>
    <dgm:pt modelId="{509D3049-3731-4155-AAEC-6B954A826A47}" type="sibTrans" cxnId="{1905A264-19F1-427A-9F07-16F8AB8B821D}">
      <dgm:prSet/>
      <dgm:spPr/>
      <dgm:t>
        <a:bodyPr/>
        <a:lstStyle/>
        <a:p>
          <a:pPr algn="l"/>
          <a:endParaRPr lang="fr-FR" sz="1800" b="1"/>
        </a:p>
      </dgm:t>
    </dgm:pt>
    <dgm:pt modelId="{7DA9AA25-4EA0-4E84-A3DF-FFBC5AE67711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Mecanismo de monitoramento e avaliação</a:t>
          </a:r>
          <a:endParaRPr lang="fr-FR" sz="2400" b="1" dirty="0"/>
        </a:p>
      </dgm:t>
    </dgm:pt>
    <dgm:pt modelId="{49323C01-5797-4382-B60E-FB0D70971FFC}" type="parTrans" cxnId="{9E5B60E4-CC84-4B43-9647-E3757B767314}">
      <dgm:prSet/>
      <dgm:spPr/>
      <dgm:t>
        <a:bodyPr/>
        <a:lstStyle/>
        <a:p>
          <a:pPr algn="l"/>
          <a:endParaRPr lang="fr-FR" sz="1800" b="1"/>
        </a:p>
      </dgm:t>
    </dgm:pt>
    <dgm:pt modelId="{07091B8F-4F8B-4202-BB30-861661580593}" type="sibTrans" cxnId="{9E5B60E4-CC84-4B43-9647-E3757B767314}">
      <dgm:prSet/>
      <dgm:spPr/>
      <dgm:t>
        <a:bodyPr/>
        <a:lstStyle/>
        <a:p>
          <a:pPr algn="l"/>
          <a:endParaRPr lang="fr-FR" sz="1800" b="1"/>
        </a:p>
      </dgm:t>
    </dgm:pt>
    <dgm:pt modelId="{44E5C543-5830-4944-8D8B-3351C6C84676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Orçamento e financiamento</a:t>
          </a:r>
          <a:endParaRPr lang="fr-FR" sz="2400" b="1" dirty="0"/>
        </a:p>
      </dgm:t>
    </dgm:pt>
    <dgm:pt modelId="{3710F3D4-CAAB-4DE9-B3FA-32F33DA039C1}" type="parTrans" cxnId="{64376224-FD45-4B80-93DB-0218106034F3}">
      <dgm:prSet/>
      <dgm:spPr/>
      <dgm:t>
        <a:bodyPr/>
        <a:lstStyle/>
        <a:p>
          <a:pPr algn="l"/>
          <a:endParaRPr lang="fr-FR" sz="1800" b="1"/>
        </a:p>
      </dgm:t>
    </dgm:pt>
    <dgm:pt modelId="{0A397D96-BB87-4520-8F5A-7509FD107878}" type="sibTrans" cxnId="{64376224-FD45-4B80-93DB-0218106034F3}">
      <dgm:prSet/>
      <dgm:spPr/>
      <dgm:t>
        <a:bodyPr/>
        <a:lstStyle/>
        <a:p>
          <a:pPr algn="l"/>
          <a:endParaRPr lang="fr-FR" sz="1800" b="1"/>
        </a:p>
      </dgm:t>
    </dgm:pt>
    <dgm:pt modelId="{808EE385-5D82-470A-9B28-B4A2D2397F11}">
      <dgm:prSet phldrT="[Texte]" custT="1"/>
      <dgm:spPr/>
      <dgm:t>
        <a:bodyPr/>
        <a:lstStyle/>
        <a:p>
          <a:endParaRPr lang="pt-PT"/>
        </a:p>
      </dgm:t>
    </dgm:pt>
    <dgm:pt modelId="{EE360698-5CEB-40C0-BBF5-538CB0B42EFB}" type="parTrans" cxnId="{0DB2E7D8-A8A6-4FDF-8110-9AF668059EBE}">
      <dgm:prSet/>
      <dgm:spPr/>
      <dgm:t>
        <a:bodyPr/>
        <a:lstStyle/>
        <a:p>
          <a:pPr algn="l"/>
          <a:endParaRPr lang="fr-FR" sz="1800" b="1"/>
        </a:p>
      </dgm:t>
    </dgm:pt>
    <dgm:pt modelId="{D0F00ED3-6537-4E9C-9CEE-E0E56C30D273}" type="sibTrans" cxnId="{0DB2E7D8-A8A6-4FDF-8110-9AF668059EBE}">
      <dgm:prSet/>
      <dgm:spPr/>
      <dgm:t>
        <a:bodyPr/>
        <a:lstStyle/>
        <a:p>
          <a:pPr algn="l"/>
          <a:endParaRPr lang="fr-FR" sz="1800" b="1"/>
        </a:p>
      </dgm:t>
    </dgm:pt>
    <dgm:pt modelId="{FB5DF3B6-37A5-4C58-91C3-BA8F4CEB6C26}">
      <dgm:prSet phldrT="[Texte]" custT="1"/>
      <dgm:spPr/>
      <dgm:t>
        <a:bodyPr/>
        <a:lstStyle/>
        <a:p>
          <a:pPr algn="l"/>
          <a:r>
            <a:rPr lang="pt" sz="2400" b="1" dirty="0"/>
            <a:t>Implementação operacional</a:t>
          </a:r>
        </a:p>
      </dgm:t>
    </dgm:pt>
    <dgm:pt modelId="{75AC449A-4666-4CE8-85EE-739B805C5432}" type="parTrans" cxnId="{D5AA232D-97A9-40ED-A022-D065C3B8B5C4}">
      <dgm:prSet/>
      <dgm:spPr/>
      <dgm:t>
        <a:bodyPr/>
        <a:lstStyle/>
        <a:p>
          <a:endParaRPr lang="fr-FR"/>
        </a:p>
      </dgm:t>
    </dgm:pt>
    <dgm:pt modelId="{BB79A284-9C22-4B13-97C0-E2D8EB96ACA0}" type="sibTrans" cxnId="{D5AA232D-97A9-40ED-A022-D065C3B8B5C4}">
      <dgm:prSet/>
      <dgm:spPr/>
      <dgm:t>
        <a:bodyPr/>
        <a:lstStyle/>
        <a:p>
          <a:endParaRPr lang="fr-FR"/>
        </a:p>
      </dgm:t>
    </dgm:pt>
    <dgm:pt modelId="{2A3989A5-0076-4430-A14E-19030C2C48DF}">
      <dgm:prSet phldrT="[Texte]" custT="1"/>
      <dgm:spPr/>
      <dgm:t>
        <a:bodyPr/>
        <a:lstStyle/>
        <a:p>
          <a:pPr algn="l"/>
          <a:r>
            <a:rPr lang="pt" sz="2400" b="1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Análise da situação do PAV</a:t>
          </a:r>
          <a:endParaRPr lang="fr-FR" sz="2400" b="1" dirty="0"/>
        </a:p>
      </dgm:t>
    </dgm:pt>
    <dgm:pt modelId="{34DCD8C5-FFC1-4C0E-AA5A-1D9ED491E962}" type="sibTrans" cxnId="{E1614A48-7EBE-429F-914D-A4C8F5ABAC67}">
      <dgm:prSet/>
      <dgm:spPr/>
      <dgm:t>
        <a:bodyPr/>
        <a:lstStyle/>
        <a:p>
          <a:pPr algn="l"/>
          <a:endParaRPr lang="fr-FR" sz="1800" b="1"/>
        </a:p>
      </dgm:t>
    </dgm:pt>
    <dgm:pt modelId="{32348D7B-0BB3-4807-873C-EB3D11F5EBD7}" type="parTrans" cxnId="{E1614A48-7EBE-429F-914D-A4C8F5ABAC67}">
      <dgm:prSet/>
      <dgm:spPr/>
      <dgm:t>
        <a:bodyPr/>
        <a:lstStyle/>
        <a:p>
          <a:pPr algn="l"/>
          <a:endParaRPr lang="fr-FR" sz="1800" b="1"/>
        </a:p>
      </dgm:t>
    </dgm:pt>
    <dgm:pt modelId="{9B626B5F-693C-430F-BB9E-BFD5973F7B5A}" type="pres">
      <dgm:prSet presAssocID="{FBF04B7A-49A1-4A51-9DDB-7177766FC8BF}" presName="Name0" presStyleCnt="0">
        <dgm:presLayoutVars>
          <dgm:chMax val="7"/>
          <dgm:chPref val="7"/>
          <dgm:dir/>
        </dgm:presLayoutVars>
      </dgm:prSet>
      <dgm:spPr/>
    </dgm:pt>
    <dgm:pt modelId="{97C18437-EFA2-4BF8-84A9-681A25D83069}" type="pres">
      <dgm:prSet presAssocID="{FBF04B7A-49A1-4A51-9DDB-7177766FC8BF}" presName="Name1" presStyleCnt="0"/>
      <dgm:spPr/>
    </dgm:pt>
    <dgm:pt modelId="{4385CD43-E3EB-4FC7-9ACF-FF510188A7C1}" type="pres">
      <dgm:prSet presAssocID="{FBF04B7A-49A1-4A51-9DDB-7177766FC8BF}" presName="cycle" presStyleCnt="0"/>
      <dgm:spPr/>
    </dgm:pt>
    <dgm:pt modelId="{49600A43-4DF2-4E3E-B393-BDAC5767412C}" type="pres">
      <dgm:prSet presAssocID="{FBF04B7A-49A1-4A51-9DDB-7177766FC8BF}" presName="srcNode" presStyleLbl="node1" presStyleIdx="0" presStyleCnt="7"/>
      <dgm:spPr/>
    </dgm:pt>
    <dgm:pt modelId="{2898F923-5ED7-4022-8749-C9380E381CDF}" type="pres">
      <dgm:prSet presAssocID="{FBF04B7A-49A1-4A51-9DDB-7177766FC8BF}" presName="conn" presStyleLbl="parChTrans1D2" presStyleIdx="0" presStyleCnt="1"/>
      <dgm:spPr/>
    </dgm:pt>
    <dgm:pt modelId="{1A5F8DF7-2DC6-4112-A29E-55D278EF072C}" type="pres">
      <dgm:prSet presAssocID="{FBF04B7A-49A1-4A51-9DDB-7177766FC8BF}" presName="extraNode" presStyleLbl="node1" presStyleIdx="0" presStyleCnt="7"/>
      <dgm:spPr/>
    </dgm:pt>
    <dgm:pt modelId="{B648EA80-4961-4911-9189-BCC85DF94449}" type="pres">
      <dgm:prSet presAssocID="{FBF04B7A-49A1-4A51-9DDB-7177766FC8BF}" presName="dstNode" presStyleLbl="node1" presStyleIdx="0" presStyleCnt="7"/>
      <dgm:spPr/>
    </dgm:pt>
    <dgm:pt modelId="{FDE7190A-0947-46F7-83E2-8E01652ABB8C}" type="pres">
      <dgm:prSet presAssocID="{F5B92F6B-BB97-40FA-8073-166C73FC8BBD}" presName="text_1" presStyleLbl="node1" presStyleIdx="0" presStyleCnt="7">
        <dgm:presLayoutVars>
          <dgm:bulletEnabled val="1"/>
        </dgm:presLayoutVars>
      </dgm:prSet>
      <dgm:spPr/>
    </dgm:pt>
    <dgm:pt modelId="{2DF6F9AE-418C-45FE-89EB-3F2B3569615E}" type="pres">
      <dgm:prSet presAssocID="{F5B92F6B-BB97-40FA-8073-166C73FC8BBD}" presName="accent_1" presStyleCnt="0"/>
      <dgm:spPr/>
    </dgm:pt>
    <dgm:pt modelId="{5A409306-FDD6-413C-B234-FF612FCDFD44}" type="pres">
      <dgm:prSet presAssocID="{F5B92F6B-BB97-40FA-8073-166C73FC8BBD}" presName="accentRepeatNode" presStyleLbl="solidFgAcc1" presStyleIdx="0" presStyleCnt="7"/>
      <dgm:spPr/>
    </dgm:pt>
    <dgm:pt modelId="{4385553A-AAB6-439E-83BC-D7DE14CF223C}" type="pres">
      <dgm:prSet presAssocID="{92C4D5D4-8066-46FD-BD42-9CAC21769E8D}" presName="text_2" presStyleLbl="node1" presStyleIdx="1" presStyleCnt="7">
        <dgm:presLayoutVars>
          <dgm:bulletEnabled val="1"/>
        </dgm:presLayoutVars>
      </dgm:prSet>
      <dgm:spPr/>
    </dgm:pt>
    <dgm:pt modelId="{31FD1E9F-97A0-4092-950F-1E785ED86344}" type="pres">
      <dgm:prSet presAssocID="{92C4D5D4-8066-46FD-BD42-9CAC21769E8D}" presName="accent_2" presStyleCnt="0"/>
      <dgm:spPr/>
    </dgm:pt>
    <dgm:pt modelId="{F79A73C4-1E30-4A7F-A671-3351844E71BB}" type="pres">
      <dgm:prSet presAssocID="{92C4D5D4-8066-46FD-BD42-9CAC21769E8D}" presName="accentRepeatNode" presStyleLbl="solidFgAcc1" presStyleIdx="1" presStyleCnt="7"/>
      <dgm:spPr/>
    </dgm:pt>
    <dgm:pt modelId="{E786B78E-A519-4A5B-BB7C-757086319485}" type="pres">
      <dgm:prSet presAssocID="{2A3989A5-0076-4430-A14E-19030C2C48DF}" presName="text_3" presStyleLbl="node1" presStyleIdx="2" presStyleCnt="7">
        <dgm:presLayoutVars>
          <dgm:bulletEnabled val="1"/>
        </dgm:presLayoutVars>
      </dgm:prSet>
      <dgm:spPr/>
    </dgm:pt>
    <dgm:pt modelId="{E141236B-4675-42A8-8299-B8955717E5EA}" type="pres">
      <dgm:prSet presAssocID="{2A3989A5-0076-4430-A14E-19030C2C48DF}" presName="accent_3" presStyleCnt="0"/>
      <dgm:spPr/>
    </dgm:pt>
    <dgm:pt modelId="{386B3F99-2C63-4E23-B027-17B0442657DA}" type="pres">
      <dgm:prSet presAssocID="{2A3989A5-0076-4430-A14E-19030C2C48DF}" presName="accentRepeatNode" presStyleLbl="solidFgAcc1" presStyleIdx="2" presStyleCnt="7"/>
      <dgm:spPr/>
    </dgm:pt>
    <dgm:pt modelId="{665AE9E5-D054-4ECC-9C7D-A159C3CD818E}" type="pres">
      <dgm:prSet presAssocID="{9816F7C3-FEA1-498B-A0DA-8E58D7D0A8F1}" presName="text_4" presStyleLbl="node1" presStyleIdx="3" presStyleCnt="7">
        <dgm:presLayoutVars>
          <dgm:bulletEnabled val="1"/>
        </dgm:presLayoutVars>
      </dgm:prSet>
      <dgm:spPr/>
    </dgm:pt>
    <dgm:pt modelId="{5B35725E-3F3D-4E82-802B-9674C73F0E5E}" type="pres">
      <dgm:prSet presAssocID="{9816F7C3-FEA1-498B-A0DA-8E58D7D0A8F1}" presName="accent_4" presStyleCnt="0"/>
      <dgm:spPr/>
    </dgm:pt>
    <dgm:pt modelId="{FF5B9072-B2A4-4A7E-ADCB-2992E40F12EB}" type="pres">
      <dgm:prSet presAssocID="{9816F7C3-FEA1-498B-A0DA-8E58D7D0A8F1}" presName="accentRepeatNode" presStyleLbl="solidFgAcc1" presStyleIdx="3" presStyleCnt="7"/>
      <dgm:spPr/>
    </dgm:pt>
    <dgm:pt modelId="{6904CBEC-1F18-417B-B41E-F8E46B44CB7D}" type="pres">
      <dgm:prSet presAssocID="{7DA9AA25-4EA0-4E84-A3DF-FFBC5AE67711}" presName="text_5" presStyleLbl="node1" presStyleIdx="4" presStyleCnt="7">
        <dgm:presLayoutVars>
          <dgm:bulletEnabled val="1"/>
        </dgm:presLayoutVars>
      </dgm:prSet>
      <dgm:spPr/>
    </dgm:pt>
    <dgm:pt modelId="{62FAE7D9-691E-41DF-BD61-DDD98B430ADB}" type="pres">
      <dgm:prSet presAssocID="{7DA9AA25-4EA0-4E84-A3DF-FFBC5AE67711}" presName="accent_5" presStyleCnt="0"/>
      <dgm:spPr/>
    </dgm:pt>
    <dgm:pt modelId="{73A6E1E1-E0D1-4178-BD75-ABF4E402F828}" type="pres">
      <dgm:prSet presAssocID="{7DA9AA25-4EA0-4E84-A3DF-FFBC5AE67711}" presName="accentRepeatNode" presStyleLbl="solidFgAcc1" presStyleIdx="4" presStyleCnt="7"/>
      <dgm:spPr/>
    </dgm:pt>
    <dgm:pt modelId="{40043C1F-90F6-4840-880F-51E590DF216F}" type="pres">
      <dgm:prSet presAssocID="{FB5DF3B6-37A5-4C58-91C3-BA8F4CEB6C26}" presName="text_6" presStyleLbl="node1" presStyleIdx="5" presStyleCnt="7">
        <dgm:presLayoutVars>
          <dgm:bulletEnabled val="1"/>
        </dgm:presLayoutVars>
      </dgm:prSet>
      <dgm:spPr/>
    </dgm:pt>
    <dgm:pt modelId="{A3D224AA-E290-4747-8579-1EC7771DC6DB}" type="pres">
      <dgm:prSet presAssocID="{FB5DF3B6-37A5-4C58-91C3-BA8F4CEB6C26}" presName="accent_6" presStyleCnt="0"/>
      <dgm:spPr/>
    </dgm:pt>
    <dgm:pt modelId="{B03B67F9-DE94-49F8-BBC4-0C1E3824E1FF}" type="pres">
      <dgm:prSet presAssocID="{FB5DF3B6-37A5-4C58-91C3-BA8F4CEB6C26}" presName="accentRepeatNode" presStyleLbl="solidFgAcc1" presStyleIdx="5" presStyleCnt="7"/>
      <dgm:spPr/>
    </dgm:pt>
    <dgm:pt modelId="{98D6305C-F61B-4C42-A6F3-F2B6DEAF5510}" type="pres">
      <dgm:prSet presAssocID="{44E5C543-5830-4944-8D8B-3351C6C84676}" presName="text_7" presStyleLbl="node1" presStyleIdx="6" presStyleCnt="7">
        <dgm:presLayoutVars>
          <dgm:bulletEnabled val="1"/>
        </dgm:presLayoutVars>
      </dgm:prSet>
      <dgm:spPr/>
    </dgm:pt>
    <dgm:pt modelId="{C82DBE18-D25E-4878-9242-6357EFD8E1C0}" type="pres">
      <dgm:prSet presAssocID="{44E5C543-5830-4944-8D8B-3351C6C84676}" presName="accent_7" presStyleCnt="0"/>
      <dgm:spPr/>
    </dgm:pt>
    <dgm:pt modelId="{2A5B0BA0-88F9-4E13-8129-5B40C2A11EF2}" type="pres">
      <dgm:prSet presAssocID="{44E5C543-5830-4944-8D8B-3351C6C84676}" presName="accentRepeatNode" presStyleLbl="solidFgAcc1" presStyleIdx="6" presStyleCnt="7"/>
      <dgm:spPr/>
    </dgm:pt>
  </dgm:ptLst>
  <dgm:cxnLst>
    <dgm:cxn modelId="{DB2F2B0C-2DB5-4B75-9E54-59206B0CBD7A}" type="presOf" srcId="{9816F7C3-FEA1-498B-A0DA-8E58D7D0A8F1}" destId="{665AE9E5-D054-4ECC-9C7D-A159C3CD818E}" srcOrd="0" destOrd="0" presId="urn:microsoft.com/office/officeart/2008/layout/VerticalCurvedList"/>
    <dgm:cxn modelId="{64376224-FD45-4B80-93DB-0218106034F3}" srcId="{FBF04B7A-49A1-4A51-9DDB-7177766FC8BF}" destId="{44E5C543-5830-4944-8D8B-3351C6C84676}" srcOrd="6" destOrd="0" parTransId="{3710F3D4-CAAB-4DE9-B3FA-32F33DA039C1}" sibTransId="{0A397D96-BB87-4520-8F5A-7509FD107878}"/>
    <dgm:cxn modelId="{D5AA232D-97A9-40ED-A022-D065C3B8B5C4}" srcId="{FBF04B7A-49A1-4A51-9DDB-7177766FC8BF}" destId="{FB5DF3B6-37A5-4C58-91C3-BA8F4CEB6C26}" srcOrd="5" destOrd="0" parTransId="{75AC449A-4666-4CE8-85EE-739B805C5432}" sibTransId="{BB79A284-9C22-4B13-97C0-E2D8EB96ACA0}"/>
    <dgm:cxn modelId="{AD165D34-8B60-49AB-B7A8-038EE3C21060}" srcId="{FBF04B7A-49A1-4A51-9DDB-7177766FC8BF}" destId="{F5B92F6B-BB97-40FA-8073-166C73FC8BBD}" srcOrd="0" destOrd="0" parTransId="{22474ACA-45CE-48F0-AF91-BB7524E9FC63}" sibTransId="{2D37F8FA-466F-4851-A623-D906EF37B7F6}"/>
    <dgm:cxn modelId="{A6E5B65D-9D76-479E-AFE6-7635EA67F35A}" type="presOf" srcId="{92C4D5D4-8066-46FD-BD42-9CAC21769E8D}" destId="{4385553A-AAB6-439E-83BC-D7DE14CF223C}" srcOrd="0" destOrd="0" presId="urn:microsoft.com/office/officeart/2008/layout/VerticalCurvedList"/>
    <dgm:cxn modelId="{5A825E41-067F-4351-9733-D4F750AA3529}" type="presOf" srcId="{F5B92F6B-BB97-40FA-8073-166C73FC8BBD}" destId="{FDE7190A-0947-46F7-83E2-8E01652ABB8C}" srcOrd="0" destOrd="0" presId="urn:microsoft.com/office/officeart/2008/layout/VerticalCurvedList"/>
    <dgm:cxn modelId="{1905A264-19F1-427A-9F07-16F8AB8B821D}" srcId="{FBF04B7A-49A1-4A51-9DDB-7177766FC8BF}" destId="{9816F7C3-FEA1-498B-A0DA-8E58D7D0A8F1}" srcOrd="3" destOrd="0" parTransId="{F47A9FC0-68BD-4FB2-9F96-D7C42F6DEDF9}" sibTransId="{509D3049-3731-4155-AAEC-6B954A826A47}"/>
    <dgm:cxn modelId="{3E0BC266-F5ED-4ED5-AAFC-A06E7D45AF81}" type="presOf" srcId="{44E5C543-5830-4944-8D8B-3351C6C84676}" destId="{98D6305C-F61B-4C42-A6F3-F2B6DEAF5510}" srcOrd="0" destOrd="0" presId="urn:microsoft.com/office/officeart/2008/layout/VerticalCurvedList"/>
    <dgm:cxn modelId="{E1614A48-7EBE-429F-914D-A4C8F5ABAC67}" srcId="{FBF04B7A-49A1-4A51-9DDB-7177766FC8BF}" destId="{2A3989A5-0076-4430-A14E-19030C2C48DF}" srcOrd="2" destOrd="0" parTransId="{32348D7B-0BB3-4807-873C-EB3D11F5EBD7}" sibTransId="{34DCD8C5-FFC1-4C0E-AA5A-1D9ED491E962}"/>
    <dgm:cxn modelId="{F9612476-3A70-4E6B-935E-1EDE72882A61}" type="presOf" srcId="{2A3989A5-0076-4430-A14E-19030C2C48DF}" destId="{E786B78E-A519-4A5B-BB7C-757086319485}" srcOrd="0" destOrd="0" presId="urn:microsoft.com/office/officeart/2008/layout/VerticalCurvedList"/>
    <dgm:cxn modelId="{2E2A2679-49A4-4E50-A71B-093E3054778E}" srcId="{FBF04B7A-49A1-4A51-9DDB-7177766FC8BF}" destId="{92C4D5D4-8066-46FD-BD42-9CAC21769E8D}" srcOrd="1" destOrd="0" parTransId="{4BD24AA1-C083-4AD4-8851-EE36E88F759D}" sibTransId="{49279F66-5369-408F-879E-A17BEBFD62E8}"/>
    <dgm:cxn modelId="{8642AB79-8371-4C55-9DF0-F1992738D7A4}" type="presOf" srcId="{2D37F8FA-466F-4851-A623-D906EF37B7F6}" destId="{2898F923-5ED7-4022-8749-C9380E381CDF}" srcOrd="0" destOrd="0" presId="urn:microsoft.com/office/officeart/2008/layout/VerticalCurvedList"/>
    <dgm:cxn modelId="{DA8A0486-7E43-491E-8DE7-B6F68E585F4B}" type="presOf" srcId="{FBF04B7A-49A1-4A51-9DDB-7177766FC8BF}" destId="{9B626B5F-693C-430F-BB9E-BFD5973F7B5A}" srcOrd="0" destOrd="0" presId="urn:microsoft.com/office/officeart/2008/layout/VerticalCurvedList"/>
    <dgm:cxn modelId="{0DB2E7D8-A8A6-4FDF-8110-9AF668059EBE}" srcId="{FBF04B7A-49A1-4A51-9DDB-7177766FC8BF}" destId="{808EE385-5D82-470A-9B28-B4A2D2397F11}" srcOrd="7" destOrd="0" parTransId="{EE360698-5CEB-40C0-BBF5-538CB0B42EFB}" sibTransId="{D0F00ED3-6537-4E9C-9CEE-E0E56C30D273}"/>
    <dgm:cxn modelId="{23844FDF-687A-4826-BBF0-D792E30D21B9}" type="presOf" srcId="{FB5DF3B6-37A5-4C58-91C3-BA8F4CEB6C26}" destId="{40043C1F-90F6-4840-880F-51E590DF216F}" srcOrd="0" destOrd="0" presId="urn:microsoft.com/office/officeart/2008/layout/VerticalCurvedList"/>
    <dgm:cxn modelId="{EC9E33E4-3F55-4A56-BB27-71E5D13FBFC2}" type="presOf" srcId="{7DA9AA25-4EA0-4E84-A3DF-FFBC5AE67711}" destId="{6904CBEC-1F18-417B-B41E-F8E46B44CB7D}" srcOrd="0" destOrd="0" presId="urn:microsoft.com/office/officeart/2008/layout/VerticalCurvedList"/>
    <dgm:cxn modelId="{9E5B60E4-CC84-4B43-9647-E3757B767314}" srcId="{FBF04B7A-49A1-4A51-9DDB-7177766FC8BF}" destId="{7DA9AA25-4EA0-4E84-A3DF-FFBC5AE67711}" srcOrd="4" destOrd="0" parTransId="{49323C01-5797-4382-B60E-FB0D70971FFC}" sibTransId="{07091B8F-4F8B-4202-BB30-861661580593}"/>
    <dgm:cxn modelId="{30932AFB-1C3B-4921-9B5E-75E9E4418E2C}" type="presParOf" srcId="{9B626B5F-693C-430F-BB9E-BFD5973F7B5A}" destId="{97C18437-EFA2-4BF8-84A9-681A25D83069}" srcOrd="0" destOrd="0" presId="urn:microsoft.com/office/officeart/2008/layout/VerticalCurvedList"/>
    <dgm:cxn modelId="{025C61DD-4E01-421B-A458-0264E0E1D45E}" type="presParOf" srcId="{97C18437-EFA2-4BF8-84A9-681A25D83069}" destId="{4385CD43-E3EB-4FC7-9ACF-FF510188A7C1}" srcOrd="0" destOrd="0" presId="urn:microsoft.com/office/officeart/2008/layout/VerticalCurvedList"/>
    <dgm:cxn modelId="{ECBF4260-01E5-4A4A-8D23-0A82D490DE55}" type="presParOf" srcId="{4385CD43-E3EB-4FC7-9ACF-FF510188A7C1}" destId="{49600A43-4DF2-4E3E-B393-BDAC5767412C}" srcOrd="0" destOrd="0" presId="urn:microsoft.com/office/officeart/2008/layout/VerticalCurvedList"/>
    <dgm:cxn modelId="{F9057099-3317-47C4-A10A-CB77DC0081B8}" type="presParOf" srcId="{4385CD43-E3EB-4FC7-9ACF-FF510188A7C1}" destId="{2898F923-5ED7-4022-8749-C9380E381CDF}" srcOrd="1" destOrd="0" presId="urn:microsoft.com/office/officeart/2008/layout/VerticalCurvedList"/>
    <dgm:cxn modelId="{D0EE3D4F-2BAF-4284-923F-3B5B0B1895DB}" type="presParOf" srcId="{4385CD43-E3EB-4FC7-9ACF-FF510188A7C1}" destId="{1A5F8DF7-2DC6-4112-A29E-55D278EF072C}" srcOrd="2" destOrd="0" presId="urn:microsoft.com/office/officeart/2008/layout/VerticalCurvedList"/>
    <dgm:cxn modelId="{E5EDD37A-F247-4625-B4B1-F442D5191B5D}" type="presParOf" srcId="{4385CD43-E3EB-4FC7-9ACF-FF510188A7C1}" destId="{B648EA80-4961-4911-9189-BCC85DF94449}" srcOrd="3" destOrd="0" presId="urn:microsoft.com/office/officeart/2008/layout/VerticalCurvedList"/>
    <dgm:cxn modelId="{A0296076-7670-430B-902D-B6FD3AFBD913}" type="presParOf" srcId="{97C18437-EFA2-4BF8-84A9-681A25D83069}" destId="{FDE7190A-0947-46F7-83E2-8E01652ABB8C}" srcOrd="1" destOrd="0" presId="urn:microsoft.com/office/officeart/2008/layout/VerticalCurvedList"/>
    <dgm:cxn modelId="{D3001A5E-0CC0-498F-8F14-B25486C93A18}" type="presParOf" srcId="{97C18437-EFA2-4BF8-84A9-681A25D83069}" destId="{2DF6F9AE-418C-45FE-89EB-3F2B3569615E}" srcOrd="2" destOrd="0" presId="urn:microsoft.com/office/officeart/2008/layout/VerticalCurvedList"/>
    <dgm:cxn modelId="{D4B96D4C-E1B3-4096-89E1-7E52A32F13B1}" type="presParOf" srcId="{2DF6F9AE-418C-45FE-89EB-3F2B3569615E}" destId="{5A409306-FDD6-413C-B234-FF612FCDFD44}" srcOrd="0" destOrd="0" presId="urn:microsoft.com/office/officeart/2008/layout/VerticalCurvedList"/>
    <dgm:cxn modelId="{2E016CA5-5C82-465B-9E1D-B67050E7F625}" type="presParOf" srcId="{97C18437-EFA2-4BF8-84A9-681A25D83069}" destId="{4385553A-AAB6-439E-83BC-D7DE14CF223C}" srcOrd="3" destOrd="0" presId="urn:microsoft.com/office/officeart/2008/layout/VerticalCurvedList"/>
    <dgm:cxn modelId="{E71064A0-AEDE-4290-B9FF-22415E971AD5}" type="presParOf" srcId="{97C18437-EFA2-4BF8-84A9-681A25D83069}" destId="{31FD1E9F-97A0-4092-950F-1E785ED86344}" srcOrd="4" destOrd="0" presId="urn:microsoft.com/office/officeart/2008/layout/VerticalCurvedList"/>
    <dgm:cxn modelId="{5278EF0D-EA6A-4C32-961E-2E95F7695D25}" type="presParOf" srcId="{31FD1E9F-97A0-4092-950F-1E785ED86344}" destId="{F79A73C4-1E30-4A7F-A671-3351844E71BB}" srcOrd="0" destOrd="0" presId="urn:microsoft.com/office/officeart/2008/layout/VerticalCurvedList"/>
    <dgm:cxn modelId="{A5A02074-1F2B-4964-90D8-45B34ECE5BCD}" type="presParOf" srcId="{97C18437-EFA2-4BF8-84A9-681A25D83069}" destId="{E786B78E-A519-4A5B-BB7C-757086319485}" srcOrd="5" destOrd="0" presId="urn:microsoft.com/office/officeart/2008/layout/VerticalCurvedList"/>
    <dgm:cxn modelId="{C21819A2-09A9-4F9F-AEF4-EB77B6DE45F8}" type="presParOf" srcId="{97C18437-EFA2-4BF8-84A9-681A25D83069}" destId="{E141236B-4675-42A8-8299-B8955717E5EA}" srcOrd="6" destOrd="0" presId="urn:microsoft.com/office/officeart/2008/layout/VerticalCurvedList"/>
    <dgm:cxn modelId="{A8BAE08A-B373-42CF-8838-5713EF2BAB48}" type="presParOf" srcId="{E141236B-4675-42A8-8299-B8955717E5EA}" destId="{386B3F99-2C63-4E23-B027-17B0442657DA}" srcOrd="0" destOrd="0" presId="urn:microsoft.com/office/officeart/2008/layout/VerticalCurvedList"/>
    <dgm:cxn modelId="{429FFB75-BFA0-4A2B-8E86-F99606ED1399}" type="presParOf" srcId="{97C18437-EFA2-4BF8-84A9-681A25D83069}" destId="{665AE9E5-D054-4ECC-9C7D-A159C3CD818E}" srcOrd="7" destOrd="0" presId="urn:microsoft.com/office/officeart/2008/layout/VerticalCurvedList"/>
    <dgm:cxn modelId="{9599ED76-1E9E-4824-BBE7-FD9E98924F7F}" type="presParOf" srcId="{97C18437-EFA2-4BF8-84A9-681A25D83069}" destId="{5B35725E-3F3D-4E82-802B-9674C73F0E5E}" srcOrd="8" destOrd="0" presId="urn:microsoft.com/office/officeart/2008/layout/VerticalCurvedList"/>
    <dgm:cxn modelId="{838846DC-3FAA-4ACD-A36B-38BCE1FF64AA}" type="presParOf" srcId="{5B35725E-3F3D-4E82-802B-9674C73F0E5E}" destId="{FF5B9072-B2A4-4A7E-ADCB-2992E40F12EB}" srcOrd="0" destOrd="0" presId="urn:microsoft.com/office/officeart/2008/layout/VerticalCurvedList"/>
    <dgm:cxn modelId="{C0B3C2BE-3631-429E-A578-A770BCEEDE67}" type="presParOf" srcId="{97C18437-EFA2-4BF8-84A9-681A25D83069}" destId="{6904CBEC-1F18-417B-B41E-F8E46B44CB7D}" srcOrd="9" destOrd="0" presId="urn:microsoft.com/office/officeart/2008/layout/VerticalCurvedList"/>
    <dgm:cxn modelId="{FF50A62C-D2C0-4248-97B0-2034EA0F57C9}" type="presParOf" srcId="{97C18437-EFA2-4BF8-84A9-681A25D83069}" destId="{62FAE7D9-691E-41DF-BD61-DDD98B430ADB}" srcOrd="10" destOrd="0" presId="urn:microsoft.com/office/officeart/2008/layout/VerticalCurvedList"/>
    <dgm:cxn modelId="{04C066E4-C6A1-4C43-A51F-E02AE1CBC262}" type="presParOf" srcId="{62FAE7D9-691E-41DF-BD61-DDD98B430ADB}" destId="{73A6E1E1-E0D1-4178-BD75-ABF4E402F828}" srcOrd="0" destOrd="0" presId="urn:microsoft.com/office/officeart/2008/layout/VerticalCurvedList"/>
    <dgm:cxn modelId="{86D36D8F-F40E-48A1-BBFD-C3BF783BC70B}" type="presParOf" srcId="{97C18437-EFA2-4BF8-84A9-681A25D83069}" destId="{40043C1F-90F6-4840-880F-51E590DF216F}" srcOrd="11" destOrd="0" presId="urn:microsoft.com/office/officeart/2008/layout/VerticalCurvedList"/>
    <dgm:cxn modelId="{4586F5AE-1A95-4678-BD4F-B59ADAFC8075}" type="presParOf" srcId="{97C18437-EFA2-4BF8-84A9-681A25D83069}" destId="{A3D224AA-E290-4747-8579-1EC7771DC6DB}" srcOrd="12" destOrd="0" presId="urn:microsoft.com/office/officeart/2008/layout/VerticalCurvedList"/>
    <dgm:cxn modelId="{24C528D5-62D2-4B65-8384-D5C85CB827DB}" type="presParOf" srcId="{A3D224AA-E290-4747-8579-1EC7771DC6DB}" destId="{B03B67F9-DE94-49F8-BBC4-0C1E3824E1FF}" srcOrd="0" destOrd="0" presId="urn:microsoft.com/office/officeart/2008/layout/VerticalCurvedList"/>
    <dgm:cxn modelId="{219C3712-8F30-4407-8505-46D577CFB24C}" type="presParOf" srcId="{97C18437-EFA2-4BF8-84A9-681A25D83069}" destId="{98D6305C-F61B-4C42-A6F3-F2B6DEAF5510}" srcOrd="13" destOrd="0" presId="urn:microsoft.com/office/officeart/2008/layout/VerticalCurvedList"/>
    <dgm:cxn modelId="{CD14C0E5-3594-4F8A-AE34-6F94ADE622CB}" type="presParOf" srcId="{97C18437-EFA2-4BF8-84A9-681A25D83069}" destId="{C82DBE18-D25E-4878-9242-6357EFD8E1C0}" srcOrd="14" destOrd="0" presId="urn:microsoft.com/office/officeart/2008/layout/VerticalCurvedList"/>
    <dgm:cxn modelId="{C10200F2-6B5D-4DCB-A802-CD144582771D}" type="presParOf" srcId="{C82DBE18-D25E-4878-9242-6357EFD8E1C0}" destId="{2A5B0BA0-88F9-4E13-8129-5B40C2A11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D6301-71D7-4EF7-B5BE-A0C26444E6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0B045D-01EE-4D82-906A-15EA923C1E29}">
      <dgm:prSet phldrT="[Texte]" custT="1"/>
      <dgm:spPr/>
      <dgm:t>
        <a:bodyPr/>
        <a:lstStyle/>
        <a:p>
          <a:r>
            <a:rPr lang="pt" sz="2400" dirty="0">
              <a:latin typeface="Abadi" panose="020B0604020104020204" pitchFamily="34" charset="0"/>
            </a:rPr>
            <a:t>1</a:t>
          </a:r>
        </a:p>
      </dgm:t>
    </dgm:pt>
    <dgm:pt modelId="{A0BDC366-692D-444C-97B5-F43ECDA12708}" type="parTrans" cxnId="{C6705B1F-47D7-4265-8382-3B3DF199F6E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DAD0F4A8-5CAA-41B5-A2CF-AFC7BC98AC6E}" type="sibTrans" cxnId="{C6705B1F-47D7-4265-8382-3B3DF199F6E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790FC60C-FC97-4734-882B-A5C1EBA2F549}">
      <dgm:prSet phldrT="[Texte]"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Processo de desenvolvimento da ENV iniciada em setembro de 2023</a:t>
          </a:r>
        </a:p>
      </dgm:t>
    </dgm:pt>
    <dgm:pt modelId="{6ED1CFA6-2BB0-4F7D-B00C-CA5B26273EEF}" type="parTrans" cxnId="{508161C8-764C-41CA-9D8D-1F1CDCB21872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BBF0335A-9EDE-4472-A4B5-D6E5EE6AD136}" type="sibTrans" cxnId="{508161C8-764C-41CA-9D8D-1F1CDCB21872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7A3FF557-0F4C-4A43-B6E9-93ECB689B505}">
      <dgm:prSet phldrT="[Texte]" custT="1"/>
      <dgm:spPr/>
      <dgm:t>
        <a:bodyPr/>
        <a:lstStyle/>
        <a:p>
          <a:r>
            <a:rPr lang="pt" sz="2800" dirty="0">
              <a:latin typeface="Abadi" panose="020B0604020104020204" pitchFamily="34" charset="0"/>
            </a:rPr>
            <a:t>2</a:t>
          </a:r>
        </a:p>
      </dgm:t>
    </dgm:pt>
    <dgm:pt modelId="{5EC4CAE4-2855-40EA-A17F-C7E7DF09F734}" type="parTrans" cxnId="{0BE8E76E-C169-4601-B294-0B5D1CDDF8E0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2C235F21-80A5-430F-A4F3-60F9F28E10F0}" type="sibTrans" cxnId="{0BE8E76E-C169-4601-B294-0B5D1CDDF8E0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E801E47D-63D7-4B8F-B9C8-2D760797C77F}">
      <dgm:prSet phldrT="[Texte]" custT="1"/>
      <dgm:spPr/>
      <dgm:t>
        <a:bodyPr/>
        <a:lstStyle/>
        <a:p>
          <a:r>
            <a:rPr lang="pt" sz="1800" dirty="0">
              <a:latin typeface="Abadi" panose="020B0604020104020204" pitchFamily="34" charset="0"/>
            </a:rPr>
            <a:t>Efetuado o cálculo de custos com a ferramenta online NIS.COST do UNICEF</a:t>
          </a:r>
        </a:p>
      </dgm:t>
    </dgm:pt>
    <dgm:pt modelId="{EDF39B93-7F82-4DA0-B0DA-970B277E9237}" type="parTrans" cxnId="{F5D43E04-A329-44BD-86A1-EE71ACAF6471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01925707-BA4A-4334-99F2-84CB1D13BA0C}" type="sibTrans" cxnId="{F5D43E04-A329-44BD-86A1-EE71ACAF6471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BEF78C95-82B6-40A6-AF94-91D81713F83B}">
      <dgm:prSet phldrT="[Texte]" custT="1"/>
      <dgm:spPr/>
      <dgm:t>
        <a:bodyPr/>
        <a:lstStyle/>
        <a:p>
          <a:r>
            <a:rPr lang="pt" sz="1800" dirty="0">
              <a:latin typeface="Abadi" panose="020B0604020104020204" pitchFamily="34" charset="0"/>
            </a:rPr>
            <a:t>10</a:t>
          </a:r>
        </a:p>
      </dgm:t>
    </dgm:pt>
    <dgm:pt modelId="{509288A6-633E-4DE6-A8B6-15BAB0D2A81E}" type="parTrans" cxnId="{DA614929-DD99-4F9F-930C-F666C993B48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A3F971D3-076D-4AA3-8DF7-98FB6154B6B3}" type="sibTrans" cxnId="{DA614929-DD99-4F9F-930C-F666C993B48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C5CCF366-D4F3-4DB6-8153-30F25701C985}">
      <dgm:prSet custT="1"/>
      <dgm:spPr/>
      <dgm:t>
        <a:bodyPr/>
        <a:lstStyle/>
        <a:p>
          <a:r>
            <a:rPr lang="pt" sz="1800" dirty="0">
              <a:latin typeface="Abadi" panose="020B0604020104020204" pitchFamily="34" charset="0"/>
            </a:rPr>
            <a:t>Diálogo orçamental com o Governo e parceiros</a:t>
          </a:r>
        </a:p>
      </dgm:t>
    </dgm:pt>
    <dgm:pt modelId="{0D8C1916-97D7-4016-B58E-7A53AF263272}" type="parTrans" cxnId="{307622A1-6826-4BE0-8296-92B8056B52FC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784594AD-F51E-4C99-A37D-EFFBCC2D78A5}" type="sibTrans" cxnId="{307622A1-6826-4BE0-8296-92B8056B52FC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3C168ECE-5C15-4837-8F41-98AC18BAF109}">
      <dgm:prSet custT="1"/>
      <dgm:spPr/>
      <dgm:t>
        <a:bodyPr/>
        <a:lstStyle/>
        <a:p>
          <a:r>
            <a:rPr lang="pt" sz="1800" dirty="0">
              <a:effectLst/>
              <a:latin typeface="Abadi" panose="020B0604020104020204" pitchFamily="34" charset="0"/>
              <a:ea typeface="Calibri" panose="020F0502020204030204" pitchFamily="34" charset="0"/>
            </a:rPr>
            <a:t>Aprovação pelo CCIA</a:t>
          </a:r>
          <a:endParaRPr lang="fr-FR" sz="1800" dirty="0">
            <a:latin typeface="Abadi" panose="020B0604020104020204" pitchFamily="34" charset="0"/>
          </a:endParaRPr>
        </a:p>
      </dgm:t>
    </dgm:pt>
    <dgm:pt modelId="{E8C4947B-FB2E-40AD-A232-8365AC7CD69E}" type="parTrans" cxnId="{7B6D0337-A321-4088-9E97-6975E5AB2B42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C4620A07-8BCE-44F8-AC6E-BBA54F3DD160}" type="sibTrans" cxnId="{7B6D0337-A321-4088-9E97-6975E5AB2B42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52A6148F-04A1-4804-A483-60B8792308CE}">
      <dgm:prSet phldrT="[Texte]" custT="1"/>
      <dgm:spPr/>
      <dgm:t>
        <a:bodyPr/>
        <a:lstStyle/>
        <a:p>
          <a:r>
            <a:rPr lang="pt" sz="2000" dirty="0">
              <a:latin typeface="Abadi" panose="020B0604020104020204" pitchFamily="34" charset="0"/>
            </a:rPr>
            <a:t>8</a:t>
          </a:r>
        </a:p>
      </dgm:t>
    </dgm:pt>
    <dgm:pt modelId="{29FBEB37-F064-4BB4-B4D3-E9D50E83F25E}" type="sibTrans" cxnId="{A9A39E86-957D-4E99-99DF-4E7AE5B2E10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D285EF0F-EB0C-45C9-A408-6A7CAE24CF58}" type="parTrans" cxnId="{A9A39E86-957D-4E99-99DF-4E7AE5B2E10A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85F0FBA8-E110-4F8B-BFE2-8C6F526E59F0}">
      <dgm:prSet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Estabelecimento de um comitê nacional organizado em 07 (sete) grupos temáticos de acordo com os componentes do SIVE</a:t>
          </a:r>
        </a:p>
      </dgm:t>
    </dgm:pt>
    <dgm:pt modelId="{012C4CBB-8B00-462F-8E05-85D4F6B7B2FF}" type="parTrans" cxnId="{D4314852-DD1C-4E7C-B822-5A6E8DCC27D6}">
      <dgm:prSet/>
      <dgm:spPr/>
      <dgm:t>
        <a:bodyPr/>
        <a:lstStyle/>
        <a:p>
          <a:endParaRPr lang="fr-FR"/>
        </a:p>
      </dgm:t>
    </dgm:pt>
    <dgm:pt modelId="{A1FA790B-753C-49E3-A9C9-B64B7E9C7B24}" type="sibTrans" cxnId="{D4314852-DD1C-4E7C-B822-5A6E8DCC27D6}">
      <dgm:prSet/>
      <dgm:spPr/>
      <dgm:t>
        <a:bodyPr/>
        <a:lstStyle/>
        <a:p>
          <a:endParaRPr lang="fr-FR"/>
        </a:p>
      </dgm:t>
    </dgm:pt>
    <dgm:pt modelId="{B2100784-91D3-48BC-8B6F-C6503ECA5A94}">
      <dgm:prSet phldrT="[Texte]"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Participativo envolvendo setores-chave direta ou indiretamente ligados à vacinação e atores de diferentes níveis da pirâmide da saúde</a:t>
          </a:r>
        </a:p>
      </dgm:t>
    </dgm:pt>
    <dgm:pt modelId="{D63D2D14-A4B7-4D31-8D46-A1CD31ABB2D5}" type="parTrans" cxnId="{3B206221-7FA6-44DF-A324-1E33081BA354}">
      <dgm:prSet/>
      <dgm:spPr/>
      <dgm:t>
        <a:bodyPr/>
        <a:lstStyle/>
        <a:p>
          <a:endParaRPr lang="fr-FR"/>
        </a:p>
      </dgm:t>
    </dgm:pt>
    <dgm:pt modelId="{03819745-8EEE-49FC-B74A-2B064E52D8E6}" type="sibTrans" cxnId="{3B206221-7FA6-44DF-A324-1E33081BA354}">
      <dgm:prSet/>
      <dgm:spPr/>
      <dgm:t>
        <a:bodyPr/>
        <a:lstStyle/>
        <a:p>
          <a:endParaRPr lang="fr-FR"/>
        </a:p>
      </dgm:t>
    </dgm:pt>
    <dgm:pt modelId="{CECC9FD0-F1FD-4670-A372-A920FFC83734}">
      <dgm:prSet phldrT="[Texte]" custT="1"/>
      <dgm:spPr/>
      <dgm:t>
        <a:bodyPr/>
        <a:lstStyle/>
        <a:p>
          <a:r>
            <a:rPr lang="pt" sz="2400" dirty="0">
              <a:latin typeface="Abadi" panose="020B0604020104020204" pitchFamily="34" charset="0"/>
            </a:rPr>
            <a:t>3</a:t>
          </a:r>
        </a:p>
      </dgm:t>
    </dgm:pt>
    <dgm:pt modelId="{2A819152-C527-4F06-A1C2-C5D90A739DB3}" type="sibTrans" cxnId="{E7852376-F693-4649-BDDF-9C9595D3CCDE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CE85B82C-5C5D-4818-925A-EEDE3EAAAD26}" type="parTrans" cxnId="{E7852376-F693-4649-BDDF-9C9595D3CCDE}">
      <dgm:prSet/>
      <dgm:spPr/>
      <dgm:t>
        <a:bodyPr/>
        <a:lstStyle/>
        <a:p>
          <a:endParaRPr lang="fr-FR" sz="2800">
            <a:latin typeface="Abadi" panose="020B0604020104020204" pitchFamily="34" charset="0"/>
          </a:endParaRPr>
        </a:p>
      </dgm:t>
    </dgm:pt>
    <dgm:pt modelId="{A3B9FC38-EDC5-4EDC-8612-CA1D9B7F2910}">
      <dgm:prSet phldrT="[Texte]" custT="1"/>
      <dgm:spPr/>
      <dgm:t>
        <a:bodyPr/>
        <a:lstStyle/>
        <a:p>
          <a:r>
            <a:rPr lang="pt" sz="2400" dirty="0">
              <a:latin typeface="Abadi" panose="020B0604020104020204" pitchFamily="34" charset="0"/>
            </a:rPr>
            <a:t>4</a:t>
          </a:r>
        </a:p>
      </dgm:t>
    </dgm:pt>
    <dgm:pt modelId="{886E87D1-C973-4263-B2FA-311A5F6B8E85}" type="parTrans" cxnId="{7E418640-3936-45DE-BDE2-4C6F93BF3B6E}">
      <dgm:prSet/>
      <dgm:spPr/>
      <dgm:t>
        <a:bodyPr/>
        <a:lstStyle/>
        <a:p>
          <a:endParaRPr lang="fr-FR"/>
        </a:p>
      </dgm:t>
    </dgm:pt>
    <dgm:pt modelId="{69BBE596-2E07-4DB0-868A-7FA932397889}" type="sibTrans" cxnId="{7E418640-3936-45DE-BDE2-4C6F93BF3B6E}">
      <dgm:prSet/>
      <dgm:spPr/>
      <dgm:t>
        <a:bodyPr/>
        <a:lstStyle/>
        <a:p>
          <a:endParaRPr lang="fr-FR"/>
        </a:p>
      </dgm:t>
    </dgm:pt>
    <dgm:pt modelId="{EC5493B9-59E9-4786-90D5-B863FDFFCD0F}">
      <dgm:prSet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Revisão de documentos com a ferramenta de análise de situação da OMS</a:t>
          </a:r>
        </a:p>
      </dgm:t>
    </dgm:pt>
    <dgm:pt modelId="{0EFB94CD-D7DF-4D94-8E32-4451C8F91479}" type="parTrans" cxnId="{C3799F81-1F71-4D95-AA32-1DBF6288F47B}">
      <dgm:prSet/>
      <dgm:spPr/>
      <dgm:t>
        <a:bodyPr/>
        <a:lstStyle/>
        <a:p>
          <a:endParaRPr lang="fr-FR"/>
        </a:p>
      </dgm:t>
    </dgm:pt>
    <dgm:pt modelId="{80B38EDD-C0A5-4746-A6E0-6211B4A7439F}" type="sibTrans" cxnId="{C3799F81-1F71-4D95-AA32-1DBF6288F47B}">
      <dgm:prSet/>
      <dgm:spPr/>
      <dgm:t>
        <a:bodyPr/>
        <a:lstStyle/>
        <a:p>
          <a:endParaRPr lang="fr-FR"/>
        </a:p>
      </dgm:t>
    </dgm:pt>
    <dgm:pt modelId="{4E75A1F0-EC2A-448C-9672-202298B820B7}">
      <dgm:prSet phldrT="[Texte]" custT="1"/>
      <dgm:spPr/>
      <dgm:t>
        <a:bodyPr/>
        <a:lstStyle/>
        <a:p>
          <a:r>
            <a:rPr lang="pt" sz="2000" dirty="0">
              <a:latin typeface="Abadi" panose="020B0604020104020204" pitchFamily="34" charset="0"/>
            </a:rPr>
            <a:t>7</a:t>
          </a:r>
        </a:p>
      </dgm:t>
    </dgm:pt>
    <dgm:pt modelId="{C36C3C44-C5D5-4B47-B238-01FC639E86FD}" type="parTrans" cxnId="{4F70116A-45EC-4F28-9EA9-56F8B42731AB}">
      <dgm:prSet/>
      <dgm:spPr/>
      <dgm:t>
        <a:bodyPr/>
        <a:lstStyle/>
        <a:p>
          <a:endParaRPr lang="fr-FR"/>
        </a:p>
      </dgm:t>
    </dgm:pt>
    <dgm:pt modelId="{0ED63DAC-391A-4D63-8BD0-C0376B94FD84}" type="sibTrans" cxnId="{4F70116A-45EC-4F28-9EA9-56F8B42731AB}">
      <dgm:prSet/>
      <dgm:spPr/>
      <dgm:t>
        <a:bodyPr/>
        <a:lstStyle/>
        <a:p>
          <a:endParaRPr lang="fr-FR"/>
        </a:p>
      </dgm:t>
    </dgm:pt>
    <dgm:pt modelId="{DB5BDE37-B079-4B19-B7F3-D97FD4C49B0E}">
      <dgm:prSet phldrT="[Texte]" custT="1"/>
      <dgm:spPr/>
      <dgm:t>
        <a:bodyPr/>
        <a:lstStyle/>
        <a:p>
          <a:r>
            <a:rPr lang="pt" sz="2400" dirty="0">
              <a:latin typeface="Abadi" panose="020B0604020104020204" pitchFamily="34" charset="0"/>
            </a:rPr>
            <a:t>5</a:t>
          </a:r>
        </a:p>
      </dgm:t>
    </dgm:pt>
    <dgm:pt modelId="{B62EA273-92FD-413B-A96C-F74D8B44946F}" type="parTrans" cxnId="{8C9A31F9-1CEC-47DF-96E5-4EEE7F38DA21}">
      <dgm:prSet/>
      <dgm:spPr/>
      <dgm:t>
        <a:bodyPr/>
        <a:lstStyle/>
        <a:p>
          <a:endParaRPr lang="fr-FR"/>
        </a:p>
      </dgm:t>
    </dgm:pt>
    <dgm:pt modelId="{0CBF489B-694F-4C69-A426-F079C8C83289}" type="sibTrans" cxnId="{8C9A31F9-1CEC-47DF-96E5-4EEE7F38DA21}">
      <dgm:prSet/>
      <dgm:spPr/>
      <dgm:t>
        <a:bodyPr/>
        <a:lstStyle/>
        <a:p>
          <a:endParaRPr lang="fr-FR"/>
        </a:p>
      </dgm:t>
    </dgm:pt>
    <dgm:pt modelId="{1F8DC07B-1BDE-4E31-A264-55ADD8633FEC}">
      <dgm:prSet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Vários ateliês de produção com todos os grupos temáticos</a:t>
          </a:r>
        </a:p>
      </dgm:t>
    </dgm:pt>
    <dgm:pt modelId="{BD14B272-EBEA-4A4A-9397-564EC3F9CEEE}" type="parTrans" cxnId="{9DE3EF40-13B7-41B2-A9BF-332728A915DB}">
      <dgm:prSet/>
      <dgm:spPr/>
      <dgm:t>
        <a:bodyPr/>
        <a:lstStyle/>
        <a:p>
          <a:endParaRPr lang="fr-FR"/>
        </a:p>
      </dgm:t>
    </dgm:pt>
    <dgm:pt modelId="{AFB6A373-BBAD-4E6C-B34E-C04DED1DCEED}" type="sibTrans" cxnId="{9DE3EF40-13B7-41B2-A9BF-332728A915DB}">
      <dgm:prSet/>
      <dgm:spPr/>
      <dgm:t>
        <a:bodyPr/>
        <a:lstStyle/>
        <a:p>
          <a:endParaRPr lang="fr-FR"/>
        </a:p>
      </dgm:t>
    </dgm:pt>
    <dgm:pt modelId="{9A6613FA-8042-46BC-AFAA-2D48C40BFBA6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Desenvolvimento de um draft do documento pelos consultores.</a:t>
          </a:r>
        </a:p>
      </dgm:t>
    </dgm:pt>
    <dgm:pt modelId="{809A7F97-BB2D-496E-B266-6E8EB8FFC000}" type="parTrans" cxnId="{0C6D5A4F-EB6C-4E1A-9163-57F8DB0CEF5F}">
      <dgm:prSet/>
      <dgm:spPr/>
      <dgm:t>
        <a:bodyPr/>
        <a:lstStyle/>
        <a:p>
          <a:endParaRPr lang="fr-FR"/>
        </a:p>
      </dgm:t>
    </dgm:pt>
    <dgm:pt modelId="{5B731CEF-4043-4170-9484-E99731218CCF}" type="sibTrans" cxnId="{0C6D5A4F-EB6C-4E1A-9163-57F8DB0CEF5F}">
      <dgm:prSet/>
      <dgm:spPr/>
      <dgm:t>
        <a:bodyPr/>
        <a:lstStyle/>
        <a:p>
          <a:endParaRPr lang="fr-FR"/>
        </a:p>
      </dgm:t>
    </dgm:pt>
    <dgm:pt modelId="{9CF67F5A-F875-4E87-B66A-17A87D6DCAE2}">
      <dgm:prSet phldrT="[Texte]" custT="1"/>
      <dgm:spPr/>
      <dgm:t>
        <a:bodyPr/>
        <a:lstStyle/>
        <a:p>
          <a:r>
            <a:rPr lang="pt" sz="2000" dirty="0">
              <a:latin typeface="Abadi" panose="020B0604020104020204" pitchFamily="34" charset="0"/>
            </a:rPr>
            <a:t>6</a:t>
          </a:r>
        </a:p>
      </dgm:t>
    </dgm:pt>
    <dgm:pt modelId="{1EF39543-9453-4550-9DC9-F3D939434FDF}" type="parTrans" cxnId="{FFD5D9FE-90BC-47CA-92C7-17213C6AE238}">
      <dgm:prSet/>
      <dgm:spPr/>
      <dgm:t>
        <a:bodyPr/>
        <a:lstStyle/>
        <a:p>
          <a:endParaRPr lang="fr-FR"/>
        </a:p>
      </dgm:t>
    </dgm:pt>
    <dgm:pt modelId="{6C3F6138-D6BC-42AC-9DEA-9C607BA32DD4}" type="sibTrans" cxnId="{FFD5D9FE-90BC-47CA-92C7-17213C6AE238}">
      <dgm:prSet/>
      <dgm:spPr/>
      <dgm:t>
        <a:bodyPr/>
        <a:lstStyle/>
        <a:p>
          <a:endParaRPr lang="fr-FR"/>
        </a:p>
      </dgm:t>
    </dgm:pt>
    <dgm:pt modelId="{CB0E339E-8FC5-4ED0-B1A0-BCF2CDCBA3A7}">
      <dgm:prSet custT="1"/>
      <dgm:spPr/>
      <dgm:t>
        <a:bodyPr/>
        <a:lstStyle/>
        <a:p>
          <a:pPr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Fases de consolidação pela secretaria técnica da ENV</a:t>
          </a:r>
        </a:p>
      </dgm:t>
    </dgm:pt>
    <dgm:pt modelId="{6AAA30A5-B09A-4966-B669-C8274C199C36}" type="parTrans" cxnId="{FFDA0825-F466-43F3-9F22-CDF1062D8DB3}">
      <dgm:prSet/>
      <dgm:spPr/>
      <dgm:t>
        <a:bodyPr/>
        <a:lstStyle/>
        <a:p>
          <a:endParaRPr lang="fr-FR"/>
        </a:p>
      </dgm:t>
    </dgm:pt>
    <dgm:pt modelId="{4187AAAB-7633-4A4F-97ED-2A84ED92A096}" type="sibTrans" cxnId="{FFDA0825-F466-43F3-9F22-CDF1062D8DB3}">
      <dgm:prSet/>
      <dgm:spPr/>
      <dgm:t>
        <a:bodyPr/>
        <a:lstStyle/>
        <a:p>
          <a:endParaRPr lang="fr-FR"/>
        </a:p>
      </dgm:t>
    </dgm:pt>
    <dgm:pt modelId="{6266E3DA-F9E8-4CE2-9848-2F0B23C9957D}">
      <dgm:prSet phldrT="[Texte]" custT="1"/>
      <dgm:spPr/>
      <dgm:t>
        <a:bodyPr/>
        <a:lstStyle/>
        <a:p>
          <a:r>
            <a:rPr lang="pt" sz="1800" dirty="0">
              <a:latin typeface="Abadi" panose="020B0604020104020204" pitchFamily="34" charset="0"/>
            </a:rPr>
            <a:t>9</a:t>
          </a:r>
        </a:p>
      </dgm:t>
    </dgm:pt>
    <dgm:pt modelId="{7BE4EFE3-0604-4F23-8E7D-3F9EF03010A2}" type="parTrans" cxnId="{3F2AC68A-54F7-4A84-94A1-9EFBF635E23C}">
      <dgm:prSet/>
      <dgm:spPr/>
      <dgm:t>
        <a:bodyPr/>
        <a:lstStyle/>
        <a:p>
          <a:endParaRPr lang="fr-FR"/>
        </a:p>
      </dgm:t>
    </dgm:pt>
    <dgm:pt modelId="{A4A69C1C-293C-4651-A850-8FB5F159B33D}" type="sibTrans" cxnId="{3F2AC68A-54F7-4A84-94A1-9EFBF635E23C}">
      <dgm:prSet/>
      <dgm:spPr/>
      <dgm:t>
        <a:bodyPr/>
        <a:lstStyle/>
        <a:p>
          <a:endParaRPr lang="fr-FR"/>
        </a:p>
      </dgm:t>
    </dgm:pt>
    <dgm:pt modelId="{608676BB-A2FD-4498-BF77-020A75124BAB}">
      <dgm:prSet custT="1"/>
      <dgm:spPr/>
      <dgm:t>
        <a:bodyPr/>
        <a:lstStyle/>
        <a:p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Validação técnica</a:t>
          </a:r>
        </a:p>
      </dgm:t>
    </dgm:pt>
    <dgm:pt modelId="{8E8AE04C-904A-488D-BD4D-4CB87715CBAE}" type="parTrans" cxnId="{B2D40F64-E779-4932-93F6-B28BF7FBF57C}">
      <dgm:prSet/>
      <dgm:spPr/>
      <dgm:t>
        <a:bodyPr/>
        <a:lstStyle/>
        <a:p>
          <a:endParaRPr lang="fr-FR"/>
        </a:p>
      </dgm:t>
    </dgm:pt>
    <dgm:pt modelId="{57E5A5B0-DA5F-4A77-ABE5-D0FC54B3971F}" type="sibTrans" cxnId="{B2D40F64-E779-4932-93F6-B28BF7FBF57C}">
      <dgm:prSet/>
      <dgm:spPr/>
      <dgm:t>
        <a:bodyPr/>
        <a:lstStyle/>
        <a:p>
          <a:endParaRPr lang="fr-FR"/>
        </a:p>
      </dgm:t>
    </dgm:pt>
    <dgm:pt modelId="{F7F824BE-5A0D-416D-9F44-5073AD9A4507}" type="pres">
      <dgm:prSet presAssocID="{F18D6301-71D7-4EF7-B5BE-A0C26444E616}" presName="linearFlow" presStyleCnt="0">
        <dgm:presLayoutVars>
          <dgm:dir/>
          <dgm:animLvl val="lvl"/>
          <dgm:resizeHandles val="exact"/>
        </dgm:presLayoutVars>
      </dgm:prSet>
      <dgm:spPr/>
    </dgm:pt>
    <dgm:pt modelId="{E18A0430-DFCA-407E-BB54-848EC87B93E4}" type="pres">
      <dgm:prSet presAssocID="{EE0B045D-01EE-4D82-906A-15EA923C1E29}" presName="composite" presStyleCnt="0"/>
      <dgm:spPr/>
    </dgm:pt>
    <dgm:pt modelId="{C1402B8F-80D9-4A1C-ACCD-8FCE9A32B154}" type="pres">
      <dgm:prSet presAssocID="{EE0B045D-01EE-4D82-906A-15EA923C1E29}" presName="parentText" presStyleLbl="alignNode1" presStyleIdx="0" presStyleCnt="10" custLinFactNeighborY="0">
        <dgm:presLayoutVars>
          <dgm:chMax val="1"/>
          <dgm:bulletEnabled val="1"/>
        </dgm:presLayoutVars>
      </dgm:prSet>
      <dgm:spPr/>
    </dgm:pt>
    <dgm:pt modelId="{5254C372-F050-460E-8271-AC631BE28E99}" type="pres">
      <dgm:prSet presAssocID="{EE0B045D-01EE-4D82-906A-15EA923C1E29}" presName="descendantText" presStyleLbl="alignAcc1" presStyleIdx="0" presStyleCnt="10" custScaleY="173998">
        <dgm:presLayoutVars>
          <dgm:bulletEnabled val="1"/>
        </dgm:presLayoutVars>
      </dgm:prSet>
      <dgm:spPr/>
    </dgm:pt>
    <dgm:pt modelId="{F193A549-A5FC-4742-A2B2-E321421DABC5}" type="pres">
      <dgm:prSet presAssocID="{DAD0F4A8-5CAA-41B5-A2CF-AFC7BC98AC6E}" presName="sp" presStyleCnt="0"/>
      <dgm:spPr/>
    </dgm:pt>
    <dgm:pt modelId="{A043313B-DBFE-4CD5-A224-4C7B1A47E23E}" type="pres">
      <dgm:prSet presAssocID="{7A3FF557-0F4C-4A43-B6E9-93ECB689B505}" presName="composite" presStyleCnt="0"/>
      <dgm:spPr/>
    </dgm:pt>
    <dgm:pt modelId="{8BEB6603-D5FA-4EBA-B2F3-1FB6EF968B45}" type="pres">
      <dgm:prSet presAssocID="{7A3FF557-0F4C-4A43-B6E9-93ECB689B505}" presName="parentText" presStyleLbl="alignNode1" presStyleIdx="1" presStyleCnt="10" custLinFactNeighborY="0">
        <dgm:presLayoutVars>
          <dgm:chMax val="1"/>
          <dgm:bulletEnabled val="1"/>
        </dgm:presLayoutVars>
      </dgm:prSet>
      <dgm:spPr/>
    </dgm:pt>
    <dgm:pt modelId="{32D20BFC-154C-45ED-A988-80623ADBA799}" type="pres">
      <dgm:prSet presAssocID="{7A3FF557-0F4C-4A43-B6E9-93ECB689B505}" presName="descendantText" presStyleLbl="alignAcc1" presStyleIdx="1" presStyleCnt="10" custScaleY="137312" custLinFactNeighborX="0" custLinFactNeighborY="31661">
        <dgm:presLayoutVars>
          <dgm:bulletEnabled val="1"/>
        </dgm:presLayoutVars>
      </dgm:prSet>
      <dgm:spPr/>
    </dgm:pt>
    <dgm:pt modelId="{AE9C9B6C-DAED-4A8B-95BD-CA60F59A6FA6}" type="pres">
      <dgm:prSet presAssocID="{2C235F21-80A5-430F-A4F3-60F9F28E10F0}" presName="sp" presStyleCnt="0"/>
      <dgm:spPr/>
    </dgm:pt>
    <dgm:pt modelId="{D0B4F6B2-DE27-4F2C-AC79-ECDB321CDB6F}" type="pres">
      <dgm:prSet presAssocID="{CECC9FD0-F1FD-4670-A372-A920FFC83734}" presName="composite" presStyleCnt="0"/>
      <dgm:spPr/>
    </dgm:pt>
    <dgm:pt modelId="{A378AE6A-D5D9-434A-9B2B-3820F1E12AB7}" type="pres">
      <dgm:prSet presAssocID="{CECC9FD0-F1FD-4670-A372-A920FFC83734}" presName="parentText" presStyleLbl="alignNode1" presStyleIdx="2" presStyleCnt="10" custLinFactNeighborY="0">
        <dgm:presLayoutVars>
          <dgm:chMax val="1"/>
          <dgm:bulletEnabled val="1"/>
        </dgm:presLayoutVars>
      </dgm:prSet>
      <dgm:spPr/>
    </dgm:pt>
    <dgm:pt modelId="{B6375D0C-72B6-4AA2-9538-B4C7E75038BC}" type="pres">
      <dgm:prSet presAssocID="{CECC9FD0-F1FD-4670-A372-A920FFC83734}" presName="descendantText" presStyleLbl="alignAcc1" presStyleIdx="2" presStyleCnt="10" custLinFactNeighborY="37948">
        <dgm:presLayoutVars>
          <dgm:bulletEnabled val="1"/>
        </dgm:presLayoutVars>
      </dgm:prSet>
      <dgm:spPr/>
    </dgm:pt>
    <dgm:pt modelId="{6639E836-710E-4FEE-AB97-2E58A75995CE}" type="pres">
      <dgm:prSet presAssocID="{2A819152-C527-4F06-A1C2-C5D90A739DB3}" presName="sp" presStyleCnt="0"/>
      <dgm:spPr/>
    </dgm:pt>
    <dgm:pt modelId="{2A7336FE-40B4-4DEB-8255-6B0080CE38CE}" type="pres">
      <dgm:prSet presAssocID="{A3B9FC38-EDC5-4EDC-8612-CA1D9B7F2910}" presName="composite" presStyleCnt="0"/>
      <dgm:spPr/>
    </dgm:pt>
    <dgm:pt modelId="{9FE71C5A-217C-45B6-A90C-277716CB56F4}" type="pres">
      <dgm:prSet presAssocID="{A3B9FC38-EDC5-4EDC-8612-CA1D9B7F2910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8F61DBFE-B07C-49A2-A2DC-E40F724F9A37}" type="pres">
      <dgm:prSet presAssocID="{A3B9FC38-EDC5-4EDC-8612-CA1D9B7F2910}" presName="descendantText" presStyleLbl="alignAcc1" presStyleIdx="3" presStyleCnt="10" custLinFactNeighborX="173" custLinFactNeighborY="15905">
        <dgm:presLayoutVars>
          <dgm:bulletEnabled val="1"/>
        </dgm:presLayoutVars>
      </dgm:prSet>
      <dgm:spPr/>
    </dgm:pt>
    <dgm:pt modelId="{864ACCC2-2D38-4A2C-A507-1D024293BC19}" type="pres">
      <dgm:prSet presAssocID="{69BBE596-2E07-4DB0-868A-7FA932397889}" presName="sp" presStyleCnt="0"/>
      <dgm:spPr/>
    </dgm:pt>
    <dgm:pt modelId="{D0E98B86-1575-4342-BC18-DDAA4989410E}" type="pres">
      <dgm:prSet presAssocID="{DB5BDE37-B079-4B19-B7F3-D97FD4C49B0E}" presName="composite" presStyleCnt="0"/>
      <dgm:spPr/>
    </dgm:pt>
    <dgm:pt modelId="{DB18FB93-7E27-4205-8F3D-EAE616424244}" type="pres">
      <dgm:prSet presAssocID="{DB5BDE37-B079-4B19-B7F3-D97FD4C49B0E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3EFBF82D-9B65-4965-89E8-4FC79DDC9B80}" type="pres">
      <dgm:prSet presAssocID="{DB5BDE37-B079-4B19-B7F3-D97FD4C49B0E}" presName="descendantText" presStyleLbl="alignAcc1" presStyleIdx="4" presStyleCnt="10" custLinFactNeighborX="346" custLinFactNeighborY="31810">
        <dgm:presLayoutVars>
          <dgm:bulletEnabled val="1"/>
        </dgm:presLayoutVars>
      </dgm:prSet>
      <dgm:spPr/>
    </dgm:pt>
    <dgm:pt modelId="{15E5367E-B5C5-4189-AFD3-D75DC27AB884}" type="pres">
      <dgm:prSet presAssocID="{0CBF489B-694F-4C69-A426-F079C8C83289}" presName="sp" presStyleCnt="0"/>
      <dgm:spPr/>
    </dgm:pt>
    <dgm:pt modelId="{434B0279-7880-4D95-A4DB-E907054A5951}" type="pres">
      <dgm:prSet presAssocID="{9CF67F5A-F875-4E87-B66A-17A87D6DCAE2}" presName="composite" presStyleCnt="0"/>
      <dgm:spPr/>
    </dgm:pt>
    <dgm:pt modelId="{1A79A4F9-2870-4CDB-8E39-C89B369D1AF8}" type="pres">
      <dgm:prSet presAssocID="{9CF67F5A-F875-4E87-B66A-17A87D6DCAE2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F9C52598-AAA3-479D-A41F-E277B9ABB7EE}" type="pres">
      <dgm:prSet presAssocID="{9CF67F5A-F875-4E87-B66A-17A87D6DCAE2}" presName="descendantText" presStyleLbl="alignAcc1" presStyleIdx="5" presStyleCnt="10" custLinFactNeighborX="173" custLinFactNeighborY="34991">
        <dgm:presLayoutVars>
          <dgm:bulletEnabled val="1"/>
        </dgm:presLayoutVars>
      </dgm:prSet>
      <dgm:spPr/>
    </dgm:pt>
    <dgm:pt modelId="{CA1B2DBC-572A-4C46-9077-B5B5A73E7AA3}" type="pres">
      <dgm:prSet presAssocID="{6C3F6138-D6BC-42AC-9DEA-9C607BA32DD4}" presName="sp" presStyleCnt="0"/>
      <dgm:spPr/>
    </dgm:pt>
    <dgm:pt modelId="{586CBBFA-CBCD-4EEF-8F91-66B00DB3C9E6}" type="pres">
      <dgm:prSet presAssocID="{4E75A1F0-EC2A-448C-9672-202298B820B7}" presName="composite" presStyleCnt="0"/>
      <dgm:spPr/>
    </dgm:pt>
    <dgm:pt modelId="{2A909F36-0D7B-497F-8D4D-5868B77BCB29}" type="pres">
      <dgm:prSet presAssocID="{4E75A1F0-EC2A-448C-9672-202298B820B7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210F440B-5642-4DC3-8660-316368CD2F31}" type="pres">
      <dgm:prSet presAssocID="{4E75A1F0-EC2A-448C-9672-202298B820B7}" presName="descendantText" presStyleLbl="alignAcc1" presStyleIdx="6" presStyleCnt="10" custLinFactNeighborX="346" custLinFactNeighborY="25448">
        <dgm:presLayoutVars>
          <dgm:bulletEnabled val="1"/>
        </dgm:presLayoutVars>
      </dgm:prSet>
      <dgm:spPr/>
    </dgm:pt>
    <dgm:pt modelId="{4E0234D0-9006-415E-A5E1-093C67F7B663}" type="pres">
      <dgm:prSet presAssocID="{0ED63DAC-391A-4D63-8BD0-C0376B94FD84}" presName="sp" presStyleCnt="0"/>
      <dgm:spPr/>
    </dgm:pt>
    <dgm:pt modelId="{99BB2C78-3BEB-4D86-82C0-634BCBCB3586}" type="pres">
      <dgm:prSet presAssocID="{52A6148F-04A1-4804-A483-60B8792308CE}" presName="composite" presStyleCnt="0"/>
      <dgm:spPr/>
    </dgm:pt>
    <dgm:pt modelId="{D3151130-1A9E-447B-96BA-8F9F2233C00B}" type="pres">
      <dgm:prSet presAssocID="{52A6148F-04A1-4804-A483-60B8792308CE}" presName="parentText" presStyleLbl="alignNode1" presStyleIdx="7" presStyleCnt="10" custLinFactNeighborY="0">
        <dgm:presLayoutVars>
          <dgm:chMax val="1"/>
          <dgm:bulletEnabled val="1"/>
        </dgm:presLayoutVars>
      </dgm:prSet>
      <dgm:spPr/>
    </dgm:pt>
    <dgm:pt modelId="{BB69325E-C985-424B-89B0-D12850B21518}" type="pres">
      <dgm:prSet presAssocID="{52A6148F-04A1-4804-A483-60B8792308CE}" presName="descendantText" presStyleLbl="alignAcc1" presStyleIdx="7" presStyleCnt="10" custLinFactNeighborX="173" custLinFactNeighborY="19086">
        <dgm:presLayoutVars>
          <dgm:bulletEnabled val="1"/>
        </dgm:presLayoutVars>
      </dgm:prSet>
      <dgm:spPr/>
    </dgm:pt>
    <dgm:pt modelId="{932C24F3-4CDE-457E-BF1A-E0E081E5560B}" type="pres">
      <dgm:prSet presAssocID="{29FBEB37-F064-4BB4-B4D3-E9D50E83F25E}" presName="sp" presStyleCnt="0"/>
      <dgm:spPr/>
    </dgm:pt>
    <dgm:pt modelId="{A1B92AB8-8A74-4143-9F0E-EFCDB41DA514}" type="pres">
      <dgm:prSet presAssocID="{6266E3DA-F9E8-4CE2-9848-2F0B23C9957D}" presName="composite" presStyleCnt="0"/>
      <dgm:spPr/>
    </dgm:pt>
    <dgm:pt modelId="{AD8490D1-06D5-4626-8A72-99753D0AEBA9}" type="pres">
      <dgm:prSet presAssocID="{6266E3DA-F9E8-4CE2-9848-2F0B23C9957D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6265AE3B-9074-4BD8-BBDE-94D28E195672}" type="pres">
      <dgm:prSet presAssocID="{6266E3DA-F9E8-4CE2-9848-2F0B23C9957D}" presName="descendantText" presStyleLbl="alignAcc1" presStyleIdx="8" presStyleCnt="10" custLinFactNeighborX="346" custLinFactNeighborY="15905">
        <dgm:presLayoutVars>
          <dgm:bulletEnabled val="1"/>
        </dgm:presLayoutVars>
      </dgm:prSet>
      <dgm:spPr/>
    </dgm:pt>
    <dgm:pt modelId="{DD99E7C0-ADBE-4E9E-AAA6-E63C7121AC91}" type="pres">
      <dgm:prSet presAssocID="{A4A69C1C-293C-4651-A850-8FB5F159B33D}" presName="sp" presStyleCnt="0"/>
      <dgm:spPr/>
    </dgm:pt>
    <dgm:pt modelId="{CF16DDD6-9AB5-410A-B28E-C8AF50DE1301}" type="pres">
      <dgm:prSet presAssocID="{BEF78C95-82B6-40A6-AF94-91D81713F83B}" presName="composite" presStyleCnt="0"/>
      <dgm:spPr/>
    </dgm:pt>
    <dgm:pt modelId="{C84F4232-6BAD-4C5E-94E3-3281B3C6AB21}" type="pres">
      <dgm:prSet presAssocID="{BEF78C95-82B6-40A6-AF94-91D81713F83B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C4ED27BC-562C-4445-B693-D24FD5E539BF}" type="pres">
      <dgm:prSet presAssocID="{BEF78C95-82B6-40A6-AF94-91D81713F83B}" presName="descendantText" presStyleLbl="alignAcc1" presStyleIdx="9" presStyleCnt="10" custLinFactNeighborY="0">
        <dgm:presLayoutVars>
          <dgm:bulletEnabled val="1"/>
        </dgm:presLayoutVars>
      </dgm:prSet>
      <dgm:spPr/>
    </dgm:pt>
  </dgm:ptLst>
  <dgm:cxnLst>
    <dgm:cxn modelId="{F5D43E04-A329-44BD-86A1-EE71ACAF6471}" srcId="{4E75A1F0-EC2A-448C-9672-202298B820B7}" destId="{E801E47D-63D7-4B8F-B9C8-2D760797C77F}" srcOrd="0" destOrd="0" parTransId="{EDF39B93-7F82-4DA0-B0DA-970B277E9237}" sibTransId="{01925707-BA4A-4334-99F2-84CB1D13BA0C}"/>
    <dgm:cxn modelId="{FB9D8A09-DB33-4DBB-A6B8-3A931155A831}" type="presOf" srcId="{52A6148F-04A1-4804-A483-60B8792308CE}" destId="{D3151130-1A9E-447B-96BA-8F9F2233C00B}" srcOrd="0" destOrd="0" presId="urn:microsoft.com/office/officeart/2005/8/layout/chevron2"/>
    <dgm:cxn modelId="{2D0DFE0E-924D-4454-BDB7-282F0FEA253B}" type="presOf" srcId="{DB5BDE37-B079-4B19-B7F3-D97FD4C49B0E}" destId="{DB18FB93-7E27-4205-8F3D-EAE616424244}" srcOrd="0" destOrd="0" presId="urn:microsoft.com/office/officeart/2005/8/layout/chevron2"/>
    <dgm:cxn modelId="{3F902918-8BC3-41BE-A58B-5804ACD4042C}" type="presOf" srcId="{E801E47D-63D7-4B8F-B9C8-2D760797C77F}" destId="{210F440B-5642-4DC3-8660-316368CD2F31}" srcOrd="0" destOrd="0" presId="urn:microsoft.com/office/officeart/2005/8/layout/chevron2"/>
    <dgm:cxn modelId="{C6705B1F-47D7-4265-8382-3B3DF199F6EA}" srcId="{F18D6301-71D7-4EF7-B5BE-A0C26444E616}" destId="{EE0B045D-01EE-4D82-906A-15EA923C1E29}" srcOrd="0" destOrd="0" parTransId="{A0BDC366-692D-444C-97B5-F43ECDA12708}" sibTransId="{DAD0F4A8-5CAA-41B5-A2CF-AFC7BC98AC6E}"/>
    <dgm:cxn modelId="{E82C751F-A8D3-47A3-9836-14EE41FC6AB8}" type="presOf" srcId="{9CF67F5A-F875-4E87-B66A-17A87D6DCAE2}" destId="{1A79A4F9-2870-4CDB-8E39-C89B369D1AF8}" srcOrd="0" destOrd="0" presId="urn:microsoft.com/office/officeart/2005/8/layout/chevron2"/>
    <dgm:cxn modelId="{3B206221-7FA6-44DF-A324-1E33081BA354}" srcId="{7A3FF557-0F4C-4A43-B6E9-93ECB689B505}" destId="{B2100784-91D3-48BC-8B6F-C6503ECA5A94}" srcOrd="0" destOrd="0" parTransId="{D63D2D14-A4B7-4D31-8D46-A1CD31ABB2D5}" sibTransId="{03819745-8EEE-49FC-B74A-2B064E52D8E6}"/>
    <dgm:cxn modelId="{FFDA0825-F466-43F3-9F22-CDF1062D8DB3}" srcId="{DB5BDE37-B079-4B19-B7F3-D97FD4C49B0E}" destId="{CB0E339E-8FC5-4ED0-B1A0-BCF2CDCBA3A7}" srcOrd="0" destOrd="0" parTransId="{6AAA30A5-B09A-4966-B669-C8274C199C36}" sibTransId="{4187AAAB-7633-4A4F-97ED-2A84ED92A096}"/>
    <dgm:cxn modelId="{B0C57C28-DDF3-43EC-8807-688AE76B482E}" type="presOf" srcId="{CECC9FD0-F1FD-4670-A372-A920FFC83734}" destId="{A378AE6A-D5D9-434A-9B2B-3820F1E12AB7}" srcOrd="0" destOrd="0" presId="urn:microsoft.com/office/officeart/2005/8/layout/chevron2"/>
    <dgm:cxn modelId="{DA614929-DD99-4F9F-930C-F666C993B48A}" srcId="{F18D6301-71D7-4EF7-B5BE-A0C26444E616}" destId="{BEF78C95-82B6-40A6-AF94-91D81713F83B}" srcOrd="9" destOrd="0" parTransId="{509288A6-633E-4DE6-A8B6-15BAB0D2A81E}" sibTransId="{A3F971D3-076D-4AA3-8DF7-98FB6154B6B3}"/>
    <dgm:cxn modelId="{FAC70135-0C89-4A98-88CD-97B7901394D5}" type="presOf" srcId="{4E75A1F0-EC2A-448C-9672-202298B820B7}" destId="{2A909F36-0D7B-497F-8D4D-5868B77BCB29}" srcOrd="0" destOrd="0" presId="urn:microsoft.com/office/officeart/2005/8/layout/chevron2"/>
    <dgm:cxn modelId="{7B6D0337-A321-4088-9E97-6975E5AB2B42}" srcId="{BEF78C95-82B6-40A6-AF94-91D81713F83B}" destId="{3C168ECE-5C15-4837-8F41-98AC18BAF109}" srcOrd="0" destOrd="0" parTransId="{E8C4947B-FB2E-40AD-A232-8365AC7CD69E}" sibTransId="{C4620A07-8BCE-44F8-AC6E-BBA54F3DD160}"/>
    <dgm:cxn modelId="{C779693C-F4F9-45F4-B8EF-840BB301C652}" type="presOf" srcId="{CB0E339E-8FC5-4ED0-B1A0-BCF2CDCBA3A7}" destId="{3EFBF82D-9B65-4965-89E8-4FC79DDC9B80}" srcOrd="0" destOrd="0" presId="urn:microsoft.com/office/officeart/2005/8/layout/chevron2"/>
    <dgm:cxn modelId="{7E418640-3936-45DE-BDE2-4C6F93BF3B6E}" srcId="{F18D6301-71D7-4EF7-B5BE-A0C26444E616}" destId="{A3B9FC38-EDC5-4EDC-8612-CA1D9B7F2910}" srcOrd="3" destOrd="0" parTransId="{886E87D1-C973-4263-B2FA-311A5F6B8E85}" sibTransId="{69BBE596-2E07-4DB0-868A-7FA932397889}"/>
    <dgm:cxn modelId="{9DE3EF40-13B7-41B2-A9BF-332728A915DB}" srcId="{A3B9FC38-EDC5-4EDC-8612-CA1D9B7F2910}" destId="{1F8DC07B-1BDE-4E31-A264-55ADD8633FEC}" srcOrd="0" destOrd="0" parTransId="{BD14B272-EBEA-4A4A-9397-564EC3F9CEEE}" sibTransId="{AFB6A373-BBAD-4E6C-B34E-C04DED1DCEED}"/>
    <dgm:cxn modelId="{B2D40F64-E779-4932-93F6-B28BF7FBF57C}" srcId="{52A6148F-04A1-4804-A483-60B8792308CE}" destId="{608676BB-A2FD-4498-BF77-020A75124BAB}" srcOrd="0" destOrd="0" parTransId="{8E8AE04C-904A-488D-BD4D-4CB87715CBAE}" sibTransId="{57E5A5B0-DA5F-4A77-ABE5-D0FC54B3971F}"/>
    <dgm:cxn modelId="{4F70116A-45EC-4F28-9EA9-56F8B42731AB}" srcId="{F18D6301-71D7-4EF7-B5BE-A0C26444E616}" destId="{4E75A1F0-EC2A-448C-9672-202298B820B7}" srcOrd="6" destOrd="0" parTransId="{C36C3C44-C5D5-4B47-B238-01FC639E86FD}" sibTransId="{0ED63DAC-391A-4D63-8BD0-C0376B94FD84}"/>
    <dgm:cxn modelId="{49E8A64B-5A5A-40A3-A771-D6D9FD64F469}" type="presOf" srcId="{9A6613FA-8042-46BC-AFAA-2D48C40BFBA6}" destId="{F9C52598-AAA3-479D-A41F-E277B9ABB7EE}" srcOrd="0" destOrd="0" presId="urn:microsoft.com/office/officeart/2005/8/layout/chevron2"/>
    <dgm:cxn modelId="{0BE8E76E-C169-4601-B294-0B5D1CDDF8E0}" srcId="{F18D6301-71D7-4EF7-B5BE-A0C26444E616}" destId="{7A3FF557-0F4C-4A43-B6E9-93ECB689B505}" srcOrd="1" destOrd="0" parTransId="{5EC4CAE4-2855-40EA-A17F-C7E7DF09F734}" sibTransId="{2C235F21-80A5-430F-A4F3-60F9F28E10F0}"/>
    <dgm:cxn modelId="{0C6D5A4F-EB6C-4E1A-9163-57F8DB0CEF5F}" srcId="{9CF67F5A-F875-4E87-B66A-17A87D6DCAE2}" destId="{9A6613FA-8042-46BC-AFAA-2D48C40BFBA6}" srcOrd="0" destOrd="0" parTransId="{809A7F97-BB2D-496E-B266-6E8EB8FFC000}" sibTransId="{5B731CEF-4043-4170-9484-E99731218CCF}"/>
    <dgm:cxn modelId="{991ED16F-3F5E-4CFB-91C2-BF2283D3680A}" type="presOf" srcId="{C5CCF366-D4F3-4DB6-8153-30F25701C985}" destId="{6265AE3B-9074-4BD8-BBDE-94D28E195672}" srcOrd="0" destOrd="0" presId="urn:microsoft.com/office/officeart/2005/8/layout/chevron2"/>
    <dgm:cxn modelId="{D4314852-DD1C-4E7C-B822-5A6E8DCC27D6}" srcId="{EE0B045D-01EE-4D82-906A-15EA923C1E29}" destId="{85F0FBA8-E110-4F8B-BFE2-8C6F526E59F0}" srcOrd="1" destOrd="0" parTransId="{012C4CBB-8B00-462F-8E05-85D4F6B7B2FF}" sibTransId="{A1FA790B-753C-49E3-A9C9-B64B7E9C7B24}"/>
    <dgm:cxn modelId="{E7852376-F693-4649-BDDF-9C9595D3CCDE}" srcId="{F18D6301-71D7-4EF7-B5BE-A0C26444E616}" destId="{CECC9FD0-F1FD-4670-A372-A920FFC83734}" srcOrd="2" destOrd="0" parTransId="{CE85B82C-5C5D-4818-925A-EEDE3EAAAD26}" sibTransId="{2A819152-C527-4F06-A1C2-C5D90A739DB3}"/>
    <dgm:cxn modelId="{EA8DAE58-0CE7-4919-95C6-344E9169BC78}" type="presOf" srcId="{1F8DC07B-1BDE-4E31-A264-55ADD8633FEC}" destId="{8F61DBFE-B07C-49A2-A2DC-E40F724F9A37}" srcOrd="0" destOrd="0" presId="urn:microsoft.com/office/officeart/2005/8/layout/chevron2"/>
    <dgm:cxn modelId="{E03B4C59-2867-4FA0-BA6E-10BF6D8D9CDE}" type="presOf" srcId="{A3B9FC38-EDC5-4EDC-8612-CA1D9B7F2910}" destId="{9FE71C5A-217C-45B6-A90C-277716CB56F4}" srcOrd="0" destOrd="0" presId="urn:microsoft.com/office/officeart/2005/8/layout/chevron2"/>
    <dgm:cxn modelId="{C3799F81-1F71-4D95-AA32-1DBF6288F47B}" srcId="{CECC9FD0-F1FD-4670-A372-A920FFC83734}" destId="{EC5493B9-59E9-4786-90D5-B863FDFFCD0F}" srcOrd="0" destOrd="0" parTransId="{0EFB94CD-D7DF-4D94-8E32-4451C8F91479}" sibTransId="{80B38EDD-C0A5-4746-A6E0-6211B4A7439F}"/>
    <dgm:cxn modelId="{A9A39E86-957D-4E99-99DF-4E7AE5B2E10A}" srcId="{F18D6301-71D7-4EF7-B5BE-A0C26444E616}" destId="{52A6148F-04A1-4804-A483-60B8792308CE}" srcOrd="7" destOrd="0" parTransId="{D285EF0F-EB0C-45C9-A408-6A7CAE24CF58}" sibTransId="{29FBEB37-F064-4BB4-B4D3-E9D50E83F25E}"/>
    <dgm:cxn modelId="{E820A987-5700-4AD6-841C-E8A8C0B8EC43}" type="presOf" srcId="{7A3FF557-0F4C-4A43-B6E9-93ECB689B505}" destId="{8BEB6603-D5FA-4EBA-B2F3-1FB6EF968B45}" srcOrd="0" destOrd="0" presId="urn:microsoft.com/office/officeart/2005/8/layout/chevron2"/>
    <dgm:cxn modelId="{3F2AC68A-54F7-4A84-94A1-9EFBF635E23C}" srcId="{F18D6301-71D7-4EF7-B5BE-A0C26444E616}" destId="{6266E3DA-F9E8-4CE2-9848-2F0B23C9957D}" srcOrd="8" destOrd="0" parTransId="{7BE4EFE3-0604-4F23-8E7D-3F9EF03010A2}" sibTransId="{A4A69C1C-293C-4651-A850-8FB5F159B33D}"/>
    <dgm:cxn modelId="{9D271091-E9D6-4832-BB6E-D3750B7B045F}" type="presOf" srcId="{790FC60C-FC97-4734-882B-A5C1EBA2F549}" destId="{5254C372-F050-460E-8271-AC631BE28E99}" srcOrd="0" destOrd="0" presId="urn:microsoft.com/office/officeart/2005/8/layout/chevron2"/>
    <dgm:cxn modelId="{307622A1-6826-4BE0-8296-92B8056B52FC}" srcId="{6266E3DA-F9E8-4CE2-9848-2F0B23C9957D}" destId="{C5CCF366-D4F3-4DB6-8153-30F25701C985}" srcOrd="0" destOrd="0" parTransId="{0D8C1916-97D7-4016-B58E-7A53AF263272}" sibTransId="{784594AD-F51E-4C99-A37D-EFFBCC2D78A5}"/>
    <dgm:cxn modelId="{48A2C6A2-1471-4D84-AFD6-B530EEB24349}" type="presOf" srcId="{EC5493B9-59E9-4786-90D5-B863FDFFCD0F}" destId="{B6375D0C-72B6-4AA2-9538-B4C7E75038BC}" srcOrd="0" destOrd="0" presId="urn:microsoft.com/office/officeart/2005/8/layout/chevron2"/>
    <dgm:cxn modelId="{C2142CAC-ED82-48DA-A6C4-2AABA1E5EA80}" type="presOf" srcId="{BEF78C95-82B6-40A6-AF94-91D81713F83B}" destId="{C84F4232-6BAD-4C5E-94E3-3281B3C6AB21}" srcOrd="0" destOrd="0" presId="urn:microsoft.com/office/officeart/2005/8/layout/chevron2"/>
    <dgm:cxn modelId="{9A50A8B0-3BB0-4EA5-9007-7FF8ADB69737}" type="presOf" srcId="{6266E3DA-F9E8-4CE2-9848-2F0B23C9957D}" destId="{AD8490D1-06D5-4626-8A72-99753D0AEBA9}" srcOrd="0" destOrd="0" presId="urn:microsoft.com/office/officeart/2005/8/layout/chevron2"/>
    <dgm:cxn modelId="{C8B964C1-F53F-4C45-9FEE-10611F85DF8A}" type="presOf" srcId="{608676BB-A2FD-4498-BF77-020A75124BAB}" destId="{BB69325E-C985-424B-89B0-D12850B21518}" srcOrd="0" destOrd="0" presId="urn:microsoft.com/office/officeart/2005/8/layout/chevron2"/>
    <dgm:cxn modelId="{C48F91C3-E19B-46AA-881C-62BC2E1CE0D1}" type="presOf" srcId="{F18D6301-71D7-4EF7-B5BE-A0C26444E616}" destId="{F7F824BE-5A0D-416D-9F44-5073AD9A4507}" srcOrd="0" destOrd="0" presId="urn:microsoft.com/office/officeart/2005/8/layout/chevron2"/>
    <dgm:cxn modelId="{508161C8-764C-41CA-9D8D-1F1CDCB21872}" srcId="{EE0B045D-01EE-4D82-906A-15EA923C1E29}" destId="{790FC60C-FC97-4734-882B-A5C1EBA2F549}" srcOrd="0" destOrd="0" parTransId="{6ED1CFA6-2BB0-4F7D-B00C-CA5B26273EEF}" sibTransId="{BBF0335A-9EDE-4472-A4B5-D6E5EE6AD136}"/>
    <dgm:cxn modelId="{D3C21DDA-459B-478B-B165-7413B4AEE80D}" type="presOf" srcId="{85F0FBA8-E110-4F8B-BFE2-8C6F526E59F0}" destId="{5254C372-F050-460E-8271-AC631BE28E99}" srcOrd="0" destOrd="1" presId="urn:microsoft.com/office/officeart/2005/8/layout/chevron2"/>
    <dgm:cxn modelId="{C07B67E1-F252-4CB4-8E16-F3FCE25CF445}" type="presOf" srcId="{EE0B045D-01EE-4D82-906A-15EA923C1E29}" destId="{C1402B8F-80D9-4A1C-ACCD-8FCE9A32B154}" srcOrd="0" destOrd="0" presId="urn:microsoft.com/office/officeart/2005/8/layout/chevron2"/>
    <dgm:cxn modelId="{8C9A31F9-1CEC-47DF-96E5-4EEE7F38DA21}" srcId="{F18D6301-71D7-4EF7-B5BE-A0C26444E616}" destId="{DB5BDE37-B079-4B19-B7F3-D97FD4C49B0E}" srcOrd="4" destOrd="0" parTransId="{B62EA273-92FD-413B-A96C-F74D8B44946F}" sibTransId="{0CBF489B-694F-4C69-A426-F079C8C83289}"/>
    <dgm:cxn modelId="{D02C9CFE-1B01-4B97-A056-D8947AEF46D2}" type="presOf" srcId="{B2100784-91D3-48BC-8B6F-C6503ECA5A94}" destId="{32D20BFC-154C-45ED-A988-80623ADBA799}" srcOrd="0" destOrd="0" presId="urn:microsoft.com/office/officeart/2005/8/layout/chevron2"/>
    <dgm:cxn modelId="{FFD5D9FE-90BC-47CA-92C7-17213C6AE238}" srcId="{F18D6301-71D7-4EF7-B5BE-A0C26444E616}" destId="{9CF67F5A-F875-4E87-B66A-17A87D6DCAE2}" srcOrd="5" destOrd="0" parTransId="{1EF39543-9453-4550-9DC9-F3D939434FDF}" sibTransId="{6C3F6138-D6BC-42AC-9DEA-9C607BA32DD4}"/>
    <dgm:cxn modelId="{1B0164FF-0FAA-4202-8705-194E08B02D86}" type="presOf" srcId="{3C168ECE-5C15-4837-8F41-98AC18BAF109}" destId="{C4ED27BC-562C-4445-B693-D24FD5E539BF}" srcOrd="0" destOrd="0" presId="urn:microsoft.com/office/officeart/2005/8/layout/chevron2"/>
    <dgm:cxn modelId="{FD6341AE-1F87-4C01-B73B-50F6F11DEC8F}" type="presParOf" srcId="{F7F824BE-5A0D-416D-9F44-5073AD9A4507}" destId="{E18A0430-DFCA-407E-BB54-848EC87B93E4}" srcOrd="0" destOrd="0" presId="urn:microsoft.com/office/officeart/2005/8/layout/chevron2"/>
    <dgm:cxn modelId="{673E2EF4-22BC-40F9-9422-9035FEB31772}" type="presParOf" srcId="{E18A0430-DFCA-407E-BB54-848EC87B93E4}" destId="{C1402B8F-80D9-4A1C-ACCD-8FCE9A32B154}" srcOrd="0" destOrd="0" presId="urn:microsoft.com/office/officeart/2005/8/layout/chevron2"/>
    <dgm:cxn modelId="{7D1B9BA6-CE4E-4FE0-8716-548910CA1091}" type="presParOf" srcId="{E18A0430-DFCA-407E-BB54-848EC87B93E4}" destId="{5254C372-F050-460E-8271-AC631BE28E99}" srcOrd="1" destOrd="0" presId="urn:microsoft.com/office/officeart/2005/8/layout/chevron2"/>
    <dgm:cxn modelId="{82936E2A-D19D-4DAB-8B41-A9E9970D4589}" type="presParOf" srcId="{F7F824BE-5A0D-416D-9F44-5073AD9A4507}" destId="{F193A549-A5FC-4742-A2B2-E321421DABC5}" srcOrd="1" destOrd="0" presId="urn:microsoft.com/office/officeart/2005/8/layout/chevron2"/>
    <dgm:cxn modelId="{25D6A982-F218-43FC-AB5A-79CF157A2DEE}" type="presParOf" srcId="{F7F824BE-5A0D-416D-9F44-5073AD9A4507}" destId="{A043313B-DBFE-4CD5-A224-4C7B1A47E23E}" srcOrd="2" destOrd="0" presId="urn:microsoft.com/office/officeart/2005/8/layout/chevron2"/>
    <dgm:cxn modelId="{2E0DBD3E-E0AF-48E4-AFBB-01DB41E46CB3}" type="presParOf" srcId="{A043313B-DBFE-4CD5-A224-4C7B1A47E23E}" destId="{8BEB6603-D5FA-4EBA-B2F3-1FB6EF968B45}" srcOrd="0" destOrd="0" presId="urn:microsoft.com/office/officeart/2005/8/layout/chevron2"/>
    <dgm:cxn modelId="{9A88B749-ACCF-442E-8E09-9FC205C22175}" type="presParOf" srcId="{A043313B-DBFE-4CD5-A224-4C7B1A47E23E}" destId="{32D20BFC-154C-45ED-A988-80623ADBA799}" srcOrd="1" destOrd="0" presId="urn:microsoft.com/office/officeart/2005/8/layout/chevron2"/>
    <dgm:cxn modelId="{8C29BA2B-2F0E-4C9F-A884-F9C41CC3AFC7}" type="presParOf" srcId="{F7F824BE-5A0D-416D-9F44-5073AD9A4507}" destId="{AE9C9B6C-DAED-4A8B-95BD-CA60F59A6FA6}" srcOrd="3" destOrd="0" presId="urn:microsoft.com/office/officeart/2005/8/layout/chevron2"/>
    <dgm:cxn modelId="{D3FA41C2-E1AE-4FE7-BC1B-3C5694B26C28}" type="presParOf" srcId="{F7F824BE-5A0D-416D-9F44-5073AD9A4507}" destId="{D0B4F6B2-DE27-4F2C-AC79-ECDB321CDB6F}" srcOrd="4" destOrd="0" presId="urn:microsoft.com/office/officeart/2005/8/layout/chevron2"/>
    <dgm:cxn modelId="{DAC9F6DF-8E87-4F7F-9491-72D79C14F131}" type="presParOf" srcId="{D0B4F6B2-DE27-4F2C-AC79-ECDB321CDB6F}" destId="{A378AE6A-D5D9-434A-9B2B-3820F1E12AB7}" srcOrd="0" destOrd="0" presId="urn:microsoft.com/office/officeart/2005/8/layout/chevron2"/>
    <dgm:cxn modelId="{98C46BB9-C581-4C80-8994-CB03DCCCDC0A}" type="presParOf" srcId="{D0B4F6B2-DE27-4F2C-AC79-ECDB321CDB6F}" destId="{B6375D0C-72B6-4AA2-9538-B4C7E75038BC}" srcOrd="1" destOrd="0" presId="urn:microsoft.com/office/officeart/2005/8/layout/chevron2"/>
    <dgm:cxn modelId="{7F2F1BBF-B814-4A93-AC3B-011C44A504F8}" type="presParOf" srcId="{F7F824BE-5A0D-416D-9F44-5073AD9A4507}" destId="{6639E836-710E-4FEE-AB97-2E58A75995CE}" srcOrd="5" destOrd="0" presId="urn:microsoft.com/office/officeart/2005/8/layout/chevron2"/>
    <dgm:cxn modelId="{5CC5EF9A-B6B8-43A4-BA54-1C5A9271D33E}" type="presParOf" srcId="{F7F824BE-5A0D-416D-9F44-5073AD9A4507}" destId="{2A7336FE-40B4-4DEB-8255-6B0080CE38CE}" srcOrd="6" destOrd="0" presId="urn:microsoft.com/office/officeart/2005/8/layout/chevron2"/>
    <dgm:cxn modelId="{5DF6BEF2-ECD8-4ADA-9185-F6F5CA609B3E}" type="presParOf" srcId="{2A7336FE-40B4-4DEB-8255-6B0080CE38CE}" destId="{9FE71C5A-217C-45B6-A90C-277716CB56F4}" srcOrd="0" destOrd="0" presId="urn:microsoft.com/office/officeart/2005/8/layout/chevron2"/>
    <dgm:cxn modelId="{8618E6A8-3ABF-404B-A377-F92E1869B63C}" type="presParOf" srcId="{2A7336FE-40B4-4DEB-8255-6B0080CE38CE}" destId="{8F61DBFE-B07C-49A2-A2DC-E40F724F9A37}" srcOrd="1" destOrd="0" presId="urn:microsoft.com/office/officeart/2005/8/layout/chevron2"/>
    <dgm:cxn modelId="{89908A5D-765C-4127-B08D-EF8796BCB205}" type="presParOf" srcId="{F7F824BE-5A0D-416D-9F44-5073AD9A4507}" destId="{864ACCC2-2D38-4A2C-A507-1D024293BC19}" srcOrd="7" destOrd="0" presId="urn:microsoft.com/office/officeart/2005/8/layout/chevron2"/>
    <dgm:cxn modelId="{3E4E0F91-4944-4270-9A02-F654999CFA04}" type="presParOf" srcId="{F7F824BE-5A0D-416D-9F44-5073AD9A4507}" destId="{D0E98B86-1575-4342-BC18-DDAA4989410E}" srcOrd="8" destOrd="0" presId="urn:microsoft.com/office/officeart/2005/8/layout/chevron2"/>
    <dgm:cxn modelId="{627BFA42-C2F7-4038-9384-ED97D9D45B02}" type="presParOf" srcId="{D0E98B86-1575-4342-BC18-DDAA4989410E}" destId="{DB18FB93-7E27-4205-8F3D-EAE616424244}" srcOrd="0" destOrd="0" presId="urn:microsoft.com/office/officeart/2005/8/layout/chevron2"/>
    <dgm:cxn modelId="{2448988E-4F35-4F48-8B9F-CA8C9AE225EB}" type="presParOf" srcId="{D0E98B86-1575-4342-BC18-DDAA4989410E}" destId="{3EFBF82D-9B65-4965-89E8-4FC79DDC9B80}" srcOrd="1" destOrd="0" presId="urn:microsoft.com/office/officeart/2005/8/layout/chevron2"/>
    <dgm:cxn modelId="{3AE92340-99A9-4B23-94F8-E2B4EF8A3B9B}" type="presParOf" srcId="{F7F824BE-5A0D-416D-9F44-5073AD9A4507}" destId="{15E5367E-B5C5-4189-AFD3-D75DC27AB884}" srcOrd="9" destOrd="0" presId="urn:microsoft.com/office/officeart/2005/8/layout/chevron2"/>
    <dgm:cxn modelId="{49F18B9C-849F-4196-9A04-0561067E091C}" type="presParOf" srcId="{F7F824BE-5A0D-416D-9F44-5073AD9A4507}" destId="{434B0279-7880-4D95-A4DB-E907054A5951}" srcOrd="10" destOrd="0" presId="urn:microsoft.com/office/officeart/2005/8/layout/chevron2"/>
    <dgm:cxn modelId="{7A003A17-C010-4587-8032-492866274E42}" type="presParOf" srcId="{434B0279-7880-4D95-A4DB-E907054A5951}" destId="{1A79A4F9-2870-4CDB-8E39-C89B369D1AF8}" srcOrd="0" destOrd="0" presId="urn:microsoft.com/office/officeart/2005/8/layout/chevron2"/>
    <dgm:cxn modelId="{1826BB8B-9A81-481D-8CA9-B30BBF2668C4}" type="presParOf" srcId="{434B0279-7880-4D95-A4DB-E907054A5951}" destId="{F9C52598-AAA3-479D-A41F-E277B9ABB7EE}" srcOrd="1" destOrd="0" presId="urn:microsoft.com/office/officeart/2005/8/layout/chevron2"/>
    <dgm:cxn modelId="{F6778EA7-D1A7-49A8-BDE6-283AAE6D9A4E}" type="presParOf" srcId="{F7F824BE-5A0D-416D-9F44-5073AD9A4507}" destId="{CA1B2DBC-572A-4C46-9077-B5B5A73E7AA3}" srcOrd="11" destOrd="0" presId="urn:microsoft.com/office/officeart/2005/8/layout/chevron2"/>
    <dgm:cxn modelId="{32009093-ADBE-4651-8758-9A6AFFAFE4CC}" type="presParOf" srcId="{F7F824BE-5A0D-416D-9F44-5073AD9A4507}" destId="{586CBBFA-CBCD-4EEF-8F91-66B00DB3C9E6}" srcOrd="12" destOrd="0" presId="urn:microsoft.com/office/officeart/2005/8/layout/chevron2"/>
    <dgm:cxn modelId="{821669CF-D209-4334-B377-A1D9D4327CAD}" type="presParOf" srcId="{586CBBFA-CBCD-4EEF-8F91-66B00DB3C9E6}" destId="{2A909F36-0D7B-497F-8D4D-5868B77BCB29}" srcOrd="0" destOrd="0" presId="urn:microsoft.com/office/officeart/2005/8/layout/chevron2"/>
    <dgm:cxn modelId="{12CC2EA2-3B15-48FC-8D80-E6A8DD29A868}" type="presParOf" srcId="{586CBBFA-CBCD-4EEF-8F91-66B00DB3C9E6}" destId="{210F440B-5642-4DC3-8660-316368CD2F31}" srcOrd="1" destOrd="0" presId="urn:microsoft.com/office/officeart/2005/8/layout/chevron2"/>
    <dgm:cxn modelId="{7E0FBDE0-A6FD-4DD9-B34C-248B07A86965}" type="presParOf" srcId="{F7F824BE-5A0D-416D-9F44-5073AD9A4507}" destId="{4E0234D0-9006-415E-A5E1-093C67F7B663}" srcOrd="13" destOrd="0" presId="urn:microsoft.com/office/officeart/2005/8/layout/chevron2"/>
    <dgm:cxn modelId="{5CECEA15-83C2-48DA-984A-487C4AA91E21}" type="presParOf" srcId="{F7F824BE-5A0D-416D-9F44-5073AD9A4507}" destId="{99BB2C78-3BEB-4D86-82C0-634BCBCB3586}" srcOrd="14" destOrd="0" presId="urn:microsoft.com/office/officeart/2005/8/layout/chevron2"/>
    <dgm:cxn modelId="{D51A61D2-6E9E-47ED-A7E5-AC0566B0B158}" type="presParOf" srcId="{99BB2C78-3BEB-4D86-82C0-634BCBCB3586}" destId="{D3151130-1A9E-447B-96BA-8F9F2233C00B}" srcOrd="0" destOrd="0" presId="urn:microsoft.com/office/officeart/2005/8/layout/chevron2"/>
    <dgm:cxn modelId="{C881B870-DE2A-4AF3-A00A-F669B33A0604}" type="presParOf" srcId="{99BB2C78-3BEB-4D86-82C0-634BCBCB3586}" destId="{BB69325E-C985-424B-89B0-D12850B21518}" srcOrd="1" destOrd="0" presId="urn:microsoft.com/office/officeart/2005/8/layout/chevron2"/>
    <dgm:cxn modelId="{162F0BC7-CC7F-406A-B643-0917EB77A866}" type="presParOf" srcId="{F7F824BE-5A0D-416D-9F44-5073AD9A4507}" destId="{932C24F3-4CDE-457E-BF1A-E0E081E5560B}" srcOrd="15" destOrd="0" presId="urn:microsoft.com/office/officeart/2005/8/layout/chevron2"/>
    <dgm:cxn modelId="{EC0C2ECF-11E2-45A8-B628-3129B68ACF86}" type="presParOf" srcId="{F7F824BE-5A0D-416D-9F44-5073AD9A4507}" destId="{A1B92AB8-8A74-4143-9F0E-EFCDB41DA514}" srcOrd="16" destOrd="0" presId="urn:microsoft.com/office/officeart/2005/8/layout/chevron2"/>
    <dgm:cxn modelId="{1C8ABB3D-9DDB-4434-80B0-39E4EC836A0C}" type="presParOf" srcId="{A1B92AB8-8A74-4143-9F0E-EFCDB41DA514}" destId="{AD8490D1-06D5-4626-8A72-99753D0AEBA9}" srcOrd="0" destOrd="0" presId="urn:microsoft.com/office/officeart/2005/8/layout/chevron2"/>
    <dgm:cxn modelId="{6D5A6870-C0A7-4783-A571-779F299173DD}" type="presParOf" srcId="{A1B92AB8-8A74-4143-9F0E-EFCDB41DA514}" destId="{6265AE3B-9074-4BD8-BBDE-94D28E195672}" srcOrd="1" destOrd="0" presId="urn:microsoft.com/office/officeart/2005/8/layout/chevron2"/>
    <dgm:cxn modelId="{2CFC3DB4-D805-41B3-B2EC-98CE295A1D1D}" type="presParOf" srcId="{F7F824BE-5A0D-416D-9F44-5073AD9A4507}" destId="{DD99E7C0-ADBE-4E9E-AAA6-E63C7121AC91}" srcOrd="17" destOrd="0" presId="urn:microsoft.com/office/officeart/2005/8/layout/chevron2"/>
    <dgm:cxn modelId="{496CD6A5-35FE-4291-BFBF-3D4E45F4B25B}" type="presParOf" srcId="{F7F824BE-5A0D-416D-9F44-5073AD9A4507}" destId="{CF16DDD6-9AB5-410A-B28E-C8AF50DE1301}" srcOrd="18" destOrd="0" presId="urn:microsoft.com/office/officeart/2005/8/layout/chevron2"/>
    <dgm:cxn modelId="{7AEE3D9D-6E5A-47CE-97F2-05F97B6882A5}" type="presParOf" srcId="{CF16DDD6-9AB5-410A-B28E-C8AF50DE1301}" destId="{C84F4232-6BAD-4C5E-94E3-3281B3C6AB21}" srcOrd="0" destOrd="0" presId="urn:microsoft.com/office/officeart/2005/8/layout/chevron2"/>
    <dgm:cxn modelId="{7BDEDEC0-B669-402C-805E-C165BD212EE9}" type="presParOf" srcId="{CF16DDD6-9AB5-410A-B28E-C8AF50DE1301}" destId="{C4ED27BC-562C-4445-B693-D24FD5E539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740F0-037D-4376-9617-F64A85DDA3D8}" type="doc">
      <dgm:prSet loTypeId="urn:microsoft.com/office/officeart/2005/8/layout/hList7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54848FE0-D497-4D47-B88F-FBFB211AC379}">
      <dgm:prSet phldrT="[Texte]"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1. Gestão e coordenação do programa de pesquisa e inovação</a:t>
          </a:r>
          <a:endParaRPr lang="fr-FR" sz="1800" b="1" dirty="0"/>
        </a:p>
      </dgm:t>
    </dgm:pt>
    <dgm:pt modelId="{3AAC614E-9FDD-4BC6-B485-764C471C6355}" type="parTrans" cxnId="{49BBBC6D-30CA-4D3D-9C45-18C5A67F248A}">
      <dgm:prSet/>
      <dgm:spPr/>
      <dgm:t>
        <a:bodyPr/>
        <a:lstStyle/>
        <a:p>
          <a:endParaRPr lang="fr-FR" sz="1800" b="1"/>
        </a:p>
      </dgm:t>
    </dgm:pt>
    <dgm:pt modelId="{22C7FEBA-9EFD-405E-B73B-A68E39A25B2F}" type="sibTrans" cxnId="{49BBBC6D-30CA-4D3D-9C45-18C5A67F248A}">
      <dgm:prSet/>
      <dgm:spPr/>
      <dgm:t>
        <a:bodyPr/>
        <a:lstStyle/>
        <a:p>
          <a:endParaRPr lang="fr-FR" sz="1800" b="1"/>
        </a:p>
      </dgm:t>
    </dgm:pt>
    <dgm:pt modelId="{FA3EB34B-E582-4E4B-8FAC-968173210781}">
      <dgm:prSet phldrT="[Texte]"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2. Financiamento do programa</a:t>
          </a:r>
          <a:endParaRPr lang="fr-FR" sz="1800" b="1" dirty="0"/>
        </a:p>
      </dgm:t>
    </dgm:pt>
    <dgm:pt modelId="{271C09EB-0474-4E2B-8817-6562719E6919}" type="parTrans" cxnId="{8B9FB6C6-D2AC-4E5B-BFBE-0A9CFB466FD8}">
      <dgm:prSet/>
      <dgm:spPr/>
      <dgm:t>
        <a:bodyPr/>
        <a:lstStyle/>
        <a:p>
          <a:endParaRPr lang="fr-FR" sz="1800" b="1"/>
        </a:p>
      </dgm:t>
    </dgm:pt>
    <dgm:pt modelId="{6516832F-0A74-4C14-958E-E5591697021B}" type="sibTrans" cxnId="{8B9FB6C6-D2AC-4E5B-BFBE-0A9CFB466FD8}">
      <dgm:prSet/>
      <dgm:spPr/>
      <dgm:t>
        <a:bodyPr/>
        <a:lstStyle/>
        <a:p>
          <a:endParaRPr lang="fr-FR" sz="1800" b="1"/>
        </a:p>
      </dgm:t>
    </dgm:pt>
    <dgm:pt modelId="{BCA3F7E5-41CB-41FF-AABD-B44BD76BB150}">
      <dgm:prSet phldrT="[Texte]"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5. Sistema de informação e gestão de dados</a:t>
          </a:r>
          <a:endParaRPr lang="fr-FR" sz="1800" b="1" dirty="0"/>
        </a:p>
      </dgm:t>
    </dgm:pt>
    <dgm:pt modelId="{FFD512DF-C1E5-4F9D-BF96-BCE9E1342B33}" type="parTrans" cxnId="{44BC2E11-F00D-4CA7-AE26-0FAF3BA958AC}">
      <dgm:prSet/>
      <dgm:spPr/>
      <dgm:t>
        <a:bodyPr/>
        <a:lstStyle/>
        <a:p>
          <a:endParaRPr lang="fr-FR" sz="1800" b="1"/>
        </a:p>
      </dgm:t>
    </dgm:pt>
    <dgm:pt modelId="{1A1B655A-E959-4B54-93A4-12B66749561C}" type="sibTrans" cxnId="{44BC2E11-F00D-4CA7-AE26-0FAF3BA958AC}">
      <dgm:prSet/>
      <dgm:spPr/>
      <dgm:t>
        <a:bodyPr/>
        <a:lstStyle/>
        <a:p>
          <a:endParaRPr lang="fr-FR" sz="1800" b="1"/>
        </a:p>
      </dgm:t>
    </dgm:pt>
    <dgm:pt modelId="{43A3E85A-4D83-4472-B3D2-A8FD9E65CDE5}">
      <dgm:prSet phldrT="[Texte]"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6. Vigilância de DPV, MAPI, preparação e respostas a epidemias</a:t>
          </a:r>
          <a:endParaRPr lang="fr-FR" sz="1800" b="1" dirty="0"/>
        </a:p>
      </dgm:t>
    </dgm:pt>
    <dgm:pt modelId="{16F051E6-A110-49D7-915B-E7CA4146600F}" type="parTrans" cxnId="{97C64310-8781-4C46-96D2-3817C2B12A30}">
      <dgm:prSet/>
      <dgm:spPr/>
      <dgm:t>
        <a:bodyPr/>
        <a:lstStyle/>
        <a:p>
          <a:endParaRPr lang="fr-FR" sz="1800" b="1"/>
        </a:p>
      </dgm:t>
    </dgm:pt>
    <dgm:pt modelId="{8CC3D826-5E9F-469B-9889-3E4284287699}" type="sibTrans" cxnId="{97C64310-8781-4C46-96D2-3817C2B12A30}">
      <dgm:prSet/>
      <dgm:spPr/>
      <dgm:t>
        <a:bodyPr/>
        <a:lstStyle/>
        <a:p>
          <a:endParaRPr lang="fr-FR" sz="1800" b="1"/>
        </a:p>
      </dgm:t>
    </dgm:pt>
    <dgm:pt modelId="{7C13535F-7790-458F-86D0-3ED294AB2F16}">
      <dgm:prSet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4. Serviços</a:t>
          </a:r>
          <a:endParaRPr lang="fr-FR" sz="1800" b="1" dirty="0"/>
        </a:p>
      </dgm:t>
    </dgm:pt>
    <dgm:pt modelId="{5EB625D6-3462-4893-B20E-2C193133879F}" type="parTrans" cxnId="{1D4C137E-B3AA-4885-B786-6932CCCCF07F}">
      <dgm:prSet/>
      <dgm:spPr/>
      <dgm:t>
        <a:bodyPr/>
        <a:lstStyle/>
        <a:p>
          <a:endParaRPr lang="fr-FR" sz="1800" b="1"/>
        </a:p>
      </dgm:t>
    </dgm:pt>
    <dgm:pt modelId="{01534E63-B4A6-4D52-9A1C-640D823520A2}" type="sibTrans" cxnId="{1D4C137E-B3AA-4885-B786-6932CCCCF07F}">
      <dgm:prSet/>
      <dgm:spPr/>
      <dgm:t>
        <a:bodyPr/>
        <a:lstStyle/>
        <a:p>
          <a:endParaRPr lang="fr-FR" sz="1800" b="1"/>
        </a:p>
      </dgm:t>
    </dgm:pt>
    <dgm:pt modelId="{FCA924B9-E86C-48DB-85B8-5CF52134726C}">
      <dgm:prSet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3. Fornecimento, qualidade e logística</a:t>
          </a:r>
          <a:endParaRPr lang="fr-FR" sz="1800" b="1" dirty="0"/>
        </a:p>
      </dgm:t>
    </dgm:pt>
    <dgm:pt modelId="{C707C18E-8948-4960-91BA-3DD1B67707E8}" type="parTrans" cxnId="{74C29417-0ACB-4483-8A58-4FE4EE24C587}">
      <dgm:prSet/>
      <dgm:spPr/>
      <dgm:t>
        <a:bodyPr/>
        <a:lstStyle/>
        <a:p>
          <a:endParaRPr lang="fr-FR" sz="1800" b="1"/>
        </a:p>
      </dgm:t>
    </dgm:pt>
    <dgm:pt modelId="{46458B31-C6F6-4811-8CF2-55DEAFFACE4C}" type="sibTrans" cxnId="{74C29417-0ACB-4483-8A58-4FE4EE24C587}">
      <dgm:prSet/>
      <dgm:spPr/>
      <dgm:t>
        <a:bodyPr/>
        <a:lstStyle/>
        <a:p>
          <a:endParaRPr lang="fr-FR" sz="1800" b="1"/>
        </a:p>
      </dgm:t>
    </dgm:pt>
    <dgm:pt modelId="{14C69070-E561-4FC7-98D8-D88B5A3FB3E9}">
      <dgm:prSet phldrT="[Texte]" custT="1"/>
      <dgm:spPr/>
      <dgm:t>
        <a:bodyPr/>
        <a:lstStyle/>
        <a:p>
          <a:r>
            <a:rPr lang="pt" sz="1800" b="1" i="0" dirty="0">
              <a:effectLst/>
              <a:latin typeface="Abadi" panose="020B0604020104020204" pitchFamily="34" charset="0"/>
            </a:rPr>
            <a:t>7. Geração de demanda e engajamento</a:t>
          </a:r>
          <a:endParaRPr lang="fr-FR" sz="1800" b="1" dirty="0"/>
        </a:p>
      </dgm:t>
    </dgm:pt>
    <dgm:pt modelId="{AC114ECD-70E1-41F8-BEEF-935C2976DC0F}" type="parTrans" cxnId="{19BBC4CC-2C2A-492C-9F49-6A0334F6209A}">
      <dgm:prSet/>
      <dgm:spPr/>
      <dgm:t>
        <a:bodyPr/>
        <a:lstStyle/>
        <a:p>
          <a:endParaRPr lang="fr-FR" sz="1800" b="1"/>
        </a:p>
      </dgm:t>
    </dgm:pt>
    <dgm:pt modelId="{1C6BF5D1-7F98-49CC-BB37-60F7CC561FDE}" type="sibTrans" cxnId="{19BBC4CC-2C2A-492C-9F49-6A0334F6209A}">
      <dgm:prSet/>
      <dgm:spPr/>
      <dgm:t>
        <a:bodyPr/>
        <a:lstStyle/>
        <a:p>
          <a:endParaRPr lang="fr-FR" sz="1800" b="1"/>
        </a:p>
      </dgm:t>
    </dgm:pt>
    <dgm:pt modelId="{7DA4AA32-049C-410B-BD52-43153E21C5F1}" type="pres">
      <dgm:prSet presAssocID="{506740F0-037D-4376-9617-F64A85DDA3D8}" presName="Name0" presStyleCnt="0">
        <dgm:presLayoutVars>
          <dgm:dir/>
          <dgm:resizeHandles val="exact"/>
        </dgm:presLayoutVars>
      </dgm:prSet>
      <dgm:spPr/>
    </dgm:pt>
    <dgm:pt modelId="{5EDCC6DA-A34C-417F-A5D4-BE66D10A777F}" type="pres">
      <dgm:prSet presAssocID="{506740F0-037D-4376-9617-F64A85DDA3D8}" presName="fgShape" presStyleLbl="fgShp" presStyleIdx="0" presStyleCnt="1"/>
      <dgm:spPr/>
    </dgm:pt>
    <dgm:pt modelId="{434BBEB4-2C8C-45A6-AF6D-3AC92BEE4F4C}" type="pres">
      <dgm:prSet presAssocID="{506740F0-037D-4376-9617-F64A85DDA3D8}" presName="linComp" presStyleCnt="0"/>
      <dgm:spPr/>
    </dgm:pt>
    <dgm:pt modelId="{120ED24C-96B3-4FF8-9D58-869464C63B01}" type="pres">
      <dgm:prSet presAssocID="{54848FE0-D497-4D47-B88F-FBFB211AC379}" presName="compNode" presStyleCnt="0"/>
      <dgm:spPr/>
    </dgm:pt>
    <dgm:pt modelId="{91CD2ACC-6079-4A91-8FE5-29A1DEF19387}" type="pres">
      <dgm:prSet presAssocID="{54848FE0-D497-4D47-B88F-FBFB211AC379}" presName="bkgdShape" presStyleLbl="node1" presStyleIdx="0" presStyleCnt="7"/>
      <dgm:spPr/>
    </dgm:pt>
    <dgm:pt modelId="{A24E7F19-3BDC-4B22-B835-C021FC18A80E}" type="pres">
      <dgm:prSet presAssocID="{54848FE0-D497-4D47-B88F-FBFB211AC379}" presName="nodeTx" presStyleLbl="node1" presStyleIdx="0" presStyleCnt="7">
        <dgm:presLayoutVars>
          <dgm:bulletEnabled val="1"/>
        </dgm:presLayoutVars>
      </dgm:prSet>
      <dgm:spPr/>
    </dgm:pt>
    <dgm:pt modelId="{D32387A2-EF98-4C08-9323-8A08CB249E8D}" type="pres">
      <dgm:prSet presAssocID="{54848FE0-D497-4D47-B88F-FBFB211AC379}" presName="invisiNode" presStyleLbl="node1" presStyleIdx="0" presStyleCnt="7"/>
      <dgm:spPr/>
    </dgm:pt>
    <dgm:pt modelId="{59126495-D653-43C7-A337-FB271628A5F2}" type="pres">
      <dgm:prSet presAssocID="{54848FE0-D497-4D47-B88F-FBFB211AC379}" presName="imagNode" presStyleLbl="fgImgPlace1" presStyleIdx="0" presStyleCnt="7" custLinFactNeighborY="-14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55B3B85-C901-494A-8C54-907E45D86B6B}" type="pres">
      <dgm:prSet presAssocID="{22C7FEBA-9EFD-405E-B73B-A68E39A25B2F}" presName="sibTrans" presStyleLbl="sibTrans2D1" presStyleIdx="0" presStyleCnt="0"/>
      <dgm:spPr/>
    </dgm:pt>
    <dgm:pt modelId="{80FCA716-2FC6-4534-9BCA-B97E18EBA640}" type="pres">
      <dgm:prSet presAssocID="{FA3EB34B-E582-4E4B-8FAC-968173210781}" presName="compNode" presStyleCnt="0"/>
      <dgm:spPr/>
    </dgm:pt>
    <dgm:pt modelId="{5417EF06-A0D0-465E-B8DE-D3F2BD33A060}" type="pres">
      <dgm:prSet presAssocID="{FA3EB34B-E582-4E4B-8FAC-968173210781}" presName="bkgdShape" presStyleLbl="node1" presStyleIdx="1" presStyleCnt="7"/>
      <dgm:spPr/>
    </dgm:pt>
    <dgm:pt modelId="{064765B2-BF2E-4DE1-8ADE-0AC611A33B67}" type="pres">
      <dgm:prSet presAssocID="{FA3EB34B-E582-4E4B-8FAC-968173210781}" presName="nodeTx" presStyleLbl="node1" presStyleIdx="1" presStyleCnt="7">
        <dgm:presLayoutVars>
          <dgm:bulletEnabled val="1"/>
        </dgm:presLayoutVars>
      </dgm:prSet>
      <dgm:spPr/>
    </dgm:pt>
    <dgm:pt modelId="{886A366B-99B8-44D1-B05D-C03809DFD67E}" type="pres">
      <dgm:prSet presAssocID="{FA3EB34B-E582-4E4B-8FAC-968173210781}" presName="invisiNode" presStyleLbl="node1" presStyleIdx="1" presStyleCnt="7"/>
      <dgm:spPr/>
    </dgm:pt>
    <dgm:pt modelId="{AEF2FAA9-F696-461B-B2B0-97D986742674}" type="pres">
      <dgm:prSet presAssocID="{FA3EB34B-E582-4E4B-8FAC-968173210781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4F226DDC-50E9-4C93-B16D-3C7CA9B8D438}" type="pres">
      <dgm:prSet presAssocID="{6516832F-0A74-4C14-958E-E5591697021B}" presName="sibTrans" presStyleLbl="sibTrans2D1" presStyleIdx="0" presStyleCnt="0"/>
      <dgm:spPr/>
    </dgm:pt>
    <dgm:pt modelId="{8AC27F73-323A-4CAC-A503-9E771C439C4C}" type="pres">
      <dgm:prSet presAssocID="{FCA924B9-E86C-48DB-85B8-5CF52134726C}" presName="compNode" presStyleCnt="0"/>
      <dgm:spPr/>
    </dgm:pt>
    <dgm:pt modelId="{97232EAC-50F4-4341-9348-E9B429C343B0}" type="pres">
      <dgm:prSet presAssocID="{FCA924B9-E86C-48DB-85B8-5CF52134726C}" presName="bkgdShape" presStyleLbl="node1" presStyleIdx="2" presStyleCnt="7"/>
      <dgm:spPr/>
    </dgm:pt>
    <dgm:pt modelId="{D4B7062C-2794-4780-BD57-1C954E49D205}" type="pres">
      <dgm:prSet presAssocID="{FCA924B9-E86C-48DB-85B8-5CF52134726C}" presName="nodeTx" presStyleLbl="node1" presStyleIdx="2" presStyleCnt="7">
        <dgm:presLayoutVars>
          <dgm:bulletEnabled val="1"/>
        </dgm:presLayoutVars>
      </dgm:prSet>
      <dgm:spPr/>
    </dgm:pt>
    <dgm:pt modelId="{F4C1CDBB-B113-41A1-A0DB-3774962E6FEC}" type="pres">
      <dgm:prSet presAssocID="{FCA924B9-E86C-48DB-85B8-5CF52134726C}" presName="invisiNode" presStyleLbl="node1" presStyleIdx="2" presStyleCnt="7"/>
      <dgm:spPr/>
    </dgm:pt>
    <dgm:pt modelId="{475EC39A-0051-4B83-807B-D41CBA489677}" type="pres">
      <dgm:prSet presAssocID="{FCA924B9-E86C-48DB-85B8-5CF52134726C}" presName="imagNode" presStyleLbl="fgImgPlace1" presStyleIdx="2" presStyleCnt="7" custScaleY="954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B82AC44-36BE-4E75-B3C6-13AC38A0340A}" type="pres">
      <dgm:prSet presAssocID="{46458B31-C6F6-4811-8CF2-55DEAFFACE4C}" presName="sibTrans" presStyleLbl="sibTrans2D1" presStyleIdx="0" presStyleCnt="0"/>
      <dgm:spPr/>
    </dgm:pt>
    <dgm:pt modelId="{1CE67202-12C8-40C0-BB7F-759A75B530E9}" type="pres">
      <dgm:prSet presAssocID="{7C13535F-7790-458F-86D0-3ED294AB2F16}" presName="compNode" presStyleCnt="0"/>
      <dgm:spPr/>
    </dgm:pt>
    <dgm:pt modelId="{7C1DF9DF-70BD-47C5-93A3-12E9286EA615}" type="pres">
      <dgm:prSet presAssocID="{7C13535F-7790-458F-86D0-3ED294AB2F16}" presName="bkgdShape" presStyleLbl="node1" presStyleIdx="3" presStyleCnt="7"/>
      <dgm:spPr/>
    </dgm:pt>
    <dgm:pt modelId="{03ADFAFA-E04F-4E3A-9464-14CDE0339BB7}" type="pres">
      <dgm:prSet presAssocID="{7C13535F-7790-458F-86D0-3ED294AB2F16}" presName="nodeTx" presStyleLbl="node1" presStyleIdx="3" presStyleCnt="7">
        <dgm:presLayoutVars>
          <dgm:bulletEnabled val="1"/>
        </dgm:presLayoutVars>
      </dgm:prSet>
      <dgm:spPr/>
    </dgm:pt>
    <dgm:pt modelId="{27BA3A38-9751-468E-9F78-43AC6DBA2F0C}" type="pres">
      <dgm:prSet presAssocID="{7C13535F-7790-458F-86D0-3ED294AB2F16}" presName="invisiNode" presStyleLbl="node1" presStyleIdx="3" presStyleCnt="7"/>
      <dgm:spPr/>
    </dgm:pt>
    <dgm:pt modelId="{60E7420F-5D21-4351-8F32-EC5810C44FAB}" type="pres">
      <dgm:prSet presAssocID="{7C13535F-7790-458F-86D0-3ED294AB2F16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3B8470FF-D5C5-4B24-8868-9D9519606E50}" type="pres">
      <dgm:prSet presAssocID="{01534E63-B4A6-4D52-9A1C-640D823520A2}" presName="sibTrans" presStyleLbl="sibTrans2D1" presStyleIdx="0" presStyleCnt="0"/>
      <dgm:spPr/>
    </dgm:pt>
    <dgm:pt modelId="{A715FC9E-DA7D-473E-B6BE-E5BC164C78E1}" type="pres">
      <dgm:prSet presAssocID="{BCA3F7E5-41CB-41FF-AABD-B44BD76BB150}" presName="compNode" presStyleCnt="0"/>
      <dgm:spPr/>
    </dgm:pt>
    <dgm:pt modelId="{161E07E9-8753-433E-8C7A-8E063D75B74C}" type="pres">
      <dgm:prSet presAssocID="{BCA3F7E5-41CB-41FF-AABD-B44BD76BB150}" presName="bkgdShape" presStyleLbl="node1" presStyleIdx="4" presStyleCnt="7"/>
      <dgm:spPr/>
    </dgm:pt>
    <dgm:pt modelId="{AC7016F0-0F3C-44EB-8C94-C941CBA498C6}" type="pres">
      <dgm:prSet presAssocID="{BCA3F7E5-41CB-41FF-AABD-B44BD76BB150}" presName="nodeTx" presStyleLbl="node1" presStyleIdx="4" presStyleCnt="7">
        <dgm:presLayoutVars>
          <dgm:bulletEnabled val="1"/>
        </dgm:presLayoutVars>
      </dgm:prSet>
      <dgm:spPr/>
    </dgm:pt>
    <dgm:pt modelId="{0BE12631-53F7-451A-85FA-98ED00F61C92}" type="pres">
      <dgm:prSet presAssocID="{BCA3F7E5-41CB-41FF-AABD-B44BD76BB150}" presName="invisiNode" presStyleLbl="node1" presStyleIdx="4" presStyleCnt="7"/>
      <dgm:spPr/>
    </dgm:pt>
    <dgm:pt modelId="{347C5B09-76A6-497F-9EC8-9FA5859FC178}" type="pres">
      <dgm:prSet presAssocID="{BCA3F7E5-41CB-41FF-AABD-B44BD76BB150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A1319ED7-984D-4283-B022-F3D3DEBE8BAB}" type="pres">
      <dgm:prSet presAssocID="{1A1B655A-E959-4B54-93A4-12B66749561C}" presName="sibTrans" presStyleLbl="sibTrans2D1" presStyleIdx="0" presStyleCnt="0"/>
      <dgm:spPr/>
    </dgm:pt>
    <dgm:pt modelId="{792BEB33-0A10-4569-BF83-81FFDBD374F5}" type="pres">
      <dgm:prSet presAssocID="{43A3E85A-4D83-4472-B3D2-A8FD9E65CDE5}" presName="compNode" presStyleCnt="0"/>
      <dgm:spPr/>
    </dgm:pt>
    <dgm:pt modelId="{3E31BAB3-102A-42F8-98C4-1C71CB4419D4}" type="pres">
      <dgm:prSet presAssocID="{43A3E85A-4D83-4472-B3D2-A8FD9E65CDE5}" presName="bkgdShape" presStyleLbl="node1" presStyleIdx="5" presStyleCnt="7"/>
      <dgm:spPr/>
    </dgm:pt>
    <dgm:pt modelId="{ACDF3453-124D-47CB-A4C4-6D7A23D9707C}" type="pres">
      <dgm:prSet presAssocID="{43A3E85A-4D83-4472-B3D2-A8FD9E65CDE5}" presName="nodeTx" presStyleLbl="node1" presStyleIdx="5" presStyleCnt="7">
        <dgm:presLayoutVars>
          <dgm:bulletEnabled val="1"/>
        </dgm:presLayoutVars>
      </dgm:prSet>
      <dgm:spPr/>
    </dgm:pt>
    <dgm:pt modelId="{0C0F7613-8601-42E6-AFEB-F6135580D4BC}" type="pres">
      <dgm:prSet presAssocID="{43A3E85A-4D83-4472-B3D2-A8FD9E65CDE5}" presName="invisiNode" presStyleLbl="node1" presStyleIdx="5" presStyleCnt="7"/>
      <dgm:spPr/>
    </dgm:pt>
    <dgm:pt modelId="{C2208029-019B-41BD-8016-C031C1ACBC0C}" type="pres">
      <dgm:prSet presAssocID="{43A3E85A-4D83-4472-B3D2-A8FD9E65CDE5}" presName="imagNode" presStyleLbl="fgImgPlace1" presStyleIdx="5" presStyleCnt="7" custScaleX="98121" custScaleY="106769"/>
      <dgm:spPr>
        <a:blipFill>
          <a:blip xmlns:r="http://schemas.openxmlformats.org/officeDocument/2006/relationships"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E4822845-8B54-40BC-8619-C42AEBCF1693}" type="pres">
      <dgm:prSet presAssocID="{8CC3D826-5E9F-469B-9889-3E4284287699}" presName="sibTrans" presStyleLbl="sibTrans2D1" presStyleIdx="0" presStyleCnt="0"/>
      <dgm:spPr/>
    </dgm:pt>
    <dgm:pt modelId="{99B406EE-C22D-4119-AD4F-095B0617D8AF}" type="pres">
      <dgm:prSet presAssocID="{14C69070-E561-4FC7-98D8-D88B5A3FB3E9}" presName="compNode" presStyleCnt="0"/>
      <dgm:spPr/>
    </dgm:pt>
    <dgm:pt modelId="{BB926F0D-B0EF-4F70-9EC5-F20BA736336A}" type="pres">
      <dgm:prSet presAssocID="{14C69070-E561-4FC7-98D8-D88B5A3FB3E9}" presName="bkgdShape" presStyleLbl="node1" presStyleIdx="6" presStyleCnt="7"/>
      <dgm:spPr/>
    </dgm:pt>
    <dgm:pt modelId="{AF2FD69A-F066-47F3-850E-4F2E3331C0DF}" type="pres">
      <dgm:prSet presAssocID="{14C69070-E561-4FC7-98D8-D88B5A3FB3E9}" presName="nodeTx" presStyleLbl="node1" presStyleIdx="6" presStyleCnt="7">
        <dgm:presLayoutVars>
          <dgm:bulletEnabled val="1"/>
        </dgm:presLayoutVars>
      </dgm:prSet>
      <dgm:spPr/>
    </dgm:pt>
    <dgm:pt modelId="{26EDDAB1-7531-47C2-BD05-88597FFC21DE}" type="pres">
      <dgm:prSet presAssocID="{14C69070-E561-4FC7-98D8-D88B5A3FB3E9}" presName="invisiNode" presStyleLbl="node1" presStyleIdx="6" presStyleCnt="7"/>
      <dgm:spPr/>
    </dgm:pt>
    <dgm:pt modelId="{DA252B8B-EF0D-4CD6-B0A8-CA29BF72B18D}" type="pres">
      <dgm:prSet presAssocID="{14C69070-E561-4FC7-98D8-D88B5A3FB3E9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8242ED01-CE9E-400A-98E4-25D5764B79F8}" type="presOf" srcId="{54848FE0-D497-4D47-B88F-FBFB211AC379}" destId="{91CD2ACC-6079-4A91-8FE5-29A1DEF19387}" srcOrd="0" destOrd="0" presId="urn:microsoft.com/office/officeart/2005/8/layout/hList7"/>
    <dgm:cxn modelId="{97C64310-8781-4C46-96D2-3817C2B12A30}" srcId="{506740F0-037D-4376-9617-F64A85DDA3D8}" destId="{43A3E85A-4D83-4472-B3D2-A8FD9E65CDE5}" srcOrd="5" destOrd="0" parTransId="{16F051E6-A110-49D7-915B-E7CA4146600F}" sibTransId="{8CC3D826-5E9F-469B-9889-3E4284287699}"/>
    <dgm:cxn modelId="{44BC2E11-F00D-4CA7-AE26-0FAF3BA958AC}" srcId="{506740F0-037D-4376-9617-F64A85DDA3D8}" destId="{BCA3F7E5-41CB-41FF-AABD-B44BD76BB150}" srcOrd="4" destOrd="0" parTransId="{FFD512DF-C1E5-4F9D-BF96-BCE9E1342B33}" sibTransId="{1A1B655A-E959-4B54-93A4-12B66749561C}"/>
    <dgm:cxn modelId="{89253912-6338-40DB-B024-302D651C600D}" type="presOf" srcId="{14C69070-E561-4FC7-98D8-D88B5A3FB3E9}" destId="{AF2FD69A-F066-47F3-850E-4F2E3331C0DF}" srcOrd="1" destOrd="0" presId="urn:microsoft.com/office/officeart/2005/8/layout/hList7"/>
    <dgm:cxn modelId="{74C29417-0ACB-4483-8A58-4FE4EE24C587}" srcId="{506740F0-037D-4376-9617-F64A85DDA3D8}" destId="{FCA924B9-E86C-48DB-85B8-5CF52134726C}" srcOrd="2" destOrd="0" parTransId="{C707C18E-8948-4960-91BA-3DD1B67707E8}" sibTransId="{46458B31-C6F6-4811-8CF2-55DEAFFACE4C}"/>
    <dgm:cxn modelId="{F26F4621-D310-455B-9FC2-0C16831F5244}" type="presOf" srcId="{54848FE0-D497-4D47-B88F-FBFB211AC379}" destId="{A24E7F19-3BDC-4B22-B835-C021FC18A80E}" srcOrd="1" destOrd="0" presId="urn:microsoft.com/office/officeart/2005/8/layout/hList7"/>
    <dgm:cxn modelId="{43125F37-B284-4744-B291-EABE474BA946}" type="presOf" srcId="{6516832F-0A74-4C14-958E-E5591697021B}" destId="{4F226DDC-50E9-4C93-B16D-3C7CA9B8D438}" srcOrd="0" destOrd="0" presId="urn:microsoft.com/office/officeart/2005/8/layout/hList7"/>
    <dgm:cxn modelId="{CD7F1260-15D5-47A3-B71C-B1DE9AD480B3}" type="presOf" srcId="{FA3EB34B-E582-4E4B-8FAC-968173210781}" destId="{064765B2-BF2E-4DE1-8ADE-0AC611A33B67}" srcOrd="1" destOrd="0" presId="urn:microsoft.com/office/officeart/2005/8/layout/hList7"/>
    <dgm:cxn modelId="{34E9F161-80FF-40CC-A67D-76DF10B46202}" type="presOf" srcId="{43A3E85A-4D83-4472-B3D2-A8FD9E65CDE5}" destId="{3E31BAB3-102A-42F8-98C4-1C71CB4419D4}" srcOrd="0" destOrd="0" presId="urn:microsoft.com/office/officeart/2005/8/layout/hList7"/>
    <dgm:cxn modelId="{49BBBC6D-30CA-4D3D-9C45-18C5A67F248A}" srcId="{506740F0-037D-4376-9617-F64A85DDA3D8}" destId="{54848FE0-D497-4D47-B88F-FBFB211AC379}" srcOrd="0" destOrd="0" parTransId="{3AAC614E-9FDD-4BC6-B485-764C471C6355}" sibTransId="{22C7FEBA-9EFD-405E-B73B-A68E39A25B2F}"/>
    <dgm:cxn modelId="{C5496B5A-7BD4-47F4-B2E5-32389AF34073}" type="presOf" srcId="{BCA3F7E5-41CB-41FF-AABD-B44BD76BB150}" destId="{AC7016F0-0F3C-44EB-8C94-C941CBA498C6}" srcOrd="1" destOrd="0" presId="urn:microsoft.com/office/officeart/2005/8/layout/hList7"/>
    <dgm:cxn modelId="{1D4C137E-B3AA-4885-B786-6932CCCCF07F}" srcId="{506740F0-037D-4376-9617-F64A85DDA3D8}" destId="{7C13535F-7790-458F-86D0-3ED294AB2F16}" srcOrd="3" destOrd="0" parTransId="{5EB625D6-3462-4893-B20E-2C193133879F}" sibTransId="{01534E63-B4A6-4D52-9A1C-640D823520A2}"/>
    <dgm:cxn modelId="{7611798E-E06E-4DA2-9B96-FE3B0D7430E5}" type="presOf" srcId="{43A3E85A-4D83-4472-B3D2-A8FD9E65CDE5}" destId="{ACDF3453-124D-47CB-A4C4-6D7A23D9707C}" srcOrd="1" destOrd="0" presId="urn:microsoft.com/office/officeart/2005/8/layout/hList7"/>
    <dgm:cxn modelId="{16CA4691-959C-4D29-90E4-26483E923D7A}" type="presOf" srcId="{7C13535F-7790-458F-86D0-3ED294AB2F16}" destId="{7C1DF9DF-70BD-47C5-93A3-12E9286EA615}" srcOrd="0" destOrd="0" presId="urn:microsoft.com/office/officeart/2005/8/layout/hList7"/>
    <dgm:cxn modelId="{FCB75F93-31B5-4960-BF48-0153AC89751E}" type="presOf" srcId="{22C7FEBA-9EFD-405E-B73B-A68E39A25B2F}" destId="{155B3B85-C901-494A-8C54-907E45D86B6B}" srcOrd="0" destOrd="0" presId="urn:microsoft.com/office/officeart/2005/8/layout/hList7"/>
    <dgm:cxn modelId="{37A1B4A0-7CBE-4F09-AEF8-E66C17885DCC}" type="presOf" srcId="{7C13535F-7790-458F-86D0-3ED294AB2F16}" destId="{03ADFAFA-E04F-4E3A-9464-14CDE0339BB7}" srcOrd="1" destOrd="0" presId="urn:microsoft.com/office/officeart/2005/8/layout/hList7"/>
    <dgm:cxn modelId="{D5CC27A4-5F7E-4F11-955A-8313C5CEDAF0}" type="presOf" srcId="{1A1B655A-E959-4B54-93A4-12B66749561C}" destId="{A1319ED7-984D-4283-B022-F3D3DEBE8BAB}" srcOrd="0" destOrd="0" presId="urn:microsoft.com/office/officeart/2005/8/layout/hList7"/>
    <dgm:cxn modelId="{511919A9-8BB6-4ED6-904B-20E9E089F2AA}" type="presOf" srcId="{8CC3D826-5E9F-469B-9889-3E4284287699}" destId="{E4822845-8B54-40BC-8619-C42AEBCF1693}" srcOrd="0" destOrd="0" presId="urn:microsoft.com/office/officeart/2005/8/layout/hList7"/>
    <dgm:cxn modelId="{0262DDB9-0B8A-40F5-B809-0D8D800699EB}" type="presOf" srcId="{FCA924B9-E86C-48DB-85B8-5CF52134726C}" destId="{D4B7062C-2794-4780-BD57-1C954E49D205}" srcOrd="1" destOrd="0" presId="urn:microsoft.com/office/officeart/2005/8/layout/hList7"/>
    <dgm:cxn modelId="{55774AC4-9208-4A16-A73D-C172E997D69A}" type="presOf" srcId="{FCA924B9-E86C-48DB-85B8-5CF52134726C}" destId="{97232EAC-50F4-4341-9348-E9B429C343B0}" srcOrd="0" destOrd="0" presId="urn:microsoft.com/office/officeart/2005/8/layout/hList7"/>
    <dgm:cxn modelId="{8B9FB6C6-D2AC-4E5B-BFBE-0A9CFB466FD8}" srcId="{506740F0-037D-4376-9617-F64A85DDA3D8}" destId="{FA3EB34B-E582-4E4B-8FAC-968173210781}" srcOrd="1" destOrd="0" parTransId="{271C09EB-0474-4E2B-8817-6562719E6919}" sibTransId="{6516832F-0A74-4C14-958E-E5591697021B}"/>
    <dgm:cxn modelId="{19BBC4CC-2C2A-492C-9F49-6A0334F6209A}" srcId="{506740F0-037D-4376-9617-F64A85DDA3D8}" destId="{14C69070-E561-4FC7-98D8-D88B5A3FB3E9}" srcOrd="6" destOrd="0" parTransId="{AC114ECD-70E1-41F8-BEEF-935C2976DC0F}" sibTransId="{1C6BF5D1-7F98-49CC-BB37-60F7CC561FDE}"/>
    <dgm:cxn modelId="{052A44E9-B32F-4EFF-8BC4-2D7FDA82924A}" type="presOf" srcId="{46458B31-C6F6-4811-8CF2-55DEAFFACE4C}" destId="{5B82AC44-36BE-4E75-B3C6-13AC38A0340A}" srcOrd="0" destOrd="0" presId="urn:microsoft.com/office/officeart/2005/8/layout/hList7"/>
    <dgm:cxn modelId="{CFC2B3EB-619A-4A56-B77B-6A627FB0CF10}" type="presOf" srcId="{14C69070-E561-4FC7-98D8-D88B5A3FB3E9}" destId="{BB926F0D-B0EF-4F70-9EC5-F20BA736336A}" srcOrd="0" destOrd="0" presId="urn:microsoft.com/office/officeart/2005/8/layout/hList7"/>
    <dgm:cxn modelId="{DD4B69EF-7A2C-41DC-A02E-BE886CF54945}" type="presOf" srcId="{BCA3F7E5-41CB-41FF-AABD-B44BD76BB150}" destId="{161E07E9-8753-433E-8C7A-8E063D75B74C}" srcOrd="0" destOrd="0" presId="urn:microsoft.com/office/officeart/2005/8/layout/hList7"/>
    <dgm:cxn modelId="{CDD434F0-C023-464B-9162-76CE94C614AB}" type="presOf" srcId="{506740F0-037D-4376-9617-F64A85DDA3D8}" destId="{7DA4AA32-049C-410B-BD52-43153E21C5F1}" srcOrd="0" destOrd="0" presId="urn:microsoft.com/office/officeart/2005/8/layout/hList7"/>
    <dgm:cxn modelId="{CA801AF9-980E-46F2-9C46-FDA21770E1C1}" type="presOf" srcId="{01534E63-B4A6-4D52-9A1C-640D823520A2}" destId="{3B8470FF-D5C5-4B24-8868-9D9519606E50}" srcOrd="0" destOrd="0" presId="urn:microsoft.com/office/officeart/2005/8/layout/hList7"/>
    <dgm:cxn modelId="{8CCE4FFE-58C7-469C-8214-0711E6057473}" type="presOf" srcId="{FA3EB34B-E582-4E4B-8FAC-968173210781}" destId="{5417EF06-A0D0-465E-B8DE-D3F2BD33A060}" srcOrd="0" destOrd="0" presId="urn:microsoft.com/office/officeart/2005/8/layout/hList7"/>
    <dgm:cxn modelId="{1F32ED76-E020-407E-83C8-149444D56445}" type="presParOf" srcId="{7DA4AA32-049C-410B-BD52-43153E21C5F1}" destId="{5EDCC6DA-A34C-417F-A5D4-BE66D10A777F}" srcOrd="0" destOrd="0" presId="urn:microsoft.com/office/officeart/2005/8/layout/hList7"/>
    <dgm:cxn modelId="{60B94C58-029A-4D6D-B3DB-FEE1A5EF209E}" type="presParOf" srcId="{7DA4AA32-049C-410B-BD52-43153E21C5F1}" destId="{434BBEB4-2C8C-45A6-AF6D-3AC92BEE4F4C}" srcOrd="1" destOrd="0" presId="urn:microsoft.com/office/officeart/2005/8/layout/hList7"/>
    <dgm:cxn modelId="{7866485D-F788-40D7-A1C1-786F003A21A6}" type="presParOf" srcId="{434BBEB4-2C8C-45A6-AF6D-3AC92BEE4F4C}" destId="{120ED24C-96B3-4FF8-9D58-869464C63B01}" srcOrd="0" destOrd="0" presId="urn:microsoft.com/office/officeart/2005/8/layout/hList7"/>
    <dgm:cxn modelId="{4A3F6883-C341-4049-A88C-8E2E08CCC817}" type="presParOf" srcId="{120ED24C-96B3-4FF8-9D58-869464C63B01}" destId="{91CD2ACC-6079-4A91-8FE5-29A1DEF19387}" srcOrd="0" destOrd="0" presId="urn:microsoft.com/office/officeart/2005/8/layout/hList7"/>
    <dgm:cxn modelId="{5C1F3CA3-0DEE-41D4-B8D6-30EFABED7DB4}" type="presParOf" srcId="{120ED24C-96B3-4FF8-9D58-869464C63B01}" destId="{A24E7F19-3BDC-4B22-B835-C021FC18A80E}" srcOrd="1" destOrd="0" presId="urn:microsoft.com/office/officeart/2005/8/layout/hList7"/>
    <dgm:cxn modelId="{2F638A3F-DB0C-4443-AB31-D1B3AFC26F95}" type="presParOf" srcId="{120ED24C-96B3-4FF8-9D58-869464C63B01}" destId="{D32387A2-EF98-4C08-9323-8A08CB249E8D}" srcOrd="2" destOrd="0" presId="urn:microsoft.com/office/officeart/2005/8/layout/hList7"/>
    <dgm:cxn modelId="{94EC58C4-25F9-4625-92D5-12BE3D0B1B4E}" type="presParOf" srcId="{120ED24C-96B3-4FF8-9D58-869464C63B01}" destId="{59126495-D653-43C7-A337-FB271628A5F2}" srcOrd="3" destOrd="0" presId="urn:microsoft.com/office/officeart/2005/8/layout/hList7"/>
    <dgm:cxn modelId="{443715D8-A34C-4B17-A784-1D9242B2AC02}" type="presParOf" srcId="{434BBEB4-2C8C-45A6-AF6D-3AC92BEE4F4C}" destId="{155B3B85-C901-494A-8C54-907E45D86B6B}" srcOrd="1" destOrd="0" presId="urn:microsoft.com/office/officeart/2005/8/layout/hList7"/>
    <dgm:cxn modelId="{50C043BF-EA4C-44F0-B209-919DBEAC7F3A}" type="presParOf" srcId="{434BBEB4-2C8C-45A6-AF6D-3AC92BEE4F4C}" destId="{80FCA716-2FC6-4534-9BCA-B97E18EBA640}" srcOrd="2" destOrd="0" presId="urn:microsoft.com/office/officeart/2005/8/layout/hList7"/>
    <dgm:cxn modelId="{3F596D4E-DE25-4DE1-8E6E-B1DAAFF32939}" type="presParOf" srcId="{80FCA716-2FC6-4534-9BCA-B97E18EBA640}" destId="{5417EF06-A0D0-465E-B8DE-D3F2BD33A060}" srcOrd="0" destOrd="0" presId="urn:microsoft.com/office/officeart/2005/8/layout/hList7"/>
    <dgm:cxn modelId="{DDC8BC11-62D3-409D-9B1D-A789C480A7BC}" type="presParOf" srcId="{80FCA716-2FC6-4534-9BCA-B97E18EBA640}" destId="{064765B2-BF2E-4DE1-8ADE-0AC611A33B67}" srcOrd="1" destOrd="0" presId="urn:microsoft.com/office/officeart/2005/8/layout/hList7"/>
    <dgm:cxn modelId="{E84835B0-4E45-42F1-903A-8A67F7944993}" type="presParOf" srcId="{80FCA716-2FC6-4534-9BCA-B97E18EBA640}" destId="{886A366B-99B8-44D1-B05D-C03809DFD67E}" srcOrd="2" destOrd="0" presId="urn:microsoft.com/office/officeart/2005/8/layout/hList7"/>
    <dgm:cxn modelId="{EF2C9F86-2097-42E6-87A5-DB2269CD5793}" type="presParOf" srcId="{80FCA716-2FC6-4534-9BCA-B97E18EBA640}" destId="{AEF2FAA9-F696-461B-B2B0-97D986742674}" srcOrd="3" destOrd="0" presId="urn:microsoft.com/office/officeart/2005/8/layout/hList7"/>
    <dgm:cxn modelId="{4B4111F3-D6A7-4A60-B6EA-C19FD640BF03}" type="presParOf" srcId="{434BBEB4-2C8C-45A6-AF6D-3AC92BEE4F4C}" destId="{4F226DDC-50E9-4C93-B16D-3C7CA9B8D438}" srcOrd="3" destOrd="0" presId="urn:microsoft.com/office/officeart/2005/8/layout/hList7"/>
    <dgm:cxn modelId="{F6F64625-7A25-4765-BBB8-3234B7BA2CCF}" type="presParOf" srcId="{434BBEB4-2C8C-45A6-AF6D-3AC92BEE4F4C}" destId="{8AC27F73-323A-4CAC-A503-9E771C439C4C}" srcOrd="4" destOrd="0" presId="urn:microsoft.com/office/officeart/2005/8/layout/hList7"/>
    <dgm:cxn modelId="{E0262034-4391-47D6-8369-D82CF6088256}" type="presParOf" srcId="{8AC27F73-323A-4CAC-A503-9E771C439C4C}" destId="{97232EAC-50F4-4341-9348-E9B429C343B0}" srcOrd="0" destOrd="0" presId="urn:microsoft.com/office/officeart/2005/8/layout/hList7"/>
    <dgm:cxn modelId="{F8D0A3F2-FCEB-4455-83C7-8A8C01E729CB}" type="presParOf" srcId="{8AC27F73-323A-4CAC-A503-9E771C439C4C}" destId="{D4B7062C-2794-4780-BD57-1C954E49D205}" srcOrd="1" destOrd="0" presId="urn:microsoft.com/office/officeart/2005/8/layout/hList7"/>
    <dgm:cxn modelId="{E7BF9215-3FC6-4F8C-B428-22C6CF161ABD}" type="presParOf" srcId="{8AC27F73-323A-4CAC-A503-9E771C439C4C}" destId="{F4C1CDBB-B113-41A1-A0DB-3774962E6FEC}" srcOrd="2" destOrd="0" presId="urn:microsoft.com/office/officeart/2005/8/layout/hList7"/>
    <dgm:cxn modelId="{B4FEC97C-C7ED-4387-9786-DFB3384D197E}" type="presParOf" srcId="{8AC27F73-323A-4CAC-A503-9E771C439C4C}" destId="{475EC39A-0051-4B83-807B-D41CBA489677}" srcOrd="3" destOrd="0" presId="urn:microsoft.com/office/officeart/2005/8/layout/hList7"/>
    <dgm:cxn modelId="{BFDFF97B-246C-47C3-8402-8FC4D70F897E}" type="presParOf" srcId="{434BBEB4-2C8C-45A6-AF6D-3AC92BEE4F4C}" destId="{5B82AC44-36BE-4E75-B3C6-13AC38A0340A}" srcOrd="5" destOrd="0" presId="urn:microsoft.com/office/officeart/2005/8/layout/hList7"/>
    <dgm:cxn modelId="{8D1738CF-3678-411F-9C35-783CDE6B6482}" type="presParOf" srcId="{434BBEB4-2C8C-45A6-AF6D-3AC92BEE4F4C}" destId="{1CE67202-12C8-40C0-BB7F-759A75B530E9}" srcOrd="6" destOrd="0" presId="urn:microsoft.com/office/officeart/2005/8/layout/hList7"/>
    <dgm:cxn modelId="{B7901C49-859A-4C0D-B4C6-EB047DB8AB51}" type="presParOf" srcId="{1CE67202-12C8-40C0-BB7F-759A75B530E9}" destId="{7C1DF9DF-70BD-47C5-93A3-12E9286EA615}" srcOrd="0" destOrd="0" presId="urn:microsoft.com/office/officeart/2005/8/layout/hList7"/>
    <dgm:cxn modelId="{269E592D-DFE6-430F-9546-327DD96C0D04}" type="presParOf" srcId="{1CE67202-12C8-40C0-BB7F-759A75B530E9}" destId="{03ADFAFA-E04F-4E3A-9464-14CDE0339BB7}" srcOrd="1" destOrd="0" presId="urn:microsoft.com/office/officeart/2005/8/layout/hList7"/>
    <dgm:cxn modelId="{B5C0440E-99E7-4AF2-8BC1-38B3FC0230AE}" type="presParOf" srcId="{1CE67202-12C8-40C0-BB7F-759A75B530E9}" destId="{27BA3A38-9751-468E-9F78-43AC6DBA2F0C}" srcOrd="2" destOrd="0" presId="urn:microsoft.com/office/officeart/2005/8/layout/hList7"/>
    <dgm:cxn modelId="{A9901722-67EF-4F7D-B627-841B78D05BCF}" type="presParOf" srcId="{1CE67202-12C8-40C0-BB7F-759A75B530E9}" destId="{60E7420F-5D21-4351-8F32-EC5810C44FAB}" srcOrd="3" destOrd="0" presId="urn:microsoft.com/office/officeart/2005/8/layout/hList7"/>
    <dgm:cxn modelId="{C9430354-CF5D-43FA-9395-1481873009EB}" type="presParOf" srcId="{434BBEB4-2C8C-45A6-AF6D-3AC92BEE4F4C}" destId="{3B8470FF-D5C5-4B24-8868-9D9519606E50}" srcOrd="7" destOrd="0" presId="urn:microsoft.com/office/officeart/2005/8/layout/hList7"/>
    <dgm:cxn modelId="{75CEC10B-A762-4899-926C-A2FA570F1FE2}" type="presParOf" srcId="{434BBEB4-2C8C-45A6-AF6D-3AC92BEE4F4C}" destId="{A715FC9E-DA7D-473E-B6BE-E5BC164C78E1}" srcOrd="8" destOrd="0" presId="urn:microsoft.com/office/officeart/2005/8/layout/hList7"/>
    <dgm:cxn modelId="{C8C8DBFD-D2DA-4648-B5C4-317F50FE25B3}" type="presParOf" srcId="{A715FC9E-DA7D-473E-B6BE-E5BC164C78E1}" destId="{161E07E9-8753-433E-8C7A-8E063D75B74C}" srcOrd="0" destOrd="0" presId="urn:microsoft.com/office/officeart/2005/8/layout/hList7"/>
    <dgm:cxn modelId="{EDB64C8E-15CB-4322-BD30-2AE2AF060B2C}" type="presParOf" srcId="{A715FC9E-DA7D-473E-B6BE-E5BC164C78E1}" destId="{AC7016F0-0F3C-44EB-8C94-C941CBA498C6}" srcOrd="1" destOrd="0" presId="urn:microsoft.com/office/officeart/2005/8/layout/hList7"/>
    <dgm:cxn modelId="{A68E783B-BD0E-40A1-9B25-C76F1527E497}" type="presParOf" srcId="{A715FC9E-DA7D-473E-B6BE-E5BC164C78E1}" destId="{0BE12631-53F7-451A-85FA-98ED00F61C92}" srcOrd="2" destOrd="0" presId="urn:microsoft.com/office/officeart/2005/8/layout/hList7"/>
    <dgm:cxn modelId="{B67EA603-20B8-4E1D-BB19-FF45CB339CBE}" type="presParOf" srcId="{A715FC9E-DA7D-473E-B6BE-E5BC164C78E1}" destId="{347C5B09-76A6-497F-9EC8-9FA5859FC178}" srcOrd="3" destOrd="0" presId="urn:microsoft.com/office/officeart/2005/8/layout/hList7"/>
    <dgm:cxn modelId="{28B55158-80E8-4D19-B3DF-E8D3F45AE71B}" type="presParOf" srcId="{434BBEB4-2C8C-45A6-AF6D-3AC92BEE4F4C}" destId="{A1319ED7-984D-4283-B022-F3D3DEBE8BAB}" srcOrd="9" destOrd="0" presId="urn:microsoft.com/office/officeart/2005/8/layout/hList7"/>
    <dgm:cxn modelId="{E2DD737D-6B78-4443-8C3F-8C78673D387C}" type="presParOf" srcId="{434BBEB4-2C8C-45A6-AF6D-3AC92BEE4F4C}" destId="{792BEB33-0A10-4569-BF83-81FFDBD374F5}" srcOrd="10" destOrd="0" presId="urn:microsoft.com/office/officeart/2005/8/layout/hList7"/>
    <dgm:cxn modelId="{D770C725-83FE-4CC1-82F6-7E534ABBD3CB}" type="presParOf" srcId="{792BEB33-0A10-4569-BF83-81FFDBD374F5}" destId="{3E31BAB3-102A-42F8-98C4-1C71CB4419D4}" srcOrd="0" destOrd="0" presId="urn:microsoft.com/office/officeart/2005/8/layout/hList7"/>
    <dgm:cxn modelId="{DFAB5261-834B-4767-ACD1-1D1195BE97AD}" type="presParOf" srcId="{792BEB33-0A10-4569-BF83-81FFDBD374F5}" destId="{ACDF3453-124D-47CB-A4C4-6D7A23D9707C}" srcOrd="1" destOrd="0" presId="urn:microsoft.com/office/officeart/2005/8/layout/hList7"/>
    <dgm:cxn modelId="{026D7ED4-37E6-4297-9BB7-DA46DFAD2BF0}" type="presParOf" srcId="{792BEB33-0A10-4569-BF83-81FFDBD374F5}" destId="{0C0F7613-8601-42E6-AFEB-F6135580D4BC}" srcOrd="2" destOrd="0" presId="urn:microsoft.com/office/officeart/2005/8/layout/hList7"/>
    <dgm:cxn modelId="{ABE5D468-0A47-4ED8-AAEF-7600BBD8E486}" type="presParOf" srcId="{792BEB33-0A10-4569-BF83-81FFDBD374F5}" destId="{C2208029-019B-41BD-8016-C031C1ACBC0C}" srcOrd="3" destOrd="0" presId="urn:microsoft.com/office/officeart/2005/8/layout/hList7"/>
    <dgm:cxn modelId="{5371D100-5D0D-4CD5-8C14-15AB29C2F5E5}" type="presParOf" srcId="{434BBEB4-2C8C-45A6-AF6D-3AC92BEE4F4C}" destId="{E4822845-8B54-40BC-8619-C42AEBCF1693}" srcOrd="11" destOrd="0" presId="urn:microsoft.com/office/officeart/2005/8/layout/hList7"/>
    <dgm:cxn modelId="{DB67F98E-3093-4B65-B53B-16CCE213BC68}" type="presParOf" srcId="{434BBEB4-2C8C-45A6-AF6D-3AC92BEE4F4C}" destId="{99B406EE-C22D-4119-AD4F-095B0617D8AF}" srcOrd="12" destOrd="0" presId="urn:microsoft.com/office/officeart/2005/8/layout/hList7"/>
    <dgm:cxn modelId="{E1B95A7C-95BF-4C11-BEBB-BA54E1E5A227}" type="presParOf" srcId="{99B406EE-C22D-4119-AD4F-095B0617D8AF}" destId="{BB926F0D-B0EF-4F70-9EC5-F20BA736336A}" srcOrd="0" destOrd="0" presId="urn:microsoft.com/office/officeart/2005/8/layout/hList7"/>
    <dgm:cxn modelId="{9EB48DFE-88E0-4350-B48D-D3ACD004A794}" type="presParOf" srcId="{99B406EE-C22D-4119-AD4F-095B0617D8AF}" destId="{AF2FD69A-F066-47F3-850E-4F2E3331C0DF}" srcOrd="1" destOrd="0" presId="urn:microsoft.com/office/officeart/2005/8/layout/hList7"/>
    <dgm:cxn modelId="{ECD695F1-C0DF-4D07-B5E4-DC3F79A1F559}" type="presParOf" srcId="{99B406EE-C22D-4119-AD4F-095B0617D8AF}" destId="{26EDDAB1-7531-47C2-BD05-88597FFC21DE}" srcOrd="2" destOrd="0" presId="urn:microsoft.com/office/officeart/2005/8/layout/hList7"/>
    <dgm:cxn modelId="{EA697722-D323-45A7-91E8-2B4CE6F851F0}" type="presParOf" srcId="{99B406EE-C22D-4119-AD4F-095B0617D8AF}" destId="{DA252B8B-EF0D-4CD6-B0A8-CA29BF72B18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7AB8E-A54F-47E3-989A-9135ACEB783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4124428-1C24-48E6-A912-55581952CEE8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1</a:t>
          </a:r>
          <a:endParaRPr lang="fr-FR" sz="1800" b="1" dirty="0"/>
        </a:p>
      </dgm:t>
    </dgm:pt>
    <dgm:pt modelId="{F79AAE54-4537-4DB9-BB56-03052B450CC2}" type="parTrans" cxnId="{F45D38B8-E97B-4F3C-8DC3-E03AA9949C49}">
      <dgm:prSet/>
      <dgm:spPr/>
      <dgm:t>
        <a:bodyPr/>
        <a:lstStyle/>
        <a:p>
          <a:endParaRPr lang="fr-FR" sz="2400" b="1"/>
        </a:p>
      </dgm:t>
    </dgm:pt>
    <dgm:pt modelId="{86BB85DF-F196-4CFF-BE02-A320CD9B86D9}" type="sibTrans" cxnId="{F45D38B8-E97B-4F3C-8DC3-E03AA9949C49}">
      <dgm:prSet/>
      <dgm:spPr/>
      <dgm:t>
        <a:bodyPr/>
        <a:lstStyle/>
        <a:p>
          <a:endParaRPr lang="fr-FR" sz="2400" b="1"/>
        </a:p>
      </dgm:t>
    </dgm:pt>
    <dgm:pt modelId="{8714EEC1-D473-4F98-8406-5B89B7C312EB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Governação e financiamento do sistema de imunização</a:t>
          </a:r>
          <a:endParaRPr lang="fr-FR" sz="1800" b="1" dirty="0"/>
        </a:p>
      </dgm:t>
    </dgm:pt>
    <dgm:pt modelId="{ACFAA3EA-3F8D-469B-A2A7-8A8E6445433D}" type="parTrans" cxnId="{F53E15B8-F42F-4A0D-A60C-11EBEB0F54C1}">
      <dgm:prSet/>
      <dgm:spPr/>
      <dgm:t>
        <a:bodyPr/>
        <a:lstStyle/>
        <a:p>
          <a:endParaRPr lang="fr-FR" sz="2400" b="1"/>
        </a:p>
      </dgm:t>
    </dgm:pt>
    <dgm:pt modelId="{1E4545E3-8B14-4680-AB0C-B8E70539AA52}" type="sibTrans" cxnId="{F53E15B8-F42F-4A0D-A60C-11EBEB0F54C1}">
      <dgm:prSet/>
      <dgm:spPr/>
      <dgm:t>
        <a:bodyPr/>
        <a:lstStyle/>
        <a:p>
          <a:endParaRPr lang="fr-FR" sz="2400" b="1"/>
        </a:p>
      </dgm:t>
    </dgm:pt>
    <dgm:pt modelId="{5AA9A09B-207E-4C3E-8A19-B195E7D37F3B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2</a:t>
          </a:r>
          <a:endParaRPr lang="fr-FR" sz="1800" b="1" dirty="0"/>
        </a:p>
      </dgm:t>
    </dgm:pt>
    <dgm:pt modelId="{740EFB2B-099C-400A-AB8D-087A8075CDFE}" type="parTrans" cxnId="{50803AE5-466C-4C70-B50E-3C29219DAA90}">
      <dgm:prSet/>
      <dgm:spPr/>
      <dgm:t>
        <a:bodyPr/>
        <a:lstStyle/>
        <a:p>
          <a:endParaRPr lang="fr-FR" sz="2400" b="1"/>
        </a:p>
      </dgm:t>
    </dgm:pt>
    <dgm:pt modelId="{1762346D-02E6-466E-8CB8-6F044D345E85}" type="sibTrans" cxnId="{50803AE5-466C-4C70-B50E-3C29219DAA90}">
      <dgm:prSet/>
      <dgm:spPr/>
      <dgm:t>
        <a:bodyPr/>
        <a:lstStyle/>
        <a:p>
          <a:endParaRPr lang="fr-FR" sz="2400" b="1"/>
        </a:p>
      </dgm:t>
    </dgm:pt>
    <dgm:pt modelId="{88436463-620D-4CE0-AF79-CBBBEC2149CA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Sistema de abastecimento, qualidade, logística e gestão de resíduos</a:t>
          </a:r>
          <a:endParaRPr lang="fr-FR" sz="1800" b="1" dirty="0"/>
        </a:p>
      </dgm:t>
    </dgm:pt>
    <dgm:pt modelId="{DE6CC575-61B7-4663-A8F5-0DB16EABB4DC}" type="parTrans" cxnId="{34DC267A-2C96-4DB2-93C3-3206A773B619}">
      <dgm:prSet/>
      <dgm:spPr/>
      <dgm:t>
        <a:bodyPr/>
        <a:lstStyle/>
        <a:p>
          <a:endParaRPr lang="fr-FR" sz="2400" b="1"/>
        </a:p>
      </dgm:t>
    </dgm:pt>
    <dgm:pt modelId="{1C379C7E-8407-45F6-B6B1-7CA0A88440F2}" type="sibTrans" cxnId="{34DC267A-2C96-4DB2-93C3-3206A773B619}">
      <dgm:prSet/>
      <dgm:spPr/>
      <dgm:t>
        <a:bodyPr/>
        <a:lstStyle/>
        <a:p>
          <a:endParaRPr lang="fr-FR" sz="2400" b="1"/>
        </a:p>
      </dgm:t>
    </dgm:pt>
    <dgm:pt modelId="{6B734FB3-E892-4FC0-9FE7-11D792DE90C8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3</a:t>
          </a:r>
          <a:endParaRPr lang="fr-FR" sz="1800" b="1" dirty="0"/>
        </a:p>
      </dgm:t>
    </dgm:pt>
    <dgm:pt modelId="{D3B7BD67-D5A1-4815-B24B-CEC659AAB2CE}" type="parTrans" cxnId="{6F69C160-3295-4DA5-9F85-353F5D04FD65}">
      <dgm:prSet/>
      <dgm:spPr/>
      <dgm:t>
        <a:bodyPr/>
        <a:lstStyle/>
        <a:p>
          <a:endParaRPr lang="fr-FR" sz="2400" b="1"/>
        </a:p>
      </dgm:t>
    </dgm:pt>
    <dgm:pt modelId="{A702DEBB-49DB-48F1-93B9-19640129818E}" type="sibTrans" cxnId="{6F69C160-3295-4DA5-9F85-353F5D04FD65}">
      <dgm:prSet/>
      <dgm:spPr/>
      <dgm:t>
        <a:bodyPr/>
        <a:lstStyle/>
        <a:p>
          <a:endParaRPr lang="fr-FR" sz="2400" b="1"/>
        </a:p>
      </dgm:t>
    </dgm:pt>
    <dgm:pt modelId="{7EC11A16-E776-4C30-920C-6932FE82EAED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Prestação de serviços, equidade e sistema de informação</a:t>
          </a:r>
          <a:endParaRPr lang="fr-FR" sz="1800" b="1" dirty="0"/>
        </a:p>
      </dgm:t>
    </dgm:pt>
    <dgm:pt modelId="{620A9DCB-9389-4667-AE93-07A1A0334B8E}" type="parTrans" cxnId="{15531FE0-3B23-4BC5-B129-1989E2B20120}">
      <dgm:prSet/>
      <dgm:spPr/>
      <dgm:t>
        <a:bodyPr/>
        <a:lstStyle/>
        <a:p>
          <a:endParaRPr lang="fr-FR" sz="2400" b="1"/>
        </a:p>
      </dgm:t>
    </dgm:pt>
    <dgm:pt modelId="{75E79E70-2E0B-4CDF-A380-68E3754B38B9}" type="sibTrans" cxnId="{15531FE0-3B23-4BC5-B129-1989E2B20120}">
      <dgm:prSet/>
      <dgm:spPr/>
      <dgm:t>
        <a:bodyPr/>
        <a:lstStyle/>
        <a:p>
          <a:endParaRPr lang="fr-FR" sz="2400" b="1"/>
        </a:p>
      </dgm:t>
    </dgm:pt>
    <dgm:pt modelId="{872AFBC5-A0C8-4A26-B93D-DBFB1BA6B15C}">
      <dgm:prSet phldrT="[Texte]" custT="1"/>
      <dgm:spPr/>
      <dgm:t>
        <a:bodyPr/>
        <a:lstStyle/>
        <a:p>
          <a:r>
            <a:rPr lang="pt" sz="1800" b="1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4</a:t>
          </a:r>
          <a:endParaRPr lang="fr-FR" sz="1800" b="1" dirty="0"/>
        </a:p>
      </dgm:t>
    </dgm:pt>
    <dgm:pt modelId="{DF6766DA-8A6C-4DF1-8932-2FA324553C2D}" type="parTrans" cxnId="{F3F54284-0E83-45A0-B7D8-44997A77E8B1}">
      <dgm:prSet/>
      <dgm:spPr/>
      <dgm:t>
        <a:bodyPr/>
        <a:lstStyle/>
        <a:p>
          <a:endParaRPr lang="fr-FR" sz="2400" b="1"/>
        </a:p>
      </dgm:t>
    </dgm:pt>
    <dgm:pt modelId="{98082A38-74DC-4B8E-BED8-1448BE684D9C}" type="sibTrans" cxnId="{F3F54284-0E83-45A0-B7D8-44997A77E8B1}">
      <dgm:prSet/>
      <dgm:spPr/>
      <dgm:t>
        <a:bodyPr/>
        <a:lstStyle/>
        <a:p>
          <a:endParaRPr lang="fr-FR" sz="2400" b="1"/>
        </a:p>
      </dgm:t>
    </dgm:pt>
    <dgm:pt modelId="{555506F3-9F83-4786-ACF8-C8285B24A18C}">
      <dgm:prSet custT="1"/>
      <dgm:spPr/>
      <dgm:t>
        <a:bodyPr/>
        <a:lstStyle/>
        <a:p>
          <a:r>
            <a:rPr lang="pt" sz="1800" b="1" dirty="0"/>
            <a:t>Pesquisa e inovações</a:t>
          </a:r>
        </a:p>
      </dgm:t>
    </dgm:pt>
    <dgm:pt modelId="{9DFB93B0-3AAF-4B9C-8449-EC53CB8FB082}" type="parTrans" cxnId="{14C6D913-F17D-4295-9E27-28B6D2AF5336}">
      <dgm:prSet/>
      <dgm:spPr/>
      <dgm:t>
        <a:bodyPr/>
        <a:lstStyle/>
        <a:p>
          <a:endParaRPr lang="fr-FR" sz="2400" b="1"/>
        </a:p>
      </dgm:t>
    </dgm:pt>
    <dgm:pt modelId="{0967802C-3C55-403B-8191-2FFF2A1DE9A4}" type="sibTrans" cxnId="{14C6D913-F17D-4295-9E27-28B6D2AF5336}">
      <dgm:prSet/>
      <dgm:spPr/>
      <dgm:t>
        <a:bodyPr/>
        <a:lstStyle/>
        <a:p>
          <a:endParaRPr lang="fr-FR" sz="2400" b="1"/>
        </a:p>
      </dgm:t>
    </dgm:pt>
    <dgm:pt modelId="{AFCBA177-A453-47B4-AC1C-067666E8C67F}">
      <dgm:prSet phldrT="[Texte]" custT="1"/>
      <dgm:spPr/>
      <dgm:t>
        <a:bodyPr/>
        <a:lstStyle/>
        <a:p>
          <a:r>
            <a:rPr lang="pt" sz="1800" b="1" dirty="0"/>
            <a:t>EIXO 5</a:t>
          </a:r>
        </a:p>
      </dgm:t>
    </dgm:pt>
    <dgm:pt modelId="{51E85B36-91EE-4819-8917-A422140BD167}" type="parTrans" cxnId="{6D8D32AF-7471-4F3E-9095-9D64640C4793}">
      <dgm:prSet/>
      <dgm:spPr/>
      <dgm:t>
        <a:bodyPr/>
        <a:lstStyle/>
        <a:p>
          <a:endParaRPr lang="fr-FR" sz="2400" b="1"/>
        </a:p>
      </dgm:t>
    </dgm:pt>
    <dgm:pt modelId="{3AC73F5B-BE26-41A2-B4F2-A11A3CF86628}" type="sibTrans" cxnId="{6D8D32AF-7471-4F3E-9095-9D64640C4793}">
      <dgm:prSet/>
      <dgm:spPr/>
      <dgm:t>
        <a:bodyPr/>
        <a:lstStyle/>
        <a:p>
          <a:endParaRPr lang="fr-FR" sz="2400" b="1"/>
        </a:p>
      </dgm:t>
    </dgm:pt>
    <dgm:pt modelId="{8BE5C548-2906-4493-B48F-032828756689}">
      <dgm:prSet custT="1"/>
      <dgm:spPr/>
      <dgm:t>
        <a:bodyPr/>
        <a:lstStyle/>
        <a:p>
          <a:r>
            <a:rPr lang="pt" sz="1800" b="1" dirty="0"/>
            <a:t>Monitorização, preparação e resposta de DPV e MAPI a emergências relacionadas com DPV</a:t>
          </a:r>
        </a:p>
      </dgm:t>
    </dgm:pt>
    <dgm:pt modelId="{38C36A80-5F95-4793-8713-34BAD9D35434}" type="parTrans" cxnId="{C9314696-99CC-4607-B71B-132429C7A29C}">
      <dgm:prSet/>
      <dgm:spPr/>
      <dgm:t>
        <a:bodyPr/>
        <a:lstStyle/>
        <a:p>
          <a:endParaRPr lang="fr-FR" sz="2400" b="1"/>
        </a:p>
      </dgm:t>
    </dgm:pt>
    <dgm:pt modelId="{AE3A14A0-BCA2-4923-8A2E-9C185130BBA0}" type="sibTrans" cxnId="{C9314696-99CC-4607-B71B-132429C7A29C}">
      <dgm:prSet/>
      <dgm:spPr/>
      <dgm:t>
        <a:bodyPr/>
        <a:lstStyle/>
        <a:p>
          <a:endParaRPr lang="fr-FR" sz="2400" b="1"/>
        </a:p>
      </dgm:t>
    </dgm:pt>
    <dgm:pt modelId="{906A92CD-794C-4D2F-86BA-29C5DF7A31F7}">
      <dgm:prSet phldrT="[Texte]" custT="1"/>
      <dgm:spPr/>
      <dgm:t>
        <a:bodyPr/>
        <a:lstStyle/>
        <a:p>
          <a:r>
            <a:rPr lang="pt" sz="1800" b="1"/>
            <a:t>EIXO 6</a:t>
          </a:r>
          <a:endParaRPr lang="fr-FR" sz="1800" b="1" dirty="0"/>
        </a:p>
      </dgm:t>
    </dgm:pt>
    <dgm:pt modelId="{D5B542B2-406F-4874-8CEC-A43952C6DE71}" type="parTrans" cxnId="{42F5BEC6-585B-4DF1-90FA-6C47B9CE0333}">
      <dgm:prSet/>
      <dgm:spPr/>
      <dgm:t>
        <a:bodyPr/>
        <a:lstStyle/>
        <a:p>
          <a:endParaRPr lang="fr-FR" sz="2400" b="1"/>
        </a:p>
      </dgm:t>
    </dgm:pt>
    <dgm:pt modelId="{B4DD5799-6AB5-4CAD-91EE-0199222E3C81}" type="sibTrans" cxnId="{42F5BEC6-585B-4DF1-90FA-6C47B9CE0333}">
      <dgm:prSet/>
      <dgm:spPr/>
      <dgm:t>
        <a:bodyPr/>
        <a:lstStyle/>
        <a:p>
          <a:endParaRPr lang="fr-FR" sz="2400" b="1"/>
        </a:p>
      </dgm:t>
    </dgm:pt>
    <dgm:pt modelId="{9094B24C-5396-4405-AB47-1A9D4EB73BC1}">
      <dgm:prSet custT="1"/>
      <dgm:spPr/>
      <dgm:t>
        <a:bodyPr/>
        <a:lstStyle/>
        <a:p>
          <a:r>
            <a:rPr lang="pt" sz="1800" b="1"/>
            <a:t>Geração de demanda e envolvimento das partes interessadas</a:t>
          </a:r>
        </a:p>
      </dgm:t>
    </dgm:pt>
    <dgm:pt modelId="{5A3BB0AD-EE78-4342-9AD1-AC1E9E3A710B}" type="parTrans" cxnId="{AB316D9D-60FC-40AE-9209-F02FCD0EA998}">
      <dgm:prSet/>
      <dgm:spPr/>
      <dgm:t>
        <a:bodyPr/>
        <a:lstStyle/>
        <a:p>
          <a:endParaRPr lang="fr-FR" sz="2400" b="1"/>
        </a:p>
      </dgm:t>
    </dgm:pt>
    <dgm:pt modelId="{99C289CE-46C9-49BC-8370-37C85952D5A0}" type="sibTrans" cxnId="{AB316D9D-60FC-40AE-9209-F02FCD0EA998}">
      <dgm:prSet/>
      <dgm:spPr/>
      <dgm:t>
        <a:bodyPr/>
        <a:lstStyle/>
        <a:p>
          <a:endParaRPr lang="fr-FR" sz="2400" b="1"/>
        </a:p>
      </dgm:t>
    </dgm:pt>
    <dgm:pt modelId="{4E16D606-9BAA-4CA7-9258-91641B5E137A}" type="pres">
      <dgm:prSet presAssocID="{0307AB8E-A54F-47E3-989A-9135ACEB7838}" presName="Name0" presStyleCnt="0">
        <dgm:presLayoutVars>
          <dgm:dir/>
          <dgm:animLvl val="lvl"/>
          <dgm:resizeHandles val="exact"/>
        </dgm:presLayoutVars>
      </dgm:prSet>
      <dgm:spPr/>
    </dgm:pt>
    <dgm:pt modelId="{CC61175E-022D-4A5C-BFA6-2BF0411F7644}" type="pres">
      <dgm:prSet presAssocID="{B4124428-1C24-48E6-A912-55581952CEE8}" presName="composite" presStyleCnt="0"/>
      <dgm:spPr/>
    </dgm:pt>
    <dgm:pt modelId="{50441FD6-5E38-4772-AA14-2AB71F609D8B}" type="pres">
      <dgm:prSet presAssocID="{B4124428-1C24-48E6-A912-55581952CEE8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B947C80E-EADC-4277-BF86-8B5C323A7D50}" type="pres">
      <dgm:prSet presAssocID="{B4124428-1C24-48E6-A912-55581952CEE8}" presName="desTx" presStyleLbl="alignAccFollowNode1" presStyleIdx="0" presStyleCnt="6">
        <dgm:presLayoutVars>
          <dgm:bulletEnabled val="1"/>
        </dgm:presLayoutVars>
      </dgm:prSet>
      <dgm:spPr/>
    </dgm:pt>
    <dgm:pt modelId="{818182B5-067F-4621-8715-6E6335E4BF1D}" type="pres">
      <dgm:prSet presAssocID="{86BB85DF-F196-4CFF-BE02-A320CD9B86D9}" presName="space" presStyleCnt="0"/>
      <dgm:spPr/>
    </dgm:pt>
    <dgm:pt modelId="{E0E00F7B-1768-43BD-92C1-CF997CCECDB6}" type="pres">
      <dgm:prSet presAssocID="{5AA9A09B-207E-4C3E-8A19-B195E7D37F3B}" presName="composite" presStyleCnt="0"/>
      <dgm:spPr/>
    </dgm:pt>
    <dgm:pt modelId="{4C74F28B-757B-410A-A85D-4F5F46EFF263}" type="pres">
      <dgm:prSet presAssocID="{5AA9A09B-207E-4C3E-8A19-B195E7D37F3B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EA392AF0-1044-4231-9774-B8022E4D8366}" type="pres">
      <dgm:prSet presAssocID="{5AA9A09B-207E-4C3E-8A19-B195E7D37F3B}" presName="desTx" presStyleLbl="alignAccFollowNode1" presStyleIdx="1" presStyleCnt="6">
        <dgm:presLayoutVars>
          <dgm:bulletEnabled val="1"/>
        </dgm:presLayoutVars>
      </dgm:prSet>
      <dgm:spPr/>
    </dgm:pt>
    <dgm:pt modelId="{844A4883-B1F9-4CBD-9769-2E03B23F7844}" type="pres">
      <dgm:prSet presAssocID="{1762346D-02E6-466E-8CB8-6F044D345E85}" presName="space" presStyleCnt="0"/>
      <dgm:spPr/>
    </dgm:pt>
    <dgm:pt modelId="{7C5B4D5C-5E46-4847-A1B4-BFC569377E4A}" type="pres">
      <dgm:prSet presAssocID="{6B734FB3-E892-4FC0-9FE7-11D792DE90C8}" presName="composite" presStyleCnt="0"/>
      <dgm:spPr/>
    </dgm:pt>
    <dgm:pt modelId="{E82D2192-F921-48EA-9CF1-23A5C57B3FF7}" type="pres">
      <dgm:prSet presAssocID="{6B734FB3-E892-4FC0-9FE7-11D792DE90C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F7778CB2-C2BA-4352-918B-C4340929FC0D}" type="pres">
      <dgm:prSet presAssocID="{6B734FB3-E892-4FC0-9FE7-11D792DE90C8}" presName="desTx" presStyleLbl="alignAccFollowNode1" presStyleIdx="2" presStyleCnt="6">
        <dgm:presLayoutVars>
          <dgm:bulletEnabled val="1"/>
        </dgm:presLayoutVars>
      </dgm:prSet>
      <dgm:spPr/>
    </dgm:pt>
    <dgm:pt modelId="{4D671EDB-9D53-4450-B55E-1B377ACF941A}" type="pres">
      <dgm:prSet presAssocID="{A702DEBB-49DB-48F1-93B9-19640129818E}" presName="space" presStyleCnt="0"/>
      <dgm:spPr/>
    </dgm:pt>
    <dgm:pt modelId="{476015BC-B777-4125-9CEA-FAB19EAAA726}" type="pres">
      <dgm:prSet presAssocID="{872AFBC5-A0C8-4A26-B93D-DBFB1BA6B15C}" presName="composite" presStyleCnt="0"/>
      <dgm:spPr/>
    </dgm:pt>
    <dgm:pt modelId="{DFCAE914-3370-4975-97D7-0B95EB7A228D}" type="pres">
      <dgm:prSet presAssocID="{872AFBC5-A0C8-4A26-B93D-DBFB1BA6B15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F35C0B1D-D3F6-426A-92BA-4A879FA60548}" type="pres">
      <dgm:prSet presAssocID="{872AFBC5-A0C8-4A26-B93D-DBFB1BA6B15C}" presName="desTx" presStyleLbl="alignAccFollowNode1" presStyleIdx="3" presStyleCnt="6" custScaleX="111745">
        <dgm:presLayoutVars>
          <dgm:bulletEnabled val="1"/>
        </dgm:presLayoutVars>
      </dgm:prSet>
      <dgm:spPr/>
    </dgm:pt>
    <dgm:pt modelId="{68C85DC4-E043-4117-9324-05F6EEA26D3C}" type="pres">
      <dgm:prSet presAssocID="{98082A38-74DC-4B8E-BED8-1448BE684D9C}" presName="space" presStyleCnt="0"/>
      <dgm:spPr/>
    </dgm:pt>
    <dgm:pt modelId="{033A1CA4-9418-488E-894A-C40272DDA0FF}" type="pres">
      <dgm:prSet presAssocID="{AFCBA177-A453-47B4-AC1C-067666E8C67F}" presName="composite" presStyleCnt="0"/>
      <dgm:spPr/>
    </dgm:pt>
    <dgm:pt modelId="{FF0FB17A-7C86-4F96-AE75-7824B1F86184}" type="pres">
      <dgm:prSet presAssocID="{AFCBA177-A453-47B4-AC1C-067666E8C67F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23A79527-E2BB-476D-BF45-5C11802276A1}" type="pres">
      <dgm:prSet presAssocID="{AFCBA177-A453-47B4-AC1C-067666E8C67F}" presName="desTx" presStyleLbl="alignAccFollowNode1" presStyleIdx="4" presStyleCnt="6">
        <dgm:presLayoutVars>
          <dgm:bulletEnabled val="1"/>
        </dgm:presLayoutVars>
      </dgm:prSet>
      <dgm:spPr/>
    </dgm:pt>
    <dgm:pt modelId="{B99A855B-83A2-4795-9F6B-98910F7AEAE8}" type="pres">
      <dgm:prSet presAssocID="{3AC73F5B-BE26-41A2-B4F2-A11A3CF86628}" presName="space" presStyleCnt="0"/>
      <dgm:spPr/>
    </dgm:pt>
    <dgm:pt modelId="{E1608A2E-8639-4E77-9396-EA1544A708C4}" type="pres">
      <dgm:prSet presAssocID="{906A92CD-794C-4D2F-86BA-29C5DF7A31F7}" presName="composite" presStyleCnt="0"/>
      <dgm:spPr/>
    </dgm:pt>
    <dgm:pt modelId="{1C32684A-D2FB-4360-B5EE-2034FFCB1A69}" type="pres">
      <dgm:prSet presAssocID="{906A92CD-794C-4D2F-86BA-29C5DF7A31F7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E79828A1-1E94-41D9-B278-5C1C0E0B7D70}" type="pres">
      <dgm:prSet presAssocID="{906A92CD-794C-4D2F-86BA-29C5DF7A31F7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4C6D913-F17D-4295-9E27-28B6D2AF5336}" srcId="{906A92CD-794C-4D2F-86BA-29C5DF7A31F7}" destId="{555506F3-9F83-4786-ACF8-C8285B24A18C}" srcOrd="0" destOrd="0" parTransId="{9DFB93B0-3AAF-4B9C-8449-EC53CB8FB082}" sibTransId="{0967802C-3C55-403B-8191-2FFF2A1DE9A4}"/>
    <dgm:cxn modelId="{331A1331-2BDB-45FE-9A06-D2F2F9CC8E75}" type="presOf" srcId="{B4124428-1C24-48E6-A912-55581952CEE8}" destId="{50441FD6-5E38-4772-AA14-2AB71F609D8B}" srcOrd="0" destOrd="0" presId="urn:microsoft.com/office/officeart/2005/8/layout/hList1"/>
    <dgm:cxn modelId="{A188733E-859B-428E-B2C5-636E5C30F110}" type="presOf" srcId="{9094B24C-5396-4405-AB47-1A9D4EB73BC1}" destId="{23A79527-E2BB-476D-BF45-5C11802276A1}" srcOrd="0" destOrd="0" presId="urn:microsoft.com/office/officeart/2005/8/layout/hList1"/>
    <dgm:cxn modelId="{6F69C160-3295-4DA5-9F85-353F5D04FD65}" srcId="{0307AB8E-A54F-47E3-989A-9135ACEB7838}" destId="{6B734FB3-E892-4FC0-9FE7-11D792DE90C8}" srcOrd="2" destOrd="0" parTransId="{D3B7BD67-D5A1-4815-B24B-CEC659AAB2CE}" sibTransId="{A702DEBB-49DB-48F1-93B9-19640129818E}"/>
    <dgm:cxn modelId="{8FECF363-FC4C-4488-B1D0-93A5E7044350}" type="presOf" srcId="{872AFBC5-A0C8-4A26-B93D-DBFB1BA6B15C}" destId="{DFCAE914-3370-4975-97D7-0B95EB7A228D}" srcOrd="0" destOrd="0" presId="urn:microsoft.com/office/officeart/2005/8/layout/hList1"/>
    <dgm:cxn modelId="{01DA2D53-E24D-4AA6-A972-F04E4F2FC98F}" type="presOf" srcId="{906A92CD-794C-4D2F-86BA-29C5DF7A31F7}" destId="{1C32684A-D2FB-4360-B5EE-2034FFCB1A69}" srcOrd="0" destOrd="0" presId="urn:microsoft.com/office/officeart/2005/8/layout/hList1"/>
    <dgm:cxn modelId="{34DC267A-2C96-4DB2-93C3-3206A773B619}" srcId="{5AA9A09B-207E-4C3E-8A19-B195E7D37F3B}" destId="{88436463-620D-4CE0-AF79-CBBBEC2149CA}" srcOrd="0" destOrd="0" parTransId="{DE6CC575-61B7-4663-A8F5-0DB16EABB4DC}" sibTransId="{1C379C7E-8407-45F6-B6B1-7CA0A88440F2}"/>
    <dgm:cxn modelId="{44C20B7B-8308-453B-9253-7FCB83FB7299}" type="presOf" srcId="{88436463-620D-4CE0-AF79-CBBBEC2149CA}" destId="{EA392AF0-1044-4231-9774-B8022E4D8366}" srcOrd="0" destOrd="0" presId="urn:microsoft.com/office/officeart/2005/8/layout/hList1"/>
    <dgm:cxn modelId="{F3F54284-0E83-45A0-B7D8-44997A77E8B1}" srcId="{0307AB8E-A54F-47E3-989A-9135ACEB7838}" destId="{872AFBC5-A0C8-4A26-B93D-DBFB1BA6B15C}" srcOrd="3" destOrd="0" parTransId="{DF6766DA-8A6C-4DF1-8932-2FA324553C2D}" sibTransId="{98082A38-74DC-4B8E-BED8-1448BE684D9C}"/>
    <dgm:cxn modelId="{6944C38F-C566-4E20-B490-A73603079D05}" type="presOf" srcId="{555506F3-9F83-4786-ACF8-C8285B24A18C}" destId="{E79828A1-1E94-41D9-B278-5C1C0E0B7D70}" srcOrd="0" destOrd="0" presId="urn:microsoft.com/office/officeart/2005/8/layout/hList1"/>
    <dgm:cxn modelId="{C9314696-99CC-4607-B71B-132429C7A29C}" srcId="{872AFBC5-A0C8-4A26-B93D-DBFB1BA6B15C}" destId="{8BE5C548-2906-4493-B48F-032828756689}" srcOrd="0" destOrd="0" parTransId="{38C36A80-5F95-4793-8713-34BAD9D35434}" sibTransId="{AE3A14A0-BCA2-4923-8A2E-9C185130BBA0}"/>
    <dgm:cxn modelId="{334F5996-DDCC-421E-B521-A49B2685F084}" type="presOf" srcId="{AFCBA177-A453-47B4-AC1C-067666E8C67F}" destId="{FF0FB17A-7C86-4F96-AE75-7824B1F86184}" srcOrd="0" destOrd="0" presId="urn:microsoft.com/office/officeart/2005/8/layout/hList1"/>
    <dgm:cxn modelId="{AB316D9D-60FC-40AE-9209-F02FCD0EA998}" srcId="{AFCBA177-A453-47B4-AC1C-067666E8C67F}" destId="{9094B24C-5396-4405-AB47-1A9D4EB73BC1}" srcOrd="0" destOrd="0" parTransId="{5A3BB0AD-EE78-4342-9AD1-AC1E9E3A710B}" sibTransId="{99C289CE-46C9-49BC-8370-37C85952D5A0}"/>
    <dgm:cxn modelId="{67AD95A0-90D1-48C7-8695-0EF4DF8B699D}" type="presOf" srcId="{8BE5C548-2906-4493-B48F-032828756689}" destId="{F35C0B1D-D3F6-426A-92BA-4A879FA60548}" srcOrd="0" destOrd="0" presId="urn:microsoft.com/office/officeart/2005/8/layout/hList1"/>
    <dgm:cxn modelId="{6D8D32AF-7471-4F3E-9095-9D64640C4793}" srcId="{0307AB8E-A54F-47E3-989A-9135ACEB7838}" destId="{AFCBA177-A453-47B4-AC1C-067666E8C67F}" srcOrd="4" destOrd="0" parTransId="{51E85B36-91EE-4819-8917-A422140BD167}" sibTransId="{3AC73F5B-BE26-41A2-B4F2-A11A3CF86628}"/>
    <dgm:cxn modelId="{F53E15B8-F42F-4A0D-A60C-11EBEB0F54C1}" srcId="{B4124428-1C24-48E6-A912-55581952CEE8}" destId="{8714EEC1-D473-4F98-8406-5B89B7C312EB}" srcOrd="0" destOrd="0" parTransId="{ACFAA3EA-3F8D-469B-A2A7-8A8E6445433D}" sibTransId="{1E4545E3-8B14-4680-AB0C-B8E70539AA52}"/>
    <dgm:cxn modelId="{F45D38B8-E97B-4F3C-8DC3-E03AA9949C49}" srcId="{0307AB8E-A54F-47E3-989A-9135ACEB7838}" destId="{B4124428-1C24-48E6-A912-55581952CEE8}" srcOrd="0" destOrd="0" parTransId="{F79AAE54-4537-4DB9-BB56-03052B450CC2}" sibTransId="{86BB85DF-F196-4CFF-BE02-A320CD9B86D9}"/>
    <dgm:cxn modelId="{8017ACBF-3667-4870-A8EA-9038A144B153}" type="presOf" srcId="{7EC11A16-E776-4C30-920C-6932FE82EAED}" destId="{F7778CB2-C2BA-4352-918B-C4340929FC0D}" srcOrd="0" destOrd="0" presId="urn:microsoft.com/office/officeart/2005/8/layout/hList1"/>
    <dgm:cxn modelId="{42F5BEC6-585B-4DF1-90FA-6C47B9CE0333}" srcId="{0307AB8E-A54F-47E3-989A-9135ACEB7838}" destId="{906A92CD-794C-4D2F-86BA-29C5DF7A31F7}" srcOrd="5" destOrd="0" parTransId="{D5B542B2-406F-4874-8CEC-A43952C6DE71}" sibTransId="{B4DD5799-6AB5-4CAD-91EE-0199222E3C81}"/>
    <dgm:cxn modelId="{80A718C8-6DCD-4032-81DC-B2A09D3A0ADE}" type="presOf" srcId="{5AA9A09B-207E-4C3E-8A19-B195E7D37F3B}" destId="{4C74F28B-757B-410A-A85D-4F5F46EFF263}" srcOrd="0" destOrd="0" presId="urn:microsoft.com/office/officeart/2005/8/layout/hList1"/>
    <dgm:cxn modelId="{B2043BCE-A711-46E9-8C90-2F25894542BD}" type="presOf" srcId="{0307AB8E-A54F-47E3-989A-9135ACEB7838}" destId="{4E16D606-9BAA-4CA7-9258-91641B5E137A}" srcOrd="0" destOrd="0" presId="urn:microsoft.com/office/officeart/2005/8/layout/hList1"/>
    <dgm:cxn modelId="{D5D1E5D0-CCA9-4E85-BCAB-85E1DD90CA10}" type="presOf" srcId="{8714EEC1-D473-4F98-8406-5B89B7C312EB}" destId="{B947C80E-EADC-4277-BF86-8B5C323A7D50}" srcOrd="0" destOrd="0" presId="urn:microsoft.com/office/officeart/2005/8/layout/hList1"/>
    <dgm:cxn modelId="{15531FE0-3B23-4BC5-B129-1989E2B20120}" srcId="{6B734FB3-E892-4FC0-9FE7-11D792DE90C8}" destId="{7EC11A16-E776-4C30-920C-6932FE82EAED}" srcOrd="0" destOrd="0" parTransId="{620A9DCB-9389-4667-AE93-07A1A0334B8E}" sibTransId="{75E79E70-2E0B-4CDF-A380-68E3754B38B9}"/>
    <dgm:cxn modelId="{50803AE5-466C-4C70-B50E-3C29219DAA90}" srcId="{0307AB8E-A54F-47E3-989A-9135ACEB7838}" destId="{5AA9A09B-207E-4C3E-8A19-B195E7D37F3B}" srcOrd="1" destOrd="0" parTransId="{740EFB2B-099C-400A-AB8D-087A8075CDFE}" sibTransId="{1762346D-02E6-466E-8CB8-6F044D345E85}"/>
    <dgm:cxn modelId="{DB51F7E7-AE49-47C2-BADF-84AE1C454DFB}" type="presOf" srcId="{6B734FB3-E892-4FC0-9FE7-11D792DE90C8}" destId="{E82D2192-F921-48EA-9CF1-23A5C57B3FF7}" srcOrd="0" destOrd="0" presId="urn:microsoft.com/office/officeart/2005/8/layout/hList1"/>
    <dgm:cxn modelId="{2103EC0D-8BAF-4DAA-AD4E-B0D1B8283EBD}" type="presParOf" srcId="{4E16D606-9BAA-4CA7-9258-91641B5E137A}" destId="{CC61175E-022D-4A5C-BFA6-2BF0411F7644}" srcOrd="0" destOrd="0" presId="urn:microsoft.com/office/officeart/2005/8/layout/hList1"/>
    <dgm:cxn modelId="{73C2C425-F6C9-4E69-B49C-385DFAB78215}" type="presParOf" srcId="{CC61175E-022D-4A5C-BFA6-2BF0411F7644}" destId="{50441FD6-5E38-4772-AA14-2AB71F609D8B}" srcOrd="0" destOrd="0" presId="urn:microsoft.com/office/officeart/2005/8/layout/hList1"/>
    <dgm:cxn modelId="{CB5685C4-6B16-4E95-A493-4DC8045BDBDB}" type="presParOf" srcId="{CC61175E-022D-4A5C-BFA6-2BF0411F7644}" destId="{B947C80E-EADC-4277-BF86-8B5C323A7D50}" srcOrd="1" destOrd="0" presId="urn:microsoft.com/office/officeart/2005/8/layout/hList1"/>
    <dgm:cxn modelId="{0CE910AB-E93D-40E9-80C2-2A062EA09817}" type="presParOf" srcId="{4E16D606-9BAA-4CA7-9258-91641B5E137A}" destId="{818182B5-067F-4621-8715-6E6335E4BF1D}" srcOrd="1" destOrd="0" presId="urn:microsoft.com/office/officeart/2005/8/layout/hList1"/>
    <dgm:cxn modelId="{A3EB325C-8E6C-478B-A861-387D0561A812}" type="presParOf" srcId="{4E16D606-9BAA-4CA7-9258-91641B5E137A}" destId="{E0E00F7B-1768-43BD-92C1-CF997CCECDB6}" srcOrd="2" destOrd="0" presId="urn:microsoft.com/office/officeart/2005/8/layout/hList1"/>
    <dgm:cxn modelId="{4093F9F3-B530-458B-9ACD-3E17423A606F}" type="presParOf" srcId="{E0E00F7B-1768-43BD-92C1-CF997CCECDB6}" destId="{4C74F28B-757B-410A-A85D-4F5F46EFF263}" srcOrd="0" destOrd="0" presId="urn:microsoft.com/office/officeart/2005/8/layout/hList1"/>
    <dgm:cxn modelId="{EE0E3D23-8D8E-4293-B8BF-091B3F978612}" type="presParOf" srcId="{E0E00F7B-1768-43BD-92C1-CF997CCECDB6}" destId="{EA392AF0-1044-4231-9774-B8022E4D8366}" srcOrd="1" destOrd="0" presId="urn:microsoft.com/office/officeart/2005/8/layout/hList1"/>
    <dgm:cxn modelId="{92B77397-95FA-49CE-B2B5-48BF392A2FC6}" type="presParOf" srcId="{4E16D606-9BAA-4CA7-9258-91641B5E137A}" destId="{844A4883-B1F9-4CBD-9769-2E03B23F7844}" srcOrd="3" destOrd="0" presId="urn:microsoft.com/office/officeart/2005/8/layout/hList1"/>
    <dgm:cxn modelId="{F2B4E9A9-7722-492A-863B-B28B1E4A3E77}" type="presParOf" srcId="{4E16D606-9BAA-4CA7-9258-91641B5E137A}" destId="{7C5B4D5C-5E46-4847-A1B4-BFC569377E4A}" srcOrd="4" destOrd="0" presId="urn:microsoft.com/office/officeart/2005/8/layout/hList1"/>
    <dgm:cxn modelId="{7780D626-F8BD-472A-8D93-9C972D21A641}" type="presParOf" srcId="{7C5B4D5C-5E46-4847-A1B4-BFC569377E4A}" destId="{E82D2192-F921-48EA-9CF1-23A5C57B3FF7}" srcOrd="0" destOrd="0" presId="urn:microsoft.com/office/officeart/2005/8/layout/hList1"/>
    <dgm:cxn modelId="{39CA2F52-4B4F-44B4-8AC0-3A3C814F93B1}" type="presParOf" srcId="{7C5B4D5C-5E46-4847-A1B4-BFC569377E4A}" destId="{F7778CB2-C2BA-4352-918B-C4340929FC0D}" srcOrd="1" destOrd="0" presId="urn:microsoft.com/office/officeart/2005/8/layout/hList1"/>
    <dgm:cxn modelId="{CD76E2E1-32EB-4359-8DBE-919297AE8996}" type="presParOf" srcId="{4E16D606-9BAA-4CA7-9258-91641B5E137A}" destId="{4D671EDB-9D53-4450-B55E-1B377ACF941A}" srcOrd="5" destOrd="0" presId="urn:microsoft.com/office/officeart/2005/8/layout/hList1"/>
    <dgm:cxn modelId="{CBCDB075-B64E-444F-A2DA-1F30DE772534}" type="presParOf" srcId="{4E16D606-9BAA-4CA7-9258-91641B5E137A}" destId="{476015BC-B777-4125-9CEA-FAB19EAAA726}" srcOrd="6" destOrd="0" presId="urn:microsoft.com/office/officeart/2005/8/layout/hList1"/>
    <dgm:cxn modelId="{1AF1EC4B-0B12-41D8-8147-30C9115C6D92}" type="presParOf" srcId="{476015BC-B777-4125-9CEA-FAB19EAAA726}" destId="{DFCAE914-3370-4975-97D7-0B95EB7A228D}" srcOrd="0" destOrd="0" presId="urn:microsoft.com/office/officeart/2005/8/layout/hList1"/>
    <dgm:cxn modelId="{046ABA59-DB92-404D-B5CB-4D08D651011F}" type="presParOf" srcId="{476015BC-B777-4125-9CEA-FAB19EAAA726}" destId="{F35C0B1D-D3F6-426A-92BA-4A879FA60548}" srcOrd="1" destOrd="0" presId="urn:microsoft.com/office/officeart/2005/8/layout/hList1"/>
    <dgm:cxn modelId="{1F7AB84D-873B-4AC3-A589-2BB375CE1A0E}" type="presParOf" srcId="{4E16D606-9BAA-4CA7-9258-91641B5E137A}" destId="{68C85DC4-E043-4117-9324-05F6EEA26D3C}" srcOrd="7" destOrd="0" presId="urn:microsoft.com/office/officeart/2005/8/layout/hList1"/>
    <dgm:cxn modelId="{886F5E87-47A5-4498-A11A-51BCFD39A68A}" type="presParOf" srcId="{4E16D606-9BAA-4CA7-9258-91641B5E137A}" destId="{033A1CA4-9418-488E-894A-C40272DDA0FF}" srcOrd="8" destOrd="0" presId="urn:microsoft.com/office/officeart/2005/8/layout/hList1"/>
    <dgm:cxn modelId="{B9F7469E-73CC-466B-B875-2DEFAA95C90A}" type="presParOf" srcId="{033A1CA4-9418-488E-894A-C40272DDA0FF}" destId="{FF0FB17A-7C86-4F96-AE75-7824B1F86184}" srcOrd="0" destOrd="0" presId="urn:microsoft.com/office/officeart/2005/8/layout/hList1"/>
    <dgm:cxn modelId="{8B3FCDA8-1715-4650-A665-2E5ADBAF7C1C}" type="presParOf" srcId="{033A1CA4-9418-488E-894A-C40272DDA0FF}" destId="{23A79527-E2BB-476D-BF45-5C11802276A1}" srcOrd="1" destOrd="0" presId="urn:microsoft.com/office/officeart/2005/8/layout/hList1"/>
    <dgm:cxn modelId="{9CB4D9D7-7201-4C2A-9668-4BD40EF5ABA1}" type="presParOf" srcId="{4E16D606-9BAA-4CA7-9258-91641B5E137A}" destId="{B99A855B-83A2-4795-9F6B-98910F7AEAE8}" srcOrd="9" destOrd="0" presId="urn:microsoft.com/office/officeart/2005/8/layout/hList1"/>
    <dgm:cxn modelId="{7B24804E-5463-42A6-BB15-07DD61B41D3A}" type="presParOf" srcId="{4E16D606-9BAA-4CA7-9258-91641B5E137A}" destId="{E1608A2E-8639-4E77-9396-EA1544A708C4}" srcOrd="10" destOrd="0" presId="urn:microsoft.com/office/officeart/2005/8/layout/hList1"/>
    <dgm:cxn modelId="{8A62292E-5F6E-4DD8-BAA5-0A676ECED7F1}" type="presParOf" srcId="{E1608A2E-8639-4E77-9396-EA1544A708C4}" destId="{1C32684A-D2FB-4360-B5EE-2034FFCB1A69}" srcOrd="0" destOrd="0" presId="urn:microsoft.com/office/officeart/2005/8/layout/hList1"/>
    <dgm:cxn modelId="{E43ED9B2-8E7F-4DFA-88E4-82A47BB7DF48}" type="presParOf" srcId="{E1608A2E-8639-4E77-9396-EA1544A708C4}" destId="{E79828A1-1E94-41D9-B278-5C1C0E0B7D7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8F923-5ED7-4022-8749-C9380E381CDF}">
      <dsp:nvSpPr>
        <dsp:cNvPr id="0" name=""/>
        <dsp:cNvSpPr/>
      </dsp:nvSpPr>
      <dsp:spPr>
        <a:xfrm>
          <a:off x="-6908673" y="-1057152"/>
          <a:ext cx="8229143" cy="822914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7190A-0947-46F7-83E2-8E01652ABB8C}">
      <dsp:nvSpPr>
        <dsp:cNvPr id="0" name=""/>
        <dsp:cNvSpPr/>
      </dsp:nvSpPr>
      <dsp:spPr>
        <a:xfrm>
          <a:off x="428955" y="277980"/>
          <a:ext cx="7617410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Introdução/Antecedentes</a:t>
          </a:r>
          <a:endParaRPr lang="fr-FR" sz="2400" b="1" kern="1200" dirty="0"/>
        </a:p>
      </dsp:txBody>
      <dsp:txXfrm>
        <a:off x="428955" y="277980"/>
        <a:ext cx="7617410" cy="555716"/>
      </dsp:txXfrm>
    </dsp:sp>
    <dsp:sp modelId="{5A409306-FDD6-413C-B234-FF612FCDFD44}">
      <dsp:nvSpPr>
        <dsp:cNvPr id="0" name=""/>
        <dsp:cNvSpPr/>
      </dsp:nvSpPr>
      <dsp:spPr>
        <a:xfrm>
          <a:off x="81633" y="208516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85553A-AAB6-439E-83BC-D7DE14CF223C}">
      <dsp:nvSpPr>
        <dsp:cNvPr id="0" name=""/>
        <dsp:cNvSpPr/>
      </dsp:nvSpPr>
      <dsp:spPr>
        <a:xfrm>
          <a:off x="932207" y="1112044"/>
          <a:ext cx="7114159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Processo de desenvolvimento</a:t>
          </a:r>
          <a:endParaRPr lang="fr-FR" sz="2400" b="1" kern="1200" dirty="0"/>
        </a:p>
      </dsp:txBody>
      <dsp:txXfrm>
        <a:off x="932207" y="1112044"/>
        <a:ext cx="7114159" cy="555716"/>
      </dsp:txXfrm>
    </dsp:sp>
    <dsp:sp modelId="{F79A73C4-1E30-4A7F-A671-3351844E71BB}">
      <dsp:nvSpPr>
        <dsp:cNvPr id="0" name=""/>
        <dsp:cNvSpPr/>
      </dsp:nvSpPr>
      <dsp:spPr>
        <a:xfrm>
          <a:off x="584884" y="1042580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86B78E-A519-4A5B-BB7C-757086319485}">
      <dsp:nvSpPr>
        <dsp:cNvPr id="0" name=""/>
        <dsp:cNvSpPr/>
      </dsp:nvSpPr>
      <dsp:spPr>
        <a:xfrm>
          <a:off x="1207986" y="1945497"/>
          <a:ext cx="6838380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Análise da situação do PAV</a:t>
          </a:r>
          <a:endParaRPr lang="fr-FR" sz="2400" b="1" kern="1200" dirty="0"/>
        </a:p>
      </dsp:txBody>
      <dsp:txXfrm>
        <a:off x="1207986" y="1945497"/>
        <a:ext cx="6838380" cy="555716"/>
      </dsp:txXfrm>
    </dsp:sp>
    <dsp:sp modelId="{386B3F99-2C63-4E23-B027-17B0442657DA}">
      <dsp:nvSpPr>
        <dsp:cNvPr id="0" name=""/>
        <dsp:cNvSpPr/>
      </dsp:nvSpPr>
      <dsp:spPr>
        <a:xfrm>
          <a:off x="860663" y="1876032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5AE9E5-D054-4ECC-9C7D-A159C3CD818E}">
      <dsp:nvSpPr>
        <dsp:cNvPr id="0" name=""/>
        <dsp:cNvSpPr/>
      </dsp:nvSpPr>
      <dsp:spPr>
        <a:xfrm>
          <a:off x="1296040" y="2779561"/>
          <a:ext cx="6750326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Quadro estratégico da ENV</a:t>
          </a:r>
          <a:endParaRPr lang="fr-FR" sz="2400" b="1" kern="1200" dirty="0"/>
        </a:p>
      </dsp:txBody>
      <dsp:txXfrm>
        <a:off x="1296040" y="2779561"/>
        <a:ext cx="6750326" cy="555716"/>
      </dsp:txXfrm>
    </dsp:sp>
    <dsp:sp modelId="{FF5B9072-B2A4-4A7E-ADCB-2992E40F12EB}">
      <dsp:nvSpPr>
        <dsp:cNvPr id="0" name=""/>
        <dsp:cNvSpPr/>
      </dsp:nvSpPr>
      <dsp:spPr>
        <a:xfrm>
          <a:off x="948717" y="2710096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04CBEC-1F18-417B-B41E-F8E46B44CB7D}">
      <dsp:nvSpPr>
        <dsp:cNvPr id="0" name=""/>
        <dsp:cNvSpPr/>
      </dsp:nvSpPr>
      <dsp:spPr>
        <a:xfrm>
          <a:off x="1207986" y="3613625"/>
          <a:ext cx="6838380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Mecanismo de monitoramento e avaliação</a:t>
          </a:r>
          <a:endParaRPr lang="fr-FR" sz="2400" b="1" kern="1200" dirty="0"/>
        </a:p>
      </dsp:txBody>
      <dsp:txXfrm>
        <a:off x="1207986" y="3613625"/>
        <a:ext cx="6838380" cy="555716"/>
      </dsp:txXfrm>
    </dsp:sp>
    <dsp:sp modelId="{73A6E1E1-E0D1-4178-BD75-ABF4E402F828}">
      <dsp:nvSpPr>
        <dsp:cNvPr id="0" name=""/>
        <dsp:cNvSpPr/>
      </dsp:nvSpPr>
      <dsp:spPr>
        <a:xfrm>
          <a:off x="860663" y="3544160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043C1F-90F6-4840-880F-51E590DF216F}">
      <dsp:nvSpPr>
        <dsp:cNvPr id="0" name=""/>
        <dsp:cNvSpPr/>
      </dsp:nvSpPr>
      <dsp:spPr>
        <a:xfrm>
          <a:off x="932207" y="4447077"/>
          <a:ext cx="7114159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/>
            <a:t>Implementação operacional</a:t>
          </a:r>
        </a:p>
      </dsp:txBody>
      <dsp:txXfrm>
        <a:off x="932207" y="4447077"/>
        <a:ext cx="7114159" cy="555716"/>
      </dsp:txXfrm>
    </dsp:sp>
    <dsp:sp modelId="{B03B67F9-DE94-49F8-BBC4-0C1E3824E1FF}">
      <dsp:nvSpPr>
        <dsp:cNvPr id="0" name=""/>
        <dsp:cNvSpPr/>
      </dsp:nvSpPr>
      <dsp:spPr>
        <a:xfrm>
          <a:off x="584884" y="4377613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8D6305C-F61B-4C42-A6F3-F2B6DEAF5510}">
      <dsp:nvSpPr>
        <dsp:cNvPr id="0" name=""/>
        <dsp:cNvSpPr/>
      </dsp:nvSpPr>
      <dsp:spPr>
        <a:xfrm>
          <a:off x="428955" y="5281141"/>
          <a:ext cx="7617410" cy="555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b="1" kern="1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Orçamento e financiamento</a:t>
          </a:r>
          <a:endParaRPr lang="fr-FR" sz="2400" b="1" kern="1200" dirty="0"/>
        </a:p>
      </dsp:txBody>
      <dsp:txXfrm>
        <a:off x="428955" y="5281141"/>
        <a:ext cx="7617410" cy="555716"/>
      </dsp:txXfrm>
    </dsp:sp>
    <dsp:sp modelId="{2A5B0BA0-88F9-4E13-8129-5B40C2A11EF2}">
      <dsp:nvSpPr>
        <dsp:cNvPr id="0" name=""/>
        <dsp:cNvSpPr/>
      </dsp:nvSpPr>
      <dsp:spPr>
        <a:xfrm>
          <a:off x="81633" y="5211677"/>
          <a:ext cx="694645" cy="6946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02B8F-80D9-4A1C-ACCD-8FCE9A32B154}">
      <dsp:nvSpPr>
        <dsp:cNvPr id="0" name=""/>
        <dsp:cNvSpPr/>
      </dsp:nvSpPr>
      <dsp:spPr>
        <a:xfrm rot="5400000">
          <a:off x="-103649" y="298443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kern="1200" dirty="0">
              <a:latin typeface="Abadi" panose="020B0604020104020204" pitchFamily="34" charset="0"/>
            </a:rPr>
            <a:t>1</a:t>
          </a:r>
        </a:p>
      </dsp:txBody>
      <dsp:txXfrm rot="-5400000">
        <a:off x="2" y="436643"/>
        <a:ext cx="483699" cy="207300"/>
      </dsp:txXfrm>
    </dsp:sp>
    <dsp:sp modelId="{5254C372-F050-460E-8271-AC631BE28E99}">
      <dsp:nvSpPr>
        <dsp:cNvPr id="0" name=""/>
        <dsp:cNvSpPr/>
      </dsp:nvSpPr>
      <dsp:spPr>
        <a:xfrm rot="5400000">
          <a:off x="4217308" y="-3705083"/>
          <a:ext cx="781922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Processo de desenvolvimento da ENV iniciada em setembro de 2023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Estabelecimento de um comitê nacional organizado em 07 (sete) grupos temáticos de acordo com os componentes do SIVE</a:t>
          </a:r>
        </a:p>
      </dsp:txBody>
      <dsp:txXfrm rot="-5400000">
        <a:off x="483700" y="66695"/>
        <a:ext cx="8210969" cy="705582"/>
      </dsp:txXfrm>
    </dsp:sp>
    <dsp:sp modelId="{8BEB6603-D5FA-4EBA-B2F3-1FB6EF968B45}">
      <dsp:nvSpPr>
        <dsp:cNvPr id="0" name=""/>
        <dsp:cNvSpPr/>
      </dsp:nvSpPr>
      <dsp:spPr>
        <a:xfrm rot="5400000">
          <a:off x="-103649" y="1018165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800" kern="1200" dirty="0">
              <a:latin typeface="Abadi" panose="020B0604020104020204" pitchFamily="34" charset="0"/>
            </a:rPr>
            <a:t>2</a:t>
          </a:r>
        </a:p>
      </dsp:txBody>
      <dsp:txXfrm rot="-5400000">
        <a:off x="2" y="1156365"/>
        <a:ext cx="483699" cy="207300"/>
      </dsp:txXfrm>
    </dsp:sp>
    <dsp:sp modelId="{32D20BFC-154C-45ED-A988-80623ADBA799}">
      <dsp:nvSpPr>
        <dsp:cNvPr id="0" name=""/>
        <dsp:cNvSpPr/>
      </dsp:nvSpPr>
      <dsp:spPr>
        <a:xfrm rot="5400000">
          <a:off x="4299901" y="-2843273"/>
          <a:ext cx="616736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Participativo envolvendo setores-chave direta ou indiretamente ligados à vacinação e atores de diferentes níveis da pirâmide da saúde</a:t>
          </a:r>
        </a:p>
      </dsp:txBody>
      <dsp:txXfrm rot="-5400000">
        <a:off x="483700" y="1003035"/>
        <a:ext cx="8219032" cy="556522"/>
      </dsp:txXfrm>
    </dsp:sp>
    <dsp:sp modelId="{A378AE6A-D5D9-434A-9B2B-3820F1E12AB7}">
      <dsp:nvSpPr>
        <dsp:cNvPr id="0" name=""/>
        <dsp:cNvSpPr/>
      </dsp:nvSpPr>
      <dsp:spPr>
        <a:xfrm rot="5400000">
          <a:off x="-103649" y="1654095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kern="1200" dirty="0">
              <a:latin typeface="Abadi" panose="020B0604020104020204" pitchFamily="34" charset="0"/>
            </a:rPr>
            <a:t>3</a:t>
          </a:r>
        </a:p>
      </dsp:txBody>
      <dsp:txXfrm rot="-5400000">
        <a:off x="2" y="1792295"/>
        <a:ext cx="483699" cy="207300"/>
      </dsp:txXfrm>
    </dsp:sp>
    <dsp:sp modelId="{B6375D0C-72B6-4AA2-9538-B4C7E75038BC}">
      <dsp:nvSpPr>
        <dsp:cNvPr id="0" name=""/>
        <dsp:cNvSpPr/>
      </dsp:nvSpPr>
      <dsp:spPr>
        <a:xfrm rot="5400000">
          <a:off x="4383694" y="-2179106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Revisão de documentos com a ferramenta de análise de situação da OMS</a:t>
          </a:r>
        </a:p>
      </dsp:txBody>
      <dsp:txXfrm rot="-5400000">
        <a:off x="483699" y="1742815"/>
        <a:ext cx="8227213" cy="405297"/>
      </dsp:txXfrm>
    </dsp:sp>
    <dsp:sp modelId="{9FE71C5A-217C-45B6-A90C-277716CB56F4}">
      <dsp:nvSpPr>
        <dsp:cNvPr id="0" name=""/>
        <dsp:cNvSpPr/>
      </dsp:nvSpPr>
      <dsp:spPr>
        <a:xfrm rot="5400000">
          <a:off x="-103649" y="2290024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kern="1200" dirty="0">
              <a:latin typeface="Abadi" panose="020B0604020104020204" pitchFamily="34" charset="0"/>
            </a:rPr>
            <a:t>4</a:t>
          </a:r>
        </a:p>
      </dsp:txBody>
      <dsp:txXfrm rot="-5400000">
        <a:off x="2" y="2428224"/>
        <a:ext cx="483699" cy="207300"/>
      </dsp:txXfrm>
    </dsp:sp>
    <dsp:sp modelId="{8F61DBFE-B07C-49A2-A2DC-E40F724F9A37}">
      <dsp:nvSpPr>
        <dsp:cNvPr id="0" name=""/>
        <dsp:cNvSpPr/>
      </dsp:nvSpPr>
      <dsp:spPr>
        <a:xfrm rot="5400000">
          <a:off x="4383694" y="-1642182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Vários ateliês de produção com todos os grupos temáticos</a:t>
          </a:r>
        </a:p>
      </dsp:txBody>
      <dsp:txXfrm rot="-5400000">
        <a:off x="483699" y="2279739"/>
        <a:ext cx="8227213" cy="405297"/>
      </dsp:txXfrm>
    </dsp:sp>
    <dsp:sp modelId="{DB18FB93-7E27-4205-8F3D-EAE616424244}">
      <dsp:nvSpPr>
        <dsp:cNvPr id="0" name=""/>
        <dsp:cNvSpPr/>
      </dsp:nvSpPr>
      <dsp:spPr>
        <a:xfrm rot="5400000">
          <a:off x="-103649" y="2925953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400" kern="1200" dirty="0">
              <a:latin typeface="Abadi" panose="020B0604020104020204" pitchFamily="34" charset="0"/>
            </a:rPr>
            <a:t>5</a:t>
          </a:r>
        </a:p>
      </dsp:txBody>
      <dsp:txXfrm rot="-5400000">
        <a:off x="2" y="3064153"/>
        <a:ext cx="483699" cy="207300"/>
      </dsp:txXfrm>
    </dsp:sp>
    <dsp:sp modelId="{3EFBF82D-9B65-4965-89E8-4FC79DDC9B80}">
      <dsp:nvSpPr>
        <dsp:cNvPr id="0" name=""/>
        <dsp:cNvSpPr/>
      </dsp:nvSpPr>
      <dsp:spPr>
        <a:xfrm rot="5400000">
          <a:off x="4383694" y="-934816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Fases de consolidação pela secretaria técnica da ENV</a:t>
          </a:r>
        </a:p>
      </dsp:txBody>
      <dsp:txXfrm rot="-5400000">
        <a:off x="483699" y="2987105"/>
        <a:ext cx="8227213" cy="405297"/>
      </dsp:txXfrm>
    </dsp:sp>
    <dsp:sp modelId="{1A79A4F9-2870-4CDB-8E39-C89B369D1AF8}">
      <dsp:nvSpPr>
        <dsp:cNvPr id="0" name=""/>
        <dsp:cNvSpPr/>
      </dsp:nvSpPr>
      <dsp:spPr>
        <a:xfrm rot="5400000">
          <a:off x="-103649" y="3561883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latin typeface="Abadi" panose="020B0604020104020204" pitchFamily="34" charset="0"/>
            </a:rPr>
            <a:t>6</a:t>
          </a:r>
        </a:p>
      </dsp:txBody>
      <dsp:txXfrm rot="-5400000">
        <a:off x="2" y="3700083"/>
        <a:ext cx="483699" cy="207300"/>
      </dsp:txXfrm>
    </dsp:sp>
    <dsp:sp modelId="{F9C52598-AAA3-479D-A41F-E277B9ABB7EE}">
      <dsp:nvSpPr>
        <dsp:cNvPr id="0" name=""/>
        <dsp:cNvSpPr/>
      </dsp:nvSpPr>
      <dsp:spPr>
        <a:xfrm rot="5400000">
          <a:off x="4383694" y="-284599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rPr>
            <a:t>Desenvolvimento de um draft do documento pelos consultores.</a:t>
          </a:r>
        </a:p>
      </dsp:txBody>
      <dsp:txXfrm rot="-5400000">
        <a:off x="483699" y="3637322"/>
        <a:ext cx="8227213" cy="405297"/>
      </dsp:txXfrm>
    </dsp:sp>
    <dsp:sp modelId="{2A909F36-0D7B-497F-8D4D-5868B77BCB29}">
      <dsp:nvSpPr>
        <dsp:cNvPr id="0" name=""/>
        <dsp:cNvSpPr/>
      </dsp:nvSpPr>
      <dsp:spPr>
        <a:xfrm rot="5400000">
          <a:off x="-103649" y="4197812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latin typeface="Abadi" panose="020B0604020104020204" pitchFamily="34" charset="0"/>
            </a:rPr>
            <a:t>7</a:t>
          </a:r>
        </a:p>
      </dsp:txBody>
      <dsp:txXfrm rot="-5400000">
        <a:off x="2" y="4336012"/>
        <a:ext cx="483699" cy="207300"/>
      </dsp:txXfrm>
    </dsp:sp>
    <dsp:sp modelId="{210F440B-5642-4DC3-8660-316368CD2F31}">
      <dsp:nvSpPr>
        <dsp:cNvPr id="0" name=""/>
        <dsp:cNvSpPr/>
      </dsp:nvSpPr>
      <dsp:spPr>
        <a:xfrm rot="5400000">
          <a:off x="4383694" y="308467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latin typeface="Abadi" panose="020B0604020104020204" pitchFamily="34" charset="0"/>
            </a:rPr>
            <a:t>Efetuado o cálculo de custos com a ferramenta online NIS.COST do UNICEF</a:t>
          </a:r>
        </a:p>
      </dsp:txBody>
      <dsp:txXfrm rot="-5400000">
        <a:off x="483699" y="4230388"/>
        <a:ext cx="8227213" cy="405297"/>
      </dsp:txXfrm>
    </dsp:sp>
    <dsp:sp modelId="{D3151130-1A9E-447B-96BA-8F9F2233C00B}">
      <dsp:nvSpPr>
        <dsp:cNvPr id="0" name=""/>
        <dsp:cNvSpPr/>
      </dsp:nvSpPr>
      <dsp:spPr>
        <a:xfrm rot="5400000">
          <a:off x="-103649" y="4833741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2000" kern="1200" dirty="0">
              <a:latin typeface="Abadi" panose="020B0604020104020204" pitchFamily="34" charset="0"/>
            </a:rPr>
            <a:t>8</a:t>
          </a:r>
        </a:p>
      </dsp:txBody>
      <dsp:txXfrm rot="-5400000">
        <a:off x="2" y="4971941"/>
        <a:ext cx="483699" cy="207300"/>
      </dsp:txXfrm>
    </dsp:sp>
    <dsp:sp modelId="{BB69325E-C985-424B-89B0-D12850B21518}">
      <dsp:nvSpPr>
        <dsp:cNvPr id="0" name=""/>
        <dsp:cNvSpPr/>
      </dsp:nvSpPr>
      <dsp:spPr>
        <a:xfrm rot="5400000">
          <a:off x="4383694" y="915821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Validação técnica</a:t>
          </a:r>
        </a:p>
      </dsp:txBody>
      <dsp:txXfrm rot="-5400000">
        <a:off x="483699" y="4837742"/>
        <a:ext cx="8227213" cy="405297"/>
      </dsp:txXfrm>
    </dsp:sp>
    <dsp:sp modelId="{AD8490D1-06D5-4626-8A72-99753D0AEBA9}">
      <dsp:nvSpPr>
        <dsp:cNvPr id="0" name=""/>
        <dsp:cNvSpPr/>
      </dsp:nvSpPr>
      <dsp:spPr>
        <a:xfrm rot="5400000">
          <a:off x="-103649" y="5469670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kern="1200" dirty="0">
              <a:latin typeface="Abadi" panose="020B0604020104020204" pitchFamily="34" charset="0"/>
            </a:rPr>
            <a:t>9</a:t>
          </a:r>
        </a:p>
      </dsp:txBody>
      <dsp:txXfrm rot="-5400000">
        <a:off x="2" y="5607870"/>
        <a:ext cx="483699" cy="207300"/>
      </dsp:txXfrm>
    </dsp:sp>
    <dsp:sp modelId="{6265AE3B-9074-4BD8-BBDE-94D28E195672}">
      <dsp:nvSpPr>
        <dsp:cNvPr id="0" name=""/>
        <dsp:cNvSpPr/>
      </dsp:nvSpPr>
      <dsp:spPr>
        <a:xfrm rot="5400000">
          <a:off x="4383694" y="1537463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latin typeface="Abadi" panose="020B0604020104020204" pitchFamily="34" charset="0"/>
            </a:rPr>
            <a:t>Diálogo orçamental com o Governo e parceiros</a:t>
          </a:r>
        </a:p>
      </dsp:txBody>
      <dsp:txXfrm rot="-5400000">
        <a:off x="483699" y="5459384"/>
        <a:ext cx="8227213" cy="405297"/>
      </dsp:txXfrm>
    </dsp:sp>
    <dsp:sp modelId="{C84F4232-6BAD-4C5E-94E3-3281B3C6AB21}">
      <dsp:nvSpPr>
        <dsp:cNvPr id="0" name=""/>
        <dsp:cNvSpPr/>
      </dsp:nvSpPr>
      <dsp:spPr>
        <a:xfrm rot="5400000">
          <a:off x="-103649" y="6105600"/>
          <a:ext cx="690999" cy="48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kern="1200" dirty="0">
              <a:latin typeface="Abadi" panose="020B0604020104020204" pitchFamily="34" charset="0"/>
            </a:rPr>
            <a:t>10</a:t>
          </a:r>
        </a:p>
      </dsp:txBody>
      <dsp:txXfrm rot="-5400000">
        <a:off x="2" y="6243800"/>
        <a:ext cx="483699" cy="207300"/>
      </dsp:txXfrm>
    </dsp:sp>
    <dsp:sp modelId="{C4ED27BC-562C-4445-B693-D24FD5E539BF}">
      <dsp:nvSpPr>
        <dsp:cNvPr id="0" name=""/>
        <dsp:cNvSpPr/>
      </dsp:nvSpPr>
      <dsp:spPr>
        <a:xfrm rot="5400000">
          <a:off x="4383694" y="2101955"/>
          <a:ext cx="449149" cy="8249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kern="1200" dirty="0">
              <a:effectLst/>
              <a:latin typeface="Abadi" panose="020B0604020104020204" pitchFamily="34" charset="0"/>
              <a:ea typeface="Calibri" panose="020F0502020204030204" pitchFamily="34" charset="0"/>
            </a:rPr>
            <a:t>Aprovação pelo CCIA</a:t>
          </a:r>
          <a:endParaRPr lang="fr-FR" sz="1800" kern="1200" dirty="0">
            <a:latin typeface="Abadi" panose="020B0604020104020204" pitchFamily="34" charset="0"/>
          </a:endParaRPr>
        </a:p>
      </dsp:txBody>
      <dsp:txXfrm rot="-5400000">
        <a:off x="483699" y="6023876"/>
        <a:ext cx="8227213" cy="405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2ACC-6079-4A91-8FE5-29A1DEF19387}">
      <dsp:nvSpPr>
        <dsp:cNvPr id="0" name=""/>
        <dsp:cNvSpPr/>
      </dsp:nvSpPr>
      <dsp:spPr>
        <a:xfrm>
          <a:off x="4951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1. Gestão e coordenação do programa de pesquisa e inovação</a:t>
          </a:r>
          <a:endParaRPr lang="fr-FR" sz="1800" b="1" kern="1200" dirty="0"/>
        </a:p>
      </dsp:txBody>
      <dsp:txXfrm>
        <a:off x="4951" y="1958128"/>
        <a:ext cx="1660189" cy="1958128"/>
      </dsp:txXfrm>
    </dsp:sp>
    <dsp:sp modelId="{59126495-D653-43C7-A337-FB271628A5F2}">
      <dsp:nvSpPr>
        <dsp:cNvPr id="0" name=""/>
        <dsp:cNvSpPr/>
      </dsp:nvSpPr>
      <dsp:spPr>
        <a:xfrm>
          <a:off x="54757" y="270571"/>
          <a:ext cx="1560577" cy="16301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17EF06-A0D0-465E-B8DE-D3F2BD33A060}">
      <dsp:nvSpPr>
        <dsp:cNvPr id="0" name=""/>
        <dsp:cNvSpPr/>
      </dsp:nvSpPr>
      <dsp:spPr>
        <a:xfrm>
          <a:off x="1714946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2. Financiamento do programa</a:t>
          </a:r>
          <a:endParaRPr lang="fr-FR" sz="1800" b="1" kern="1200" dirty="0"/>
        </a:p>
      </dsp:txBody>
      <dsp:txXfrm>
        <a:off x="1714946" y="1958128"/>
        <a:ext cx="1660189" cy="1958128"/>
      </dsp:txXfrm>
    </dsp:sp>
    <dsp:sp modelId="{AEF2FAA9-F696-461B-B2B0-97D986742674}">
      <dsp:nvSpPr>
        <dsp:cNvPr id="0" name=""/>
        <dsp:cNvSpPr/>
      </dsp:nvSpPr>
      <dsp:spPr>
        <a:xfrm>
          <a:off x="1764752" y="293719"/>
          <a:ext cx="1560577" cy="16301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232EAC-50F4-4341-9348-E9B429C343B0}">
      <dsp:nvSpPr>
        <dsp:cNvPr id="0" name=""/>
        <dsp:cNvSpPr/>
      </dsp:nvSpPr>
      <dsp:spPr>
        <a:xfrm>
          <a:off x="3424941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3. Fornecimento, qualidade e logística</a:t>
          </a:r>
          <a:endParaRPr lang="fr-FR" sz="1800" b="1" kern="1200" dirty="0"/>
        </a:p>
      </dsp:txBody>
      <dsp:txXfrm>
        <a:off x="3424941" y="1958128"/>
        <a:ext cx="1660189" cy="1958128"/>
      </dsp:txXfrm>
    </dsp:sp>
    <dsp:sp modelId="{475EC39A-0051-4B83-807B-D41CBA489677}">
      <dsp:nvSpPr>
        <dsp:cNvPr id="0" name=""/>
        <dsp:cNvSpPr/>
      </dsp:nvSpPr>
      <dsp:spPr>
        <a:xfrm>
          <a:off x="3474747" y="331147"/>
          <a:ext cx="1560577" cy="15552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DF9DF-70BD-47C5-93A3-12E9286EA615}">
      <dsp:nvSpPr>
        <dsp:cNvPr id="0" name=""/>
        <dsp:cNvSpPr/>
      </dsp:nvSpPr>
      <dsp:spPr>
        <a:xfrm>
          <a:off x="5134936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4. Serviços</a:t>
          </a:r>
          <a:endParaRPr lang="fr-FR" sz="1800" b="1" kern="1200" dirty="0"/>
        </a:p>
      </dsp:txBody>
      <dsp:txXfrm>
        <a:off x="5134936" y="1958128"/>
        <a:ext cx="1660189" cy="1958128"/>
      </dsp:txXfrm>
    </dsp:sp>
    <dsp:sp modelId="{60E7420F-5D21-4351-8F32-EC5810C44FAB}">
      <dsp:nvSpPr>
        <dsp:cNvPr id="0" name=""/>
        <dsp:cNvSpPr/>
      </dsp:nvSpPr>
      <dsp:spPr>
        <a:xfrm>
          <a:off x="5184742" y="293719"/>
          <a:ext cx="1560577" cy="163014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E07E9-8753-433E-8C7A-8E063D75B74C}">
      <dsp:nvSpPr>
        <dsp:cNvPr id="0" name=""/>
        <dsp:cNvSpPr/>
      </dsp:nvSpPr>
      <dsp:spPr>
        <a:xfrm>
          <a:off x="6844931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5. Sistema de informação e gestão de dados</a:t>
          </a:r>
          <a:endParaRPr lang="fr-FR" sz="1800" b="1" kern="1200" dirty="0"/>
        </a:p>
      </dsp:txBody>
      <dsp:txXfrm>
        <a:off x="6844931" y="1958128"/>
        <a:ext cx="1660189" cy="1958128"/>
      </dsp:txXfrm>
    </dsp:sp>
    <dsp:sp modelId="{347C5B09-76A6-497F-9EC8-9FA5859FC178}">
      <dsp:nvSpPr>
        <dsp:cNvPr id="0" name=""/>
        <dsp:cNvSpPr/>
      </dsp:nvSpPr>
      <dsp:spPr>
        <a:xfrm>
          <a:off x="6894737" y="293719"/>
          <a:ext cx="1560577" cy="16301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31BAB3-102A-42F8-98C4-1C71CB4419D4}">
      <dsp:nvSpPr>
        <dsp:cNvPr id="0" name=""/>
        <dsp:cNvSpPr/>
      </dsp:nvSpPr>
      <dsp:spPr>
        <a:xfrm>
          <a:off x="8554926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6. Vigilância de DPV, MAPI, preparação e respostas a epidemias</a:t>
          </a:r>
          <a:endParaRPr lang="fr-FR" sz="1800" b="1" kern="1200" dirty="0"/>
        </a:p>
      </dsp:txBody>
      <dsp:txXfrm>
        <a:off x="8554926" y="1958128"/>
        <a:ext cx="1660189" cy="1958128"/>
      </dsp:txXfrm>
    </dsp:sp>
    <dsp:sp modelId="{C2208029-019B-41BD-8016-C031C1ACBC0C}">
      <dsp:nvSpPr>
        <dsp:cNvPr id="0" name=""/>
        <dsp:cNvSpPr/>
      </dsp:nvSpPr>
      <dsp:spPr>
        <a:xfrm>
          <a:off x="8619393" y="238547"/>
          <a:ext cx="1531254" cy="1740485"/>
        </a:xfrm>
        <a:prstGeom prst="ellipse">
          <a:avLst/>
        </a:prstGeom>
        <a:blipFill>
          <a:blip xmlns:r="http://schemas.openxmlformats.org/officeDocument/2006/relationships"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926F0D-B0EF-4F70-9EC5-F20BA736336A}">
      <dsp:nvSpPr>
        <dsp:cNvPr id="0" name=""/>
        <dsp:cNvSpPr/>
      </dsp:nvSpPr>
      <dsp:spPr>
        <a:xfrm>
          <a:off x="10264921" y="0"/>
          <a:ext cx="1660189" cy="489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i="0" kern="1200" dirty="0">
              <a:effectLst/>
              <a:latin typeface="Abadi" panose="020B0604020104020204" pitchFamily="34" charset="0"/>
            </a:rPr>
            <a:t>7. Geração de demanda e engajamento</a:t>
          </a:r>
          <a:endParaRPr lang="fr-FR" sz="1800" b="1" kern="1200" dirty="0"/>
        </a:p>
      </dsp:txBody>
      <dsp:txXfrm>
        <a:off x="10264921" y="1958128"/>
        <a:ext cx="1660189" cy="1958128"/>
      </dsp:txXfrm>
    </dsp:sp>
    <dsp:sp modelId="{DA252B8B-EF0D-4CD6-B0A8-CA29BF72B18D}">
      <dsp:nvSpPr>
        <dsp:cNvPr id="0" name=""/>
        <dsp:cNvSpPr/>
      </dsp:nvSpPr>
      <dsp:spPr>
        <a:xfrm>
          <a:off x="10314726" y="293719"/>
          <a:ext cx="1560577" cy="16301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DCC6DA-A34C-417F-A5D4-BE66D10A777F}">
      <dsp:nvSpPr>
        <dsp:cNvPr id="0" name=""/>
        <dsp:cNvSpPr/>
      </dsp:nvSpPr>
      <dsp:spPr>
        <a:xfrm>
          <a:off x="477202" y="3916256"/>
          <a:ext cx="10975657" cy="73429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1FD6-5E38-4772-AA14-2AB71F609D8B}">
      <dsp:nvSpPr>
        <dsp:cNvPr id="0" name=""/>
        <dsp:cNvSpPr/>
      </dsp:nvSpPr>
      <dsp:spPr>
        <a:xfrm>
          <a:off x="7098" y="936222"/>
          <a:ext cx="1540370" cy="6161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1</a:t>
          </a:r>
          <a:endParaRPr lang="fr-FR" sz="1800" b="1" kern="1200" dirty="0"/>
        </a:p>
      </dsp:txBody>
      <dsp:txXfrm>
        <a:off x="7098" y="936222"/>
        <a:ext cx="1540370" cy="616148"/>
      </dsp:txXfrm>
    </dsp:sp>
    <dsp:sp modelId="{B947C80E-EADC-4277-BF86-8B5C323A7D50}">
      <dsp:nvSpPr>
        <dsp:cNvPr id="0" name=""/>
        <dsp:cNvSpPr/>
      </dsp:nvSpPr>
      <dsp:spPr>
        <a:xfrm>
          <a:off x="7098" y="1552371"/>
          <a:ext cx="1540370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Governação e financiamento do sistema de imunização</a:t>
          </a:r>
          <a:endParaRPr lang="fr-FR" sz="1800" b="1" kern="1200" dirty="0"/>
        </a:p>
      </dsp:txBody>
      <dsp:txXfrm>
        <a:off x="7098" y="1552371"/>
        <a:ext cx="1540370" cy="2810880"/>
      </dsp:txXfrm>
    </dsp:sp>
    <dsp:sp modelId="{4C74F28B-757B-410A-A85D-4F5F46EFF263}">
      <dsp:nvSpPr>
        <dsp:cNvPr id="0" name=""/>
        <dsp:cNvSpPr/>
      </dsp:nvSpPr>
      <dsp:spPr>
        <a:xfrm>
          <a:off x="1763121" y="936222"/>
          <a:ext cx="1540370" cy="616148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2</a:t>
          </a:r>
          <a:endParaRPr lang="fr-FR" sz="1800" b="1" kern="1200" dirty="0"/>
        </a:p>
      </dsp:txBody>
      <dsp:txXfrm>
        <a:off x="1763121" y="936222"/>
        <a:ext cx="1540370" cy="616148"/>
      </dsp:txXfrm>
    </dsp:sp>
    <dsp:sp modelId="{EA392AF0-1044-4231-9774-B8022E4D8366}">
      <dsp:nvSpPr>
        <dsp:cNvPr id="0" name=""/>
        <dsp:cNvSpPr/>
      </dsp:nvSpPr>
      <dsp:spPr>
        <a:xfrm>
          <a:off x="1763121" y="1552371"/>
          <a:ext cx="1540370" cy="2810880"/>
        </a:xfrm>
        <a:prstGeom prst="rect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Sistema de abastecimento, qualidade, logística e gestão de resíduos</a:t>
          </a:r>
          <a:endParaRPr lang="fr-FR" sz="1800" b="1" kern="1200" dirty="0"/>
        </a:p>
      </dsp:txBody>
      <dsp:txXfrm>
        <a:off x="1763121" y="1552371"/>
        <a:ext cx="1540370" cy="2810880"/>
      </dsp:txXfrm>
    </dsp:sp>
    <dsp:sp modelId="{E82D2192-F921-48EA-9CF1-23A5C57B3FF7}">
      <dsp:nvSpPr>
        <dsp:cNvPr id="0" name=""/>
        <dsp:cNvSpPr/>
      </dsp:nvSpPr>
      <dsp:spPr>
        <a:xfrm>
          <a:off x="3519144" y="936222"/>
          <a:ext cx="1540370" cy="616148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3</a:t>
          </a:r>
          <a:endParaRPr lang="fr-FR" sz="1800" b="1" kern="1200" dirty="0"/>
        </a:p>
      </dsp:txBody>
      <dsp:txXfrm>
        <a:off x="3519144" y="936222"/>
        <a:ext cx="1540370" cy="616148"/>
      </dsp:txXfrm>
    </dsp:sp>
    <dsp:sp modelId="{F7778CB2-C2BA-4352-918B-C4340929FC0D}">
      <dsp:nvSpPr>
        <dsp:cNvPr id="0" name=""/>
        <dsp:cNvSpPr/>
      </dsp:nvSpPr>
      <dsp:spPr>
        <a:xfrm>
          <a:off x="3519144" y="1552371"/>
          <a:ext cx="1540370" cy="2810880"/>
        </a:xfrm>
        <a:prstGeom prst="rect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Prestação de serviços, equidade e sistema de informação</a:t>
          </a:r>
          <a:endParaRPr lang="fr-FR" sz="1800" b="1" kern="1200" dirty="0"/>
        </a:p>
      </dsp:txBody>
      <dsp:txXfrm>
        <a:off x="3519144" y="1552371"/>
        <a:ext cx="1540370" cy="2810880"/>
      </dsp:txXfrm>
    </dsp:sp>
    <dsp:sp modelId="{DFCAE914-3370-4975-97D7-0B95EB7A228D}">
      <dsp:nvSpPr>
        <dsp:cNvPr id="0" name=""/>
        <dsp:cNvSpPr/>
      </dsp:nvSpPr>
      <dsp:spPr>
        <a:xfrm>
          <a:off x="5365625" y="936222"/>
          <a:ext cx="1540370" cy="616148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rPr>
            <a:t>EIXO 4</a:t>
          </a:r>
          <a:endParaRPr lang="fr-FR" sz="1800" b="1" kern="1200" dirty="0"/>
        </a:p>
      </dsp:txBody>
      <dsp:txXfrm>
        <a:off x="5365625" y="936222"/>
        <a:ext cx="1540370" cy="616148"/>
      </dsp:txXfrm>
    </dsp:sp>
    <dsp:sp modelId="{F35C0B1D-D3F6-426A-92BA-4A879FA60548}">
      <dsp:nvSpPr>
        <dsp:cNvPr id="0" name=""/>
        <dsp:cNvSpPr/>
      </dsp:nvSpPr>
      <dsp:spPr>
        <a:xfrm>
          <a:off x="5275167" y="1552371"/>
          <a:ext cx="1721287" cy="2810880"/>
        </a:xfrm>
        <a:prstGeom prst="rect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 dirty="0"/>
            <a:t>Monitorização, preparação e resposta de DPV e MAPI a emergências relacionadas com DPV</a:t>
          </a:r>
        </a:p>
      </dsp:txBody>
      <dsp:txXfrm>
        <a:off x="5275167" y="1552371"/>
        <a:ext cx="1721287" cy="2810880"/>
      </dsp:txXfrm>
    </dsp:sp>
    <dsp:sp modelId="{FF0FB17A-7C86-4F96-AE75-7824B1F86184}">
      <dsp:nvSpPr>
        <dsp:cNvPr id="0" name=""/>
        <dsp:cNvSpPr/>
      </dsp:nvSpPr>
      <dsp:spPr>
        <a:xfrm>
          <a:off x="7212106" y="936222"/>
          <a:ext cx="1540370" cy="616148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 dirty="0"/>
            <a:t>EIXO 5</a:t>
          </a:r>
        </a:p>
      </dsp:txBody>
      <dsp:txXfrm>
        <a:off x="7212106" y="936222"/>
        <a:ext cx="1540370" cy="616148"/>
      </dsp:txXfrm>
    </dsp:sp>
    <dsp:sp modelId="{23A79527-E2BB-476D-BF45-5C11802276A1}">
      <dsp:nvSpPr>
        <dsp:cNvPr id="0" name=""/>
        <dsp:cNvSpPr/>
      </dsp:nvSpPr>
      <dsp:spPr>
        <a:xfrm>
          <a:off x="7212106" y="1552371"/>
          <a:ext cx="1540370" cy="2810880"/>
        </a:xfrm>
        <a:prstGeom prst="rect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/>
            <a:t>Geração de demanda e envolvimento das partes interessadas</a:t>
          </a:r>
        </a:p>
      </dsp:txBody>
      <dsp:txXfrm>
        <a:off x="7212106" y="1552371"/>
        <a:ext cx="1540370" cy="2810880"/>
      </dsp:txXfrm>
    </dsp:sp>
    <dsp:sp modelId="{1C32684A-D2FB-4360-B5EE-2034FFCB1A69}">
      <dsp:nvSpPr>
        <dsp:cNvPr id="0" name=""/>
        <dsp:cNvSpPr/>
      </dsp:nvSpPr>
      <dsp:spPr>
        <a:xfrm>
          <a:off x="8968129" y="936222"/>
          <a:ext cx="1540370" cy="61614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800" b="1" kern="1200"/>
            <a:t>EIXO 6</a:t>
          </a:r>
          <a:endParaRPr lang="fr-FR" sz="1800" b="1" kern="1200" dirty="0"/>
        </a:p>
      </dsp:txBody>
      <dsp:txXfrm>
        <a:off x="8968129" y="936222"/>
        <a:ext cx="1540370" cy="616148"/>
      </dsp:txXfrm>
    </dsp:sp>
    <dsp:sp modelId="{E79828A1-1E94-41D9-B278-5C1C0E0B7D70}">
      <dsp:nvSpPr>
        <dsp:cNvPr id="0" name=""/>
        <dsp:cNvSpPr/>
      </dsp:nvSpPr>
      <dsp:spPr>
        <a:xfrm>
          <a:off x="8968129" y="1552371"/>
          <a:ext cx="1540370" cy="281088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" sz="1800" b="1" kern="1200" dirty="0"/>
            <a:t>Pesquisa e inovações</a:t>
          </a:r>
        </a:p>
      </dsp:txBody>
      <dsp:txXfrm>
        <a:off x="8968129" y="1552371"/>
        <a:ext cx="1540370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857ED-2B69-4DAD-A387-B6D40C70A16A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DB79-1DEF-482F-A448-F80993679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9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D65-F759-4313-8D11-A550DA3EED5B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0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F869-C644-45FF-B1CA-894E7AD38447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0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F46F-AD5B-4182-9F9E-F67E37FCBD5B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6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C35E-6DF0-4EE8-845A-09964107A85A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C9F9-F1F5-47AE-9057-852146071A84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793-C388-4451-8758-A1E364502CCB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F8BF-1E37-4305-A140-95A5CCFBB158}" type="datetime1">
              <a:rPr lang="fr-FR" smtClean="0"/>
              <a:t>24/06/2024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0B58-2F4D-4029-8186-3A9A83B89F3C}" type="datetime1">
              <a:rPr lang="fr-FR" smtClean="0"/>
              <a:t>24/06/2024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9469-5ABB-4DA3-8AAA-30010E33C6BE}" type="datetime1">
              <a:rPr lang="fr-FR" smtClean="0"/>
              <a:t>24/06/2024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9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FBD2-D852-4AA3-90D6-60167D0DD330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8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9901-DD4B-4F22-8179-BCE48FC78721}" type="datetime1">
              <a:rPr lang="fr-FR" smtClean="0"/>
              <a:t>24/06/2024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2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0E0A-49E8-4EF2-BAD9-BF0E9A461C6D}" type="datetime1">
              <a:rPr lang="fr-FR" smtClean="0"/>
              <a:t>24/06/2024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F3FA-126C-48F0-87E6-5C81A53C5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1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12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9448800" cy="68580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fr-FR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ESTRATÉGIA NACIONAL DE VACINAÇÃO (ENV) 2024-2028 da Guiné Bissau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374937"/>
            <a:ext cx="5931877" cy="5049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orçamental de  24 a 25 junho de 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16C319-77D5-4DCA-B7D9-439C5BABCB03}"/>
              </a:ext>
            </a:extLst>
          </p:cNvPr>
          <p:cNvSpPr txBox="1"/>
          <p:nvPr/>
        </p:nvSpPr>
        <p:spPr>
          <a:xfrm>
            <a:off x="8610600" y="1083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847E8C-5DFE-D9B9-0F1C-1C9660734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7500" r="7475" b="8763"/>
          <a:stretch>
            <a:fillRect/>
          </a:stretch>
        </p:blipFill>
        <p:spPr bwMode="auto">
          <a:xfrm>
            <a:off x="210870" y="5711190"/>
            <a:ext cx="1487170" cy="1146810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FDEE37-6486-66C3-2E65-FC96D8C9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2169" r="72443" b="74603"/>
          <a:stretch>
            <a:fillRect/>
          </a:stretch>
        </p:blipFill>
        <p:spPr bwMode="auto">
          <a:xfrm>
            <a:off x="2819401" y="5711190"/>
            <a:ext cx="15240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44EB9B-C8FC-A63A-464F-36A0B9CD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69" y="5723275"/>
            <a:ext cx="1348740" cy="1064260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491A36-BD4F-DE90-8B5E-54FB55CFBC70}"/>
              </a:ext>
            </a:extLst>
          </p:cNvPr>
          <p:cNvSpPr txBox="1"/>
          <p:nvPr/>
        </p:nvSpPr>
        <p:spPr>
          <a:xfrm>
            <a:off x="9356189" y="5723275"/>
            <a:ext cx="291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dirty="0">
                <a:solidFill>
                  <a:schemeClr val="bg1"/>
                </a:solidFill>
              </a:rPr>
              <a:t>Apresentado por :</a:t>
            </a:r>
          </a:p>
          <a:p>
            <a:r>
              <a:rPr lang="pt" dirty="0">
                <a:solidFill>
                  <a:schemeClr val="bg1"/>
                </a:solidFill>
              </a:rPr>
              <a:t>Dr SAVADOGO Issoufou</a:t>
            </a:r>
          </a:p>
          <a:p>
            <a:r>
              <a:rPr lang="pt" dirty="0">
                <a:solidFill>
                  <a:schemeClr val="bg1"/>
                </a:solidFill>
              </a:rPr>
              <a:t>Dra Lá-Salette Gama</a:t>
            </a:r>
          </a:p>
          <a:p>
            <a:r>
              <a:rPr lang="pt" dirty="0">
                <a:solidFill>
                  <a:schemeClr val="bg1"/>
                </a:solidFill>
              </a:rPr>
              <a:t>Consultores</a:t>
            </a:r>
          </a:p>
        </p:txBody>
      </p:sp>
      <p:pic>
        <p:nvPicPr>
          <p:cNvPr id="10" name="Image 9" descr="La Banque Mondiale — UMOA-Titres">
            <a:extLst>
              <a:ext uri="{FF2B5EF4-FFF2-40B4-BE49-F238E27FC236}">
                <a16:creationId xmlns:a16="http://schemas.microsoft.com/office/drawing/2014/main" id="{9F546A98-27FC-18A0-ECFE-046D4B55B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49" y="5723274"/>
            <a:ext cx="1348740" cy="109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00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15100" y="0"/>
            <a:ext cx="5365244" cy="6858000"/>
          </a:xfrm>
          <a:solidFill>
            <a:schemeClr val="accent2"/>
          </a:solidFill>
        </p:spPr>
        <p:txBody>
          <a:bodyPr>
            <a:noAutofit/>
          </a:bodyPr>
          <a:lstStyle/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ESTRATÉGICO ENV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16C319-77D5-4DCA-B7D9-439C5BABCB03}"/>
              </a:ext>
            </a:extLst>
          </p:cNvPr>
          <p:cNvSpPr txBox="1"/>
          <p:nvPr/>
        </p:nvSpPr>
        <p:spPr>
          <a:xfrm>
            <a:off x="8610600" y="1083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2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6"/>
            <a:ext cx="10515600" cy="5869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estratégico/Fundamentos e princípios</a:t>
            </a:r>
            <a:endParaRPr lang="aa-ET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33BCBE-E1F6-4F0D-B9A2-F9B58C62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871538"/>
            <a:ext cx="5638800" cy="5190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" sz="2600" dirty="0">
                <a:latin typeface="Abadi" panose="020B0604020104020204" pitchFamily="34" charset="0"/>
              </a:rPr>
              <a:t>A ENV 2024-2028 baseia-se no (PNDS) 2023-2028, no plano estratégico regional de vacinação 2021-2030 e na AI 2030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600" dirty="0">
              <a:latin typeface="Abadi" panose="020B0604020104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" sz="2600" dirty="0">
                <a:latin typeface="Abadi" panose="020B0604020104020204" pitchFamily="34" charset="0"/>
              </a:rPr>
              <a:t>Os princípios para a implementação da ENV são: </a:t>
            </a:r>
            <a:r>
              <a:rPr lang="pt" sz="2600" b="1" dirty="0">
                <a:latin typeface="Abadi" panose="020B0604020104020204" pitchFamily="34" charset="0"/>
              </a:rPr>
              <a:t>centrado nas pessoas, apropriado pelo país, baseado em parcerias e orientado por dados.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>
              <a:latin typeface="Abadi" panose="020B06040201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921A29-DD72-571F-2795-D2AA9BDC0A45}"/>
              </a:ext>
            </a:extLst>
          </p:cNvPr>
          <p:cNvSpPr txBox="1"/>
          <p:nvPr/>
        </p:nvSpPr>
        <p:spPr>
          <a:xfrm flipH="1">
            <a:off x="1955891" y="2011501"/>
            <a:ext cx="594372" cy="49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A017EC6-07E4-C1C4-A9B0-6D3F84CA3F26}"/>
              </a:ext>
            </a:extLst>
          </p:cNvPr>
          <p:cNvSpPr/>
          <p:nvPr/>
        </p:nvSpPr>
        <p:spPr>
          <a:xfrm>
            <a:off x="988143" y="2639961"/>
            <a:ext cx="3908322" cy="14010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5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6"/>
            <a:ext cx="10515600" cy="5869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Estratégico/Visão</a:t>
            </a:r>
            <a:endParaRPr lang="aa-ET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33BCBE-E1F6-4F0D-B9A2-F9B58C62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871538"/>
            <a:ext cx="5638800" cy="5190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" sz="2600" b="1" dirty="0">
                <a:latin typeface="Abadi" panose="020B0604020104020204" pitchFamily="34" charset="0"/>
              </a:rPr>
              <a:t>Visão da ENV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visão da estratégia nacional de vacinação 2024-2028 é a seguinte: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“ </a:t>
            </a:r>
            <a:r>
              <a:rPr lang="pt" sz="2400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um sistema de imunização eficiente, equitativo e integrado que não deixe ninguém para trás, independentemente da sua idade ou onde se encontre na Guiné-Bissau até 2030 </a:t>
            </a: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”.</a:t>
            </a:r>
            <a:endParaRPr lang="fr-FR" sz="2400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921A29-DD72-571F-2795-D2AA9BDC0A45}"/>
              </a:ext>
            </a:extLst>
          </p:cNvPr>
          <p:cNvSpPr txBox="1"/>
          <p:nvPr/>
        </p:nvSpPr>
        <p:spPr>
          <a:xfrm flipH="1">
            <a:off x="1955891" y="2011501"/>
            <a:ext cx="594372" cy="49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8" name="Picture 4" descr="Vision concept illustration. Idea of business and motivation.">
            <a:extLst>
              <a:ext uri="{FF2B5EF4-FFF2-40B4-BE49-F238E27FC236}">
                <a16:creationId xmlns:a16="http://schemas.microsoft.com/office/drawing/2014/main" id="{B1300DCC-C5FC-3D7B-7A7D-642ADA2A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871538"/>
            <a:ext cx="4733924" cy="51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0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69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Estratégico/Objetivos</a:t>
            </a:r>
            <a:endParaRPr lang="aa-ET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33BCBE-E1F6-4F0D-B9A2-F9B58C62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71538"/>
            <a:ext cx="10515599" cy="58499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" sz="30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da </a:t>
            </a:r>
            <a:r>
              <a:rPr lang="pt" sz="3000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" sz="30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Finalidade/objetivo geral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" sz="20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" sz="20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 2024-2028 pretende contribuir para a redução da morbimortalidade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ligadas a doenças evitáveis por vacinação na população da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Guiné-Bissau e alcançar a cobertura universal de saúde até 2028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Principais objetivos específicos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Alcançar pelo menos 90% de cobertura para todos os antígenos em nível nacional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" sz="20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80 % </a:t>
            </a: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cobertura para todos os antígenos em cada região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Reduzir  zero doses para menos de 5% até 2028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Alcançar metas de eliminação do sarampo</a:t>
            </a:r>
            <a:endParaRPr lang="fr-FR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Alcançar os objetivos dos principais indicadores de vigilância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Sustentar a eliminação do tétano neonatal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o estatuto de país livre da circulação do poliovírus selvagem e interromper a circulação do cVDPV2</a:t>
            </a:r>
            <a:endParaRPr lang="fr-FR" sz="3200" dirty="0">
              <a:solidFill>
                <a:schemeClr val="tx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13</a:t>
            </a:fld>
            <a:endParaRPr lang="fr-FR" dirty="0"/>
          </a:p>
        </p:txBody>
      </p:sp>
      <p:pic>
        <p:nvPicPr>
          <p:cNvPr id="1026" name="Picture 2" descr="10 exemples d'objectifs professionnels pour le travail - Et ...">
            <a:extLst>
              <a:ext uri="{FF2B5EF4-FFF2-40B4-BE49-F238E27FC236}">
                <a16:creationId xmlns:a16="http://schemas.microsoft.com/office/drawing/2014/main" id="{DB86A134-D835-0527-C8D2-8D144144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71538"/>
            <a:ext cx="2743200" cy="25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8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0"/>
            <a:ext cx="10515600" cy="5869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estratégico ENV/Eixos</a:t>
            </a:r>
            <a:endParaRPr lang="aa-ET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2DB3630-6E75-4B45-4B9A-1E10C1647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012569"/>
              </p:ext>
            </p:extLst>
          </p:nvPr>
        </p:nvGraphicFramePr>
        <p:xfrm>
          <a:off x="838200" y="1258488"/>
          <a:ext cx="10515599" cy="529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12A6A33-CDF4-D5F6-33E1-2FEBEDDF74A6}"/>
              </a:ext>
            </a:extLst>
          </p:cNvPr>
          <p:cNvSpPr txBox="1"/>
          <p:nvPr/>
        </p:nvSpPr>
        <p:spPr>
          <a:xfrm>
            <a:off x="3231355" y="1166213"/>
            <a:ext cx="572928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seis </a:t>
            </a:r>
            <a:r>
              <a:rPr lang="pt" sz="2400" b="1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(06) </a:t>
            </a:r>
            <a:r>
              <a:rPr lang="pt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eixos estratégicos da ENV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A8830-E632-BFCA-272E-3558549DF387}"/>
              </a:ext>
            </a:extLst>
          </p:cNvPr>
          <p:cNvSpPr/>
          <p:nvPr/>
        </p:nvSpPr>
        <p:spPr>
          <a:xfrm>
            <a:off x="838199" y="4908771"/>
            <a:ext cx="1560577" cy="1630141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616A81A-10D2-E895-1B3E-B199251952F2}"/>
              </a:ext>
            </a:extLst>
          </p:cNvPr>
          <p:cNvSpPr/>
          <p:nvPr/>
        </p:nvSpPr>
        <p:spPr>
          <a:xfrm>
            <a:off x="2639746" y="5002677"/>
            <a:ext cx="1560577" cy="155528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86900B-36FD-B50D-3C73-E2888A386321}"/>
              </a:ext>
            </a:extLst>
          </p:cNvPr>
          <p:cNvSpPr/>
          <p:nvPr/>
        </p:nvSpPr>
        <p:spPr>
          <a:xfrm>
            <a:off x="4320807" y="4983627"/>
            <a:ext cx="1560577" cy="155528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2F19EF0-8FFD-8DE4-39CB-0DB3A57F88BA}"/>
              </a:ext>
            </a:extLst>
          </p:cNvPr>
          <p:cNvSpPr/>
          <p:nvPr/>
        </p:nvSpPr>
        <p:spPr>
          <a:xfrm>
            <a:off x="6122354" y="4976377"/>
            <a:ext cx="1681061" cy="1560983"/>
          </a:xfrm>
          <a:prstGeom prst="ellipse">
            <a:avLst/>
          </a:prstGeom>
          <a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r="-4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FB13887-15FE-255F-31BC-551D0F728691}"/>
              </a:ext>
            </a:extLst>
          </p:cNvPr>
          <p:cNvSpPr/>
          <p:nvPr/>
        </p:nvSpPr>
        <p:spPr>
          <a:xfrm>
            <a:off x="8077381" y="4976377"/>
            <a:ext cx="1527581" cy="1581585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8A961A5-D38C-65DC-78C1-57C8F8D4B6C3}"/>
              </a:ext>
            </a:extLst>
          </p:cNvPr>
          <p:cNvSpPr/>
          <p:nvPr/>
        </p:nvSpPr>
        <p:spPr>
          <a:xfrm>
            <a:off x="9793222" y="4927821"/>
            <a:ext cx="1560577" cy="1630141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0" r="-50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1725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7325"/>
              </p:ext>
            </p:extLst>
          </p:nvPr>
        </p:nvGraphicFramePr>
        <p:xfrm>
          <a:off x="214312" y="600078"/>
          <a:ext cx="11744325" cy="6139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2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229349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24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11667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1: Reforçar e manter uma forte liderança, gestão e coordenação do programa de imunização a todos os níveis</a:t>
                      </a: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Melhorar a disponibilidade e utilização de documentos sobre políticas e padrões de imunização até 2028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Atualizar e aprovar o documento da política nacional de imunização e a lei de imunização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Elaborar o documento de normas sobre vacinação e formar técnicos</a:t>
                      </a:r>
                      <a:r>
                        <a:rPr lang="pt" sz="1800" b="1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19831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pelo menos 90% das reuniões estatutárias e de coordenação do programa dentro do prazo em todos os níveis de 2024 a 2028</a:t>
                      </a:r>
                      <a:endParaRPr lang="fr-FR" sz="18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b="0" dirty="0">
                          <a:effectLst/>
                          <a:latin typeface="Abadi" panose="020B0604020104020204" pitchFamily="34" charset="0"/>
                        </a:rPr>
                        <a:t>Apoiar e fortalecer os quadros existentes de consulta e responsabilização (CCIA, CTV, Comités da Poliomielite, Coordenação Regional, etc.)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Reativar as Comissões de Coordenação do Setor da Saúde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" sz="18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Validar e implementar o plano de ação do GTCV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  <a:tr h="2346771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as capacidades de planificação, monitorização e avaliação das atividades do programa a todos os níveis até 2028</a:t>
                      </a: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supervisão formativa de qualidade regularmente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um plano de seguimento e avaliação para as atividades do programa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as capacidades dos técnicos no planificação e seguimento e avaliação baseados em resultados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Preparar relatórios de progresso a cada seis meses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equipamentos informáticos e periféricos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1242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9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197020"/>
              </p:ext>
            </p:extLst>
          </p:nvPr>
        </p:nvGraphicFramePr>
        <p:xfrm>
          <a:off x="214312" y="600080"/>
          <a:ext cx="11744325" cy="408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726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2579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3804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2: Garantir a disponibilidade de pessoal de saúde adequado, eficiente e motivado para serviços de vacinação de qualidade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pelo menos 80% das estruturas de saúde envolvidas na vacinação a todos os níveis terão pessoal adequado e motivado para a vacinação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Advocacia da cedência de técnicos e recrutamento de trabalhadores contratados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 técnicos de todos os níveis em módulos MLM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Implementar medidas de incentivo em benefício das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partes interessadas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(FBR)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Rever os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curriculos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de formação dos técnicos de saúde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as capacidades dos técnicos da DSIVE em epidemiologia e vacinologia de terreno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um plano de formação contínua para técnicos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Criar uma plataforma digital de educação continuada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6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406397"/>
              </p:ext>
            </p:extLst>
          </p:nvPr>
        </p:nvGraphicFramePr>
        <p:xfrm>
          <a:off x="214312" y="600080"/>
          <a:ext cx="11744325" cy="619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82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716306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929437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47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79570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75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75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3: Garantir a sustentabilidade do fornecimento de vacinas e o financiamento sustentável do programa de imunização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mobilização de recursos financeiros no país até 2028 do governo e parceiros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Criar um comité multissectorial que integre o MINSAP, MF, MEPIR e parceiros para monitorização, planificação e orçamentação das necessidades de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Apelo para aumentar o orçamento do Estado destinado à</a:t>
                      </a:r>
                      <a:r>
                        <a:rPr lang="pt" sz="175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vacinação</a:t>
                      </a: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o envolvimento dos membros do CCIA e de outros parceiros na mobilização de recursos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um documento de defesa de direitos e reforçar as capacidades dos RH na defesa de direitos e na mobilização de recursos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16721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o financiamento para a imunização a partir de recursos internos e alcançar regularmente crianças com dose zero e subvacinadas até 2028</a:t>
                      </a:r>
                      <a:endParaRPr lang="fr-FR" sz="175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Advogar para criação de uma rubrica orçamental para custos operacionais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directrizes e instrumentos para a utilização de fundos comunitários para investigação de crianças  zero dose e criar comités de gestão nas áreas sanitárias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uma mesa redonda anual para mobilização de recursos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  <a:tr h="130589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75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capacidade de absorção (utilização) dos fundos mobilizados dos parceiros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Descentralizar a conta única do MINSAP e criar uma conta para PAV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Aprovar o manual de procedimentos administrativos e financeiros e reforçar as capacidades dos técnicos para a sua utilização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75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 monitorização das justificações das atividades</a:t>
                      </a:r>
                      <a:endParaRPr lang="fr-FR" sz="175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1242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1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83557"/>
              </p:ext>
            </p:extLst>
          </p:nvPr>
        </p:nvGraphicFramePr>
        <p:xfrm>
          <a:off x="214312" y="600080"/>
          <a:ext cx="11744325" cy="510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159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155000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7252166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60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4745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4: Reforçar as capacidades da cadeia de aprovisionamento para garantir que vacinas e insumos de qualidade estejam sempre disponíveis em quantidades suficientes a todos os níveis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800" b="1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aumentar a pontuação geral do GEV de 67 % para pelo menos 80%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procedimentos operacionais padrão (POPs) para gestão de vacinas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 os pontos focais do PAV em gestão eficaz de vacinas e formar logísticos em LOGIVAC e manutenção de equipamentos CDF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Implementar o SMT a nível regional e configurar a versão online do SMT na fase piloto ou outra ferramenta de gestão online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regularmente a avaliação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dá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GEV</a:t>
                      </a:r>
                      <a:endParaRPr lang="pt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Reativar o sistema PUSH (transporte de vacinas do nível central para as regiões e das regiões para as AS)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Atualizar o plano de manutenção e garantir a sua implementação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dispositivos de monitoramento de temperatura CDF em distancia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Construir um modelo padrão de depósitos do SIVE adaptados para o armazenamento de vacinas e consumíveis a nível central e regional</a:t>
                      </a:r>
                      <a:endParaRPr lang="pt-PT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82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74456"/>
              </p:ext>
            </p:extLst>
          </p:nvPr>
        </p:nvGraphicFramePr>
        <p:xfrm>
          <a:off x="214312" y="600080"/>
          <a:ext cx="11744325" cy="6176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8603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3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539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6: Estabelecer mecanismos e infraestruturas para gerir, tratar e eliminar com segurança os resíduos de vacinação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Garantir a eliminação de 100% dos resíduos da vacinação até 2028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Divulgar o documento de orientação da política de  gestão de resíduos e formar profissionais de saúde na sua utilização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Instalar e manter incineradores em depósitos regionais ou hospitais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Garantir a logística reversa (recolha e transporte de caixas de segurança das áreas sanitárias para as regiões)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3252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7: Reforçar as capacidades operacionais (logísticas) das estruturas a todos os níveis para a implementação de atividades de vacinação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Tornar os meios de transporte ideais para atividades de vacinação em todos os níveis até 2028</a:t>
                      </a:r>
                      <a:endParaRPr lang="fr-FR" sz="20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 logística móvel (veículos, motociclos) a nível central, regional e da área sanitária para uma implementação óptima das actividades de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meios de transporte adequados para transporte de vacinas e fiscalização em zonas insulares (4 botes, drone em fase piloto)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4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8F04-591F-4A7C-9539-64E197E8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4" y="0"/>
            <a:ext cx="2697728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a-ET" sz="36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FE3A5-CD03-43D2-9343-6F06092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A658F04-591F-4A7C-9539-64E197E81B23}"/>
              </a:ext>
            </a:extLst>
          </p:cNvPr>
          <p:cNvSpPr txBox="1">
            <a:spLocks/>
          </p:cNvSpPr>
          <p:nvPr/>
        </p:nvSpPr>
        <p:spPr>
          <a:xfrm>
            <a:off x="2790092" y="0"/>
            <a:ext cx="9024389" cy="54864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" sz="4000" b="1" dirty="0">
                <a:solidFill>
                  <a:schemeClr val="bg1"/>
                </a:solidFill>
              </a:rPr>
              <a:t>Plano de apresentação</a:t>
            </a:r>
            <a:endParaRPr lang="aa-ET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D1B3778-0D6F-CA04-BE9C-E60A0DDEB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073297"/>
              </p:ext>
            </p:extLst>
          </p:nvPr>
        </p:nvGraphicFramePr>
        <p:xfrm>
          <a:off x="3071524" y="743161"/>
          <a:ext cx="8128000" cy="611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3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433894"/>
              </p:ext>
            </p:extLst>
          </p:nvPr>
        </p:nvGraphicFramePr>
        <p:xfrm>
          <a:off x="214312" y="600079"/>
          <a:ext cx="11744325" cy="612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8603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9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572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8: Garantir serviços de vacinação eficazes, eficientes, resilientes e acessíveis para todos, independentemente da geografia, idade, estatuto socioeconómico ou barreiras relacionadas com o género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Alcançar pelo menos 90% de cobertura vacinal para todos os antígenos em nível nacional e pelo menos 80% em nível de cada região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Envolver as comunidades (chefes de tabanca, líderes religiosos, ASC, OSC, OBCs) e autoridades administrativas locais no planificação de atividades de vacinação, a fim de adaptar os serviços às suas necessidades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 implementação de estratégias fixas, avançadas e móveis em todos os locais de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Fortalecer as capacidades das partes interessadas no desenvolvimento de microplanos baseados na equidade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estratégias apropriadas para populações em áreas urbanas prósperas, nómadas e outras comunidades que são relutantes em vacinar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Instalar serviços de vacinação em hospitais públicos e privados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periodicamente semanas de aceleração, especialmente em áreas sanitárias com baixa  ccobertura vacinal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65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05176"/>
              </p:ext>
            </p:extLst>
          </p:nvPr>
        </p:nvGraphicFramePr>
        <p:xfrm>
          <a:off x="214312" y="600079"/>
          <a:ext cx="11744325" cy="612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8603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9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572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8: Garantir serviços de vacinação eficazes, eficientes, resilientes e acessíveis para todos, independentemente da geografia, idade, estatuto socioeconómico ou barreiras relacionadas com o género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Reduzir o número de crianças  zero dose de 19% em 2022 para 5% até 2028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mapeamento de áreas de difícil acesso e comunidades desfavorecidas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trimestralmente dias intensivos de vacinação em áreas sanitárias com baixa cobertura (zero doses e alta subvacinação)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Expandir a implementação da estratégia de vacinação urbana para outras regiões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Contrato com ONGs/OSC/OBCs para o censo de crianças   zero  dose e monitoramento da situação vacinal em áreas sanitárias que carecem de RH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uma atualização regular do mapeamento de crianças com  zero dose e subvacinadas nas sanitárias  em todo o país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Criar subpostos de vacinação adicionais em zonas sanitárias com raio médio de atuação superior a 5 km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50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19130"/>
              </p:ext>
            </p:extLst>
          </p:nvPr>
        </p:nvGraphicFramePr>
        <p:xfrm>
          <a:off x="214312" y="600080"/>
          <a:ext cx="11744325" cy="593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8603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29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2279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9: Acelerar a introdução de novas vacinas recomendadas e aumentar a cobertura vacinal no segundo ano de vida e posteriormente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Introduzir pelo menos quatro (4) novas vacinas no PAV até 2028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planos para a introdução de novas vacinas (SR, HPV, MALÁRIA, HepB ao nascimento, IPV2, etc.)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Elaborar e apresentar o plano de aquisição da vacina antirrábica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337588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cobertura vacinal de Ag no segundo ano de vida e além</a:t>
                      </a:r>
                      <a:endParaRPr lang="fr-FR" sz="20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directrizes de vacinação para o segundo ano de vida e seguintes (vacinação de recuperação, vacinação de reforço, etc.) tendo em  conta a vacinação de viajantes, adultos, idosos, etc.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o plano de rotina de vacinação contra a COVID-19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Reforço da vacinação com Td em mulheres em idade fértil e antígenos do segundo ano de vida (RR)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7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10883"/>
              </p:ext>
            </p:extLst>
          </p:nvPr>
        </p:nvGraphicFramePr>
        <p:xfrm>
          <a:off x="214312" y="600080"/>
          <a:ext cx="11744325" cy="620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112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6838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068825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0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3499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10: Estabelecer pontos de contacto integrados entre as intervenções de vacinação e outras intervenções nos cuidados  primários de saúde.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Melhorar a integração das atividades de imunização com outras intervenções de saúde pública até 2028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reuniões regulares de consulta entre programas sobre a integração de atividades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consultas com o Ministério da Educação Educação  com vista ao desenvolvimento da estratégia de vacinação nas escolas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diretrizes de integração e </a:t>
                      </a:r>
                      <a:r>
                        <a:rPr lang="pt" sz="20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formar</a:t>
                      </a: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as partes interessadas em seu uso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Integrar sistematicamente outras intervenções nas campanhas de vacinação, tais como (Vit A, desparasitação, </a:t>
                      </a:r>
                      <a:r>
                        <a:rPr lang="pt-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desiste</a:t>
                      </a: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de desnutrição, etc.) e vice-versa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2317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11: Reforçar o sistema de informação sobre vacinação e promover a utilização de dados apropriados e de qualidade a todos os níveis.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o uso de novas tecnologias na gestão de dados a nível nacional de 25% para pelo menos 50% até 2028</a:t>
                      </a:r>
                      <a:endParaRPr lang="fr-FR" sz="20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as competências dos técnicos na utilização de novas tecnologias ( aplicações Kobo colet , ODK, Zenys e DHIS2, SGI…)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Implementar o registo eletrónico de vacinação nas estruturas de saúde públicas e privadas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98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641354"/>
              </p:ext>
            </p:extLst>
          </p:nvPr>
        </p:nvGraphicFramePr>
        <p:xfrm>
          <a:off x="214312" y="600079"/>
          <a:ext cx="11744325" cy="612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586038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9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572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20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11: Reforçar o sistema de informação sobre vacinação e promover a utilização de dados apropriados e de qualidade a todos os níveis.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" sz="20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Melhorar a disponibilidade e a utilização de dados de qualidade a todos os níveis até 2028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Harmonizar, validar e reproduzir ferramentas de gestão de dados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regularmente reuniões de harmonização e validação de dados a nível central e regional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supervisão e controlo de qualidade de dados (DQS, LQAS) em nível regional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implementar o plano de melhoria da qualidade dos dados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20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e distribuir boletins informativos trimestrais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20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648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21850"/>
              </p:ext>
            </p:extLst>
          </p:nvPr>
        </p:nvGraphicFramePr>
        <p:xfrm>
          <a:off x="214312" y="600079"/>
          <a:ext cx="11744325" cy="612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656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7386637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31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505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12: Estabelecer e reforçar a vigilância abrangente das doenças evitáveis pela vacinação como parte do sistema nacional de vigilância da saúde pública, apoiada por redes laboratoriais fortes e fiáveis.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melhorar as capacidades e a qualidade de intervenção dos Laboratórios a nível nacional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Fortalecer as habilidades dos técnicos de laboratório em DEVs em todos os níveis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equipamentos, reagentes e consumíveis para laboratórios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um laboratório móvel para facilitar análises em situações de emergência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Criar uma plataforma digital que reúna todos os laboratórios e partes interessadas envolvidas na vigilância para monitorar a rastreabilidade de dados epidemiológicos e amostras laboratoriais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29841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atingir as metas dos principais indicadores de vigilância para todas as doenças evitáveis por vacinação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 técnicos e outras partes interessadas em vigilância na área de SIMR em cascata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 ASC e curandeiros em vigilância comunitária baseada em eventos (VBEC)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 busca ativa de casos em locais prioritários pelos técnicos de saúde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Garantir o transporte eficiente de amostras para redes nacionais e sub-regionais de laboratórios de referência (Dakar)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reuniões trimestrais sobre análise, harmonização e validação de dados no âmbito de “One Health”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5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55012"/>
              </p:ext>
            </p:extLst>
          </p:nvPr>
        </p:nvGraphicFramePr>
        <p:xfrm>
          <a:off x="214312" y="600082"/>
          <a:ext cx="11744325" cy="6177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600824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304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299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13: Garantir a preparação e uma resposta rápida a surtos de doenças evitáveis pela vacinação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melhorar a preparação e a resposta a surtos de doenças evitáveis pela vacinação a todos os níveis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reuniões trimestrais do COES a nível central 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     regional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regularmente análises de risco de ocorrência de epidemias de DEV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campanhas preventivas e de resposta dentro do prazo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Reativar a vigilância nos pontos de entrada e a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vigilância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ambiental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14321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14: Garantir a deteção precoce de casos de MAPI</a:t>
                      </a:r>
                      <a:r>
                        <a:rPr lang="pt" sz="1800" b="1" kern="1200" baseline="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 intervir em tempo útil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15: Reforçar a vigilância do sarampo e da rubéola para a sua eliminação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melhorar o sistema de notificação de casos de MAPI</a:t>
                      </a:r>
                      <a:endParaRPr lang="fr-FR" sz="18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Capacitar técnicos de saúde na detecção, gestão e notificação de casos de MAPI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Organizr reuniões regulares de peritos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 e motivar técnicos para utilização da plataforma Vigiflow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  <a:tr h="208514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Alcançar as metas dos indicadores de eliminação do sarampo até 2028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Formarr técnicos na notificação de casos de sarampo e fortalecer a busca ativa de casos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análises de risco do sarampo semestralmente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respostas rápidas às vacinas em áreas afetadas por epidemias e naquelas de alto risco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campanhas de seguimento contra o sarampo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1242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5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093807"/>
              </p:ext>
            </p:extLst>
          </p:nvPr>
        </p:nvGraphicFramePr>
        <p:xfrm>
          <a:off x="214312" y="600082"/>
          <a:ext cx="11744325" cy="612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172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7327643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3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3393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16: Estabelecer e manter um forte compromisso político e financeiro com a vacinação a todos os níveis.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o compromisso político e das partes interessadas para a vacinação até 2028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Advogar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junto do governo e da ANP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para aprovação de documentos nacionais de comunicação de imunização e legislação de imunização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advocacia para tornar a vacinação uma prioridade nacional a todos os níveis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Estabelecer envolvimento na vacinação com estruturas de poder tradicionais e religiosas, artistas, atletas, associações e organizações de base, </a:t>
                      </a:r>
                      <a:r>
                        <a:rPr lang="pt" sz="180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---------, 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empresas, bancos, meios de comunicação, ONGs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Advogar pela criação de um perfil típico de atores de comunicação em todos os níveis (DRS e AS)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o novo plano estratégico de comunicação 2024-2028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209160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produção de evidências no domínio da comunicação até 2028 para apoiar a tomada de decisões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Definir indicadores de comunicação, o seu mecanismo de recolha e garantir a sua integração no DHIS2 e outras plataformas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regularmente pesquisas participativas e inovadoras através de pesquisas sociais e comportamentais sobre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uma avaliação a</a:t>
                      </a:r>
                      <a:r>
                        <a:rPr lang="pt" sz="1800" kern="1200" baseline="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meio percurso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e final do plano estratégico de comunicação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17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6296"/>
              </p:ext>
            </p:extLst>
          </p:nvPr>
        </p:nvGraphicFramePr>
        <p:xfrm>
          <a:off x="214312" y="600081"/>
          <a:ext cx="11744325" cy="612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7043737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6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353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17: Garantir recursos humanos competentes para apoiar a comunicação sobre vacinação a todos os níveis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Até 2028, formar pelo menos 90% dos intervenientes da comunicação nas seguintes áreas: CIP, CMC e NS, HCD e CREC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módulos de formação CIP, CMC, NS, HCD e CREC para as partes interessadas da comunicação em todos os níveis (Central, Regional e Operacional) e organizar formação em cascata para o benefício das partes interessadas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3104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18: Garantir que todas as populações e comunidades da Guiné-Bissau valorizem e solicitem sistematicamente os serviços de vacinação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procura de serviços de imunização em todas as comunidades até 2028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reuniões científicas com grupos específicos (pediatras, oncologistas e ginecologistas, académicos, associações profissionais, sindicatos, etc.) com vista a mobilizá-los a favor da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Identificar, mobilizar e envolver populações de áreas urbanas prósperas, migrantes, pescadores e nómadas na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Desenhar e reproduzir as diversas ferramentas e suportes de comunicação e sensibilização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equipamentos e tecnologias adequadas para uma comunicação </a:t>
                      </a:r>
                      <a:r>
                        <a:rPr lang="pt" sz="1800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eficaz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2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16849"/>
              </p:ext>
            </p:extLst>
          </p:nvPr>
        </p:nvGraphicFramePr>
        <p:xfrm>
          <a:off x="214312" y="600082"/>
          <a:ext cx="11744325" cy="489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7043737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24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4268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18: Garantir que todas as populações e comunidades da Guiné-Bissau valorizem e solicitem sistematicamente os serviços de vacinação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procura de serviços de imunização em todas as comunidades até 2028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Organizar dias de excelência para premiar os melhores intervenientes, incluindo os ASC, na promoção dos serviços de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Garantir uma comunicação contínua e sustentável sobre a vacinação de rotina utilizando diferentes canais de comunicação (redes sociais, televisão, rádio, imprensa)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Desenvolver um mecanismo para recolher e responder a preconceitos, atitudes negativas e rumores sobre a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 participação dos jovens (para promover a vacinação, através de uma abordagem em escolas amigas da criança, orfanatos e outros estabelecimentos de ensino), associações de mulheres e homens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66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8F04-591F-4A7C-9539-64E197E8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4" y="0"/>
            <a:ext cx="2697728" cy="6858000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INTRODUÇÃO/</a:t>
            </a:r>
          </a:p>
          <a:p>
            <a:pPr marL="0" indent="0" algn="ctr">
              <a:buNone/>
            </a:pPr>
            <a:r>
              <a:rPr lang="pt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CONTEXTO</a:t>
            </a:r>
            <a:endParaRPr lang="aa-ET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00364" y="136525"/>
            <a:ext cx="9086850" cy="65849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Expandir o acesso à vacinação é essencial para alcançar os Objectivos de Desenvolvimento Sustentável (ODS).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verdade, a vacinação é um verdadeiro sucesso em termos de saúde e desenvolvimento no mundo, salvando milhões de vidas todos os anos.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2010 e 2018, só a vacina contra o sarampo evitou 23 milhões de mortes. Mais de 20 doenças potencialmente fatais podem agora ser prevenidas através da vacinação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implementação de programas de vacinação reflectiu-se a nível nacional para o período de 2006 a 2020 através do desenvolvimento de PPAc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década 2021-2030, os países são convidados a desenvolver uma Estratégia Nacional de Vacinação (ENV) em vez do PPAc</a:t>
            </a:r>
            <a:endParaRPr lang="fr-FR" sz="24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estratégia baseia-se nas diretrizes da Agenda de Imunização (AI) 2030 que tem como visão </a:t>
            </a:r>
            <a:r>
              <a:rPr lang="pt" sz="24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“não deixar ninguém para trás no que diz respeito à vacinação”.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FE3A5-CD03-43D2-9343-6F06092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05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0C75BC2-3D8B-455E-B749-33D80B4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11744325" cy="58127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Prioridades, objetivos, ações prioritárias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005DBC-45F9-00D4-7EB3-C8507C73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09738"/>
              </p:ext>
            </p:extLst>
          </p:nvPr>
        </p:nvGraphicFramePr>
        <p:xfrm>
          <a:off x="214312" y="600081"/>
          <a:ext cx="11744325" cy="612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516897454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539167595"/>
                    </a:ext>
                  </a:extLst>
                </a:gridCol>
                <a:gridCol w="6929437">
                  <a:extLst>
                    <a:ext uri="{9D8B030D-6E8A-4147-A177-3AD203B41FA5}">
                      <a16:colId xmlns:a16="http://schemas.microsoft.com/office/drawing/2014/main" val="3400948318"/>
                    </a:ext>
                  </a:extLst>
                </a:gridCol>
              </a:tblGrid>
              <a:tr h="67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Prioridades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Objetivos específicos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dirty="0">
                          <a:effectLst/>
                          <a:latin typeface="Abadi" panose="020B0604020104020204" pitchFamily="34" charset="0"/>
                        </a:rPr>
                        <a:t>Ações prioritárias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10995"/>
                  </a:ext>
                </a:extLst>
              </a:tr>
              <a:tr h="22724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lt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Prioridade estratégica 20: Promover inovações e investigação para apoiar a tomada de decisões no domínio da vacinação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Melhorar a utilização de novas tecnologias de informação e comunicação no domínio da vacinação até 2028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Adquirir meios de transporte inovadores para vacinas em zonas insulares (drones) e equipamentos para monitorização remota da temperatura</a:t>
                      </a:r>
                      <a:endParaRPr lang="pt" sz="180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Estabelecer um sistema de arquivo eletrônico para documentos SIVE e um sistema de educação continuada on-line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Utilizar dispositivos de geolocalização para atividades de terreno (SGI)</a:t>
                      </a: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5547"/>
                  </a:ext>
                </a:extLst>
              </a:tr>
              <a:tr h="3170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" sz="1800" b="1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Aumentar a disponibilidade de evidências científicas para a tomada de decisões no domínio da vacinação até 2028</a:t>
                      </a:r>
                      <a:endParaRPr lang="fr-FR" sz="18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Criar quadros permanentes de intercâmbio entre o SIVE institutos de investigação e escolas de formação (INASA, PSB, ENS e INEP) para discutir investigação na área da vacinação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Reforçar as capacidades dos intervenientes a nível central e regional na investigação-ação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Realizar regularmente inquéritos de cobertura vacinal, avaliações pós-introdução e pós-campanha e estudos científicos na área da vacinação em colaboração com o INASA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Promover, documentar e divulgar boas práticas no domínio da vacinação</a:t>
                      </a:r>
                      <a:endParaRPr lang="fr-FR" sz="18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3" marR="600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117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D4B14-8F7C-46B8-BE0C-CB79DFA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01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28575"/>
            <a:ext cx="11701462" cy="57150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MECANISMO DE MONITORAMENTO E AVALIAÇÃO DA ENV</a:t>
            </a:r>
            <a:endParaRPr lang="aa-ET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671513"/>
            <a:ext cx="11701462" cy="550545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 de coordenação</a:t>
            </a:r>
            <a:endParaRPr lang="fr-FR" b="1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Existem quadros de consulta que </a:t>
            </a: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serão reforçados 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todos os níveis, a fim de avaliar a coordenação e implementação das actividades da ENV.</a:t>
            </a:r>
          </a:p>
          <a:p>
            <a:pPr algn="just"/>
            <a:endParaRPr lang="fr-FR" sz="24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nível da área </a:t>
            </a: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sanitária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são: reuniões do comitê </a:t>
            </a: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gestão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reuniões mensais de avaliação.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nível regional: reuniões mensais de coordenação com gestores da área </a:t>
            </a: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sanitária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reuniões do comité de gestão da epidemia, reuniões trimestrais do comité de coordenação do sector da saúde.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nível central: reuniões trimestrais do CCIA, reuniões do técnico de vacinação (CTV), reuniões do grupo técnico de logística, reuniões mensais da DSIVE, reuniões mensais do subcomité de mobilização social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074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744325" cy="5000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MECANISMO DE MONITORAMENTO E AVALIAÇÃO DA ENV</a:t>
            </a:r>
            <a:endParaRPr lang="aa-ET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33412"/>
            <a:ext cx="11744325" cy="58658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Mecanismo de monitoramento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50000"/>
              </a:lnSpc>
              <a:buClr>
                <a:srgbClr val="000000"/>
              </a:buClr>
              <a:buSzPts val="1200"/>
              <a:buNone/>
            </a:pP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Recolha</a:t>
            </a: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contínua de dados de vacinação, dados de vigilância, comunicação, logística através do DHIS2;</a:t>
            </a:r>
          </a:p>
          <a:p>
            <a:pPr marL="0" lvl="0" indent="0" algn="just" fontAlgn="base">
              <a:lnSpc>
                <a:spcPct val="150000"/>
              </a:lnSpc>
              <a:buClr>
                <a:srgbClr val="000000"/>
              </a:buClr>
              <a:buSzPts val="1200"/>
              <a:buNone/>
            </a:pP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Análise de indicadores através do dashboard a nível central</a:t>
            </a:r>
          </a:p>
          <a:p>
            <a:pPr marL="0" lvl="0" indent="0" algn="just" fontAlgn="base">
              <a:lnSpc>
                <a:spcPct val="150000"/>
              </a:lnSpc>
              <a:buClr>
                <a:srgbClr val="000000"/>
              </a:buClr>
              <a:buSzPts val="1200"/>
              <a:buNone/>
            </a:pP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Relatórios de progresso semestrais</a:t>
            </a:r>
          </a:p>
          <a:p>
            <a:pPr marL="0" lvl="0" indent="0" algn="just" fontAlgn="base">
              <a:lnSpc>
                <a:spcPct val="150000"/>
              </a:lnSpc>
              <a:buClr>
                <a:srgbClr val="000000"/>
              </a:buClr>
              <a:buSzPts val="1200"/>
              <a:buNone/>
            </a:pP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Informações retro periódicas (boletim informativo, </a:t>
            </a:r>
            <a:r>
              <a:rPr lang="pt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SitRep </a:t>
            </a: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 fontAlgn="base">
              <a:lnSpc>
                <a:spcPct val="150000"/>
              </a:lnSpc>
              <a:buClr>
                <a:srgbClr val="000000"/>
              </a:buClr>
              <a:buSzPts val="1200"/>
              <a:buNone/>
            </a:pP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Avaliações mensais </a:t>
            </a:r>
            <a:r>
              <a:rPr lang="pt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nível regional e de área </a:t>
            </a:r>
            <a:r>
              <a:rPr lang="pt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sanitária</a:t>
            </a:r>
            <a:endParaRPr lang="pt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21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"/>
            <a:ext cx="11787188" cy="54292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MECANISMO DE MONITORAMENTO E AVALIAÇÃO DA ENV</a:t>
            </a:r>
            <a:endParaRPr lang="aa-ET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669131"/>
            <a:ext cx="11787188" cy="55197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Mecanismo de avaliação da ENV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avaliação 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" sz="24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 será realizada em duas etapas:</a:t>
            </a:r>
            <a:endParaRPr lang="fr-FR" sz="24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avaliação </a:t>
            </a: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meio percurso</a:t>
            </a: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avaliar o processo de implementação da ENV, fazer reajustes, considerar medidas corretivas e levar em conta desenvolvimentos contextuais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24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avaliação final da </a:t>
            </a:r>
            <a:r>
              <a:rPr lang="pt" sz="2400" dirty="0">
                <a:latin typeface="Abadi" panose="020B0604020104020204" pitchFamily="34" charset="0"/>
                <a:ea typeface="Calibri" panose="020F0502020204030204" pitchFamily="34" charset="0"/>
              </a:rPr>
              <a:t>ENV</a:t>
            </a: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permitirá avaliar o desempenho do programa, a concretização dos objectivos traçados e o impacto da estratégia na morbilidade e mortalidade associada às DPV.</a:t>
            </a:r>
            <a:endParaRPr lang="fr-FR" sz="3200" dirty="0">
              <a:latin typeface="Abadi" panose="020B06040201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54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11858625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IMPLEMENTAÇÃO OPERACIONAL DA SNV</a:t>
            </a:r>
            <a:endParaRPr lang="aa-ET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00088"/>
            <a:ext cx="11858625" cy="54768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Planificação operacional da ENV (apêndices)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As ações prioritárias foram divididas num roteiro com atividades detalhadas  ao longo dos 5 anos.</a:t>
            </a:r>
          </a:p>
          <a:p>
            <a:pPr>
              <a:lnSpc>
                <a:spcPct val="150000"/>
              </a:lnSpc>
            </a:pPr>
            <a:r>
              <a:rPr lang="pt" sz="24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Deste roteiro resultarão anualmente planos de acção operacionais (PAO) tendo em conta todos os níveis.</a:t>
            </a:r>
            <a:endParaRPr lang="fr-FR" sz="2400" dirty="0">
              <a:latin typeface="Abadi" panose="020B06040201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4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418"/>
            <a:ext cx="11830049" cy="5491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de requisitos de recursos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custos da EENV foram estimados utilizando a ferramenta UNICEF NIS.COST versão 1.0.57.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detalhes estão acessíveis online através da conta do país.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orçamento global da ENV ascende a </a:t>
            </a:r>
            <a:r>
              <a:rPr lang="p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59.147.149 USD, ou 33 477 286 334 francos CFA </a:t>
            </a:r>
            <a:r>
              <a:rPr lang="p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 o período 2024-2028.</a:t>
            </a:r>
            <a:endParaRPr lang="fr-FR" sz="3200" dirty="0">
              <a:solidFill>
                <a:srgbClr val="00000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35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12EA7B-F0CF-A86B-EC50-44013CFF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90" y="4410635"/>
            <a:ext cx="3459585" cy="17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418"/>
            <a:ext cx="11830049" cy="5491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 de requisitos de recursos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fr-FR" b="1" dirty="0">
              <a:solidFill>
                <a:srgbClr val="4472C4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F35C6B-4636-49BF-88AC-EF88838D17C9}"/>
              </a:ext>
            </a:extLst>
          </p:cNvPr>
          <p:cNvSpPr txBox="1"/>
          <p:nvPr/>
        </p:nvSpPr>
        <p:spPr>
          <a:xfrm>
            <a:off x="9139237" y="739113"/>
            <a:ext cx="2890837" cy="4330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componente de </a:t>
            </a:r>
            <a:r>
              <a:rPr lang="pt" dirty="0">
                <a:latin typeface="Abadi" panose="020B0604020104020204" pitchFamily="34" charset="0"/>
                <a:ea typeface="Calibri" panose="020F0502020204030204" pitchFamily="34" charset="0"/>
              </a:rPr>
              <a:t>aprovisionamento</a:t>
            </a: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, qualidade e logística representa 62% do orçamento global da ENV estimado em </a:t>
            </a:r>
            <a:r>
              <a:rPr lang="pt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36.652.051 USD </a:t>
            </a: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ou </a:t>
            </a:r>
            <a:r>
              <a:rPr lang="pt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20.745.060866 </a:t>
            </a: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FCFA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Segue-se a componente de prestação de serviços que representa cerca de 11,5% e a componente de geração de procura 7,7%.</a:t>
            </a: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637380-61DB-36F6-CDE2-2B5367C78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" y="1375040"/>
            <a:ext cx="6214910" cy="3424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CD4F9AA-D4C2-CADA-7BF0-90345663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7" y="4961965"/>
            <a:ext cx="2852738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788BFA-37B7-F963-F690-1EFD7CEB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07119"/>
            <a:ext cx="8792983" cy="5467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2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4211"/>
            <a:ext cx="11830049" cy="56721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b="1" dirty="0" err="1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</a:t>
            </a:r>
            <a:r>
              <a:rPr lang="fr-FR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orçamentária</a:t>
            </a:r>
            <a:r>
              <a:rPr lang="fr-FR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fr-FR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</a:t>
            </a:r>
            <a:endParaRPr lang="fr-FR" b="1" dirty="0">
              <a:solidFill>
                <a:srgbClr val="4472C4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37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05D83A-A375-FA81-58B5-AE0D087EFC81}"/>
              </a:ext>
            </a:extLst>
          </p:cNvPr>
          <p:cNvSpPr txBox="1"/>
          <p:nvPr/>
        </p:nvSpPr>
        <p:spPr>
          <a:xfrm>
            <a:off x="9924778" y="684211"/>
            <a:ext cx="2126376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2025 registra o valor mais alto.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maior parte das aquisições (materiais, equipamentos, logística  etc.) está prevista para 2025,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dirty="0">
                <a:latin typeface="Abadi" panose="020B0604020104020204" pitchFamily="34" charset="0"/>
                <a:ea typeface="Calibri" panose="020F0502020204030204" pitchFamily="34" charset="0"/>
              </a:rPr>
              <a:t>O </a:t>
            </a:r>
            <a:r>
              <a:rPr lang="pt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país também prevê a introdução de novas vacinas em 2025 (SR, HPV e malária)</a:t>
            </a:r>
            <a:endParaRPr lang="fr-FR" sz="2000" b="1" dirty="0">
              <a:latin typeface="Abadi" panose="020B06040201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736953-01D7-D481-FB35-74924761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83" y="5208526"/>
            <a:ext cx="2944091" cy="11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040C9BE-0D78-8A1C-3184-6BC4F223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1133474"/>
            <a:ext cx="9540627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84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418"/>
            <a:ext cx="11991975" cy="60380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Estimativa das necessidades de vacinas</a:t>
            </a:r>
          </a:p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fr-FR" b="1" dirty="0">
              <a:solidFill>
                <a:srgbClr val="4472C4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38</a:t>
            </a:fld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EC8054-D479-3CB8-8D86-7529C3C5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99" y="5471409"/>
            <a:ext cx="3009901" cy="12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4746713-106D-EEF9-B943-FA42E272A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06650"/>
              </p:ext>
            </p:extLst>
          </p:nvPr>
        </p:nvGraphicFramePr>
        <p:xfrm>
          <a:off x="200025" y="1264024"/>
          <a:ext cx="7040224" cy="53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DE776A3-BA95-C26C-5BDC-65504B35E526}"/>
              </a:ext>
            </a:extLst>
          </p:cNvPr>
          <p:cNvSpPr txBox="1"/>
          <p:nvPr/>
        </p:nvSpPr>
        <p:spPr>
          <a:xfrm>
            <a:off x="7510072" y="1275089"/>
            <a:ext cx="4681928" cy="5342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necessidade de vacinas e consumíveis é estimada em </a:t>
            </a:r>
            <a:r>
              <a:rPr lang="pt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31.727.289 USD </a:t>
            </a: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ou </a:t>
            </a:r>
            <a:r>
              <a:rPr lang="pt" b="1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17.957.645.574 FCFA </a:t>
            </a: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para os 5 anos.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Este valor representa 54% do orçamento total da ENV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Este montante tem em conta as introduções planificadas, em particular as vacinas contra a malária, o HPV e a hepatite B à nascença.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Estas introduções previstas a partir de 2025 explicam o aumento repentino da quantidade</a:t>
            </a:r>
            <a:endParaRPr lang="fr-FR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3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418"/>
            <a:ext cx="11830049" cy="60380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Estimativa das necessidades de vacinas (</a:t>
            </a:r>
            <a:r>
              <a:rPr lang="fr-FR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do </a:t>
            </a:r>
            <a:r>
              <a:rPr lang="fr-FR" b="1" dirty="0" err="1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39</a:t>
            </a:fld>
            <a:endParaRPr lang="fr-F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761C67-EA8B-8FF7-77EF-26176EE6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3" y="5325035"/>
            <a:ext cx="3009901" cy="1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69D8911-A3C8-FFF7-6DA9-44CC17A5A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784359"/>
              </p:ext>
            </p:extLst>
          </p:nvPr>
        </p:nvGraphicFramePr>
        <p:xfrm>
          <a:off x="200026" y="1385047"/>
          <a:ext cx="6873128" cy="523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8592445-2AFC-2334-B319-81CC0AB8E256}"/>
              </a:ext>
            </a:extLst>
          </p:cNvPr>
          <p:cNvSpPr txBox="1"/>
          <p:nvPr/>
        </p:nvSpPr>
        <p:spPr>
          <a:xfrm>
            <a:off x="7261413" y="1385047"/>
            <a:ext cx="4730562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Abadi" panose="020B0604020104020204" pitchFamily="34" charset="0"/>
              </a:rPr>
              <a:t>A contribuição esperada do Estado para a compra de vacinas ao longo dos 5 anos é </a:t>
            </a:r>
            <a:r>
              <a:rPr lang="fr-FR" sz="2000" dirty="0">
                <a:latin typeface="Abadi" panose="020B0604020104020204" pitchFamily="34" charset="0"/>
              </a:rPr>
              <a:t>de </a:t>
            </a:r>
            <a:r>
              <a:rPr lang="fr-FR" sz="2000" b="1" dirty="0">
                <a:latin typeface="Abadi" panose="020B0604020104020204" pitchFamily="34" charset="0"/>
              </a:rPr>
              <a:t>8.860.161</a:t>
            </a:r>
            <a:r>
              <a:rPr lang="fr-FR" sz="2000" dirty="0">
                <a:latin typeface="Abadi" panose="020B0604020104020204" pitchFamily="34" charset="0"/>
              </a:rPr>
              <a:t> USD </a:t>
            </a:r>
            <a:r>
              <a:rPr lang="fr-FR" sz="2000" dirty="0" err="1">
                <a:latin typeface="Abadi" panose="020B0604020104020204" pitchFamily="34" charset="0"/>
              </a:rPr>
              <a:t>seja</a:t>
            </a:r>
            <a:r>
              <a:rPr lang="fr-FR" sz="2000" dirty="0">
                <a:latin typeface="Abadi" panose="020B0604020104020204" pitchFamily="34" charset="0"/>
              </a:rPr>
              <a:t> </a:t>
            </a:r>
            <a:r>
              <a:rPr lang="fr-FR" sz="2000" b="1" dirty="0">
                <a:latin typeface="Abadi" panose="020B0604020104020204" pitchFamily="34" charset="0"/>
              </a:rPr>
              <a:t>5.014.851.239</a:t>
            </a:r>
            <a:r>
              <a:rPr lang="fr-FR" sz="2000" dirty="0">
                <a:latin typeface="Abadi" panose="020B0604020104020204" pitchFamily="34" charset="0"/>
              </a:rPr>
              <a:t> CFA </a:t>
            </a:r>
            <a:r>
              <a:rPr lang="pt-PT" sz="2000" dirty="0">
                <a:latin typeface="Abadi" panose="020B0604020104020204" pitchFamily="34" charset="0"/>
              </a:rPr>
              <a:t>e responde por 28% do custo total das vacinas</a:t>
            </a:r>
            <a:r>
              <a:rPr lang="fr-FR" sz="2000" dirty="0">
                <a:latin typeface="Abadi" panose="020B0604020104020204" pitchFamily="34" charset="0"/>
              </a:rPr>
              <a:t>; os 72% </a:t>
            </a:r>
            <a:r>
              <a:rPr lang="fr-FR" sz="2000" dirty="0" err="1">
                <a:latin typeface="Abadi" panose="020B0604020104020204" pitchFamily="34" charset="0"/>
              </a:rPr>
              <a:t>são</a:t>
            </a:r>
            <a:r>
              <a:rPr lang="fr-FR" sz="2000" dirty="0">
                <a:latin typeface="Abadi" panose="020B0604020104020204" pitchFamily="34" charset="0"/>
              </a:rPr>
              <a:t> </a:t>
            </a:r>
            <a:r>
              <a:rPr lang="fr-FR" sz="2000" dirty="0" err="1">
                <a:latin typeface="Abadi" panose="020B0604020104020204" pitchFamily="34" charset="0"/>
              </a:rPr>
              <a:t>suportados</a:t>
            </a:r>
            <a:r>
              <a:rPr lang="fr-FR" sz="2000" dirty="0">
                <a:latin typeface="Abadi" panose="020B0604020104020204" pitchFamily="34" charset="0"/>
              </a:rPr>
              <a:t> </a:t>
            </a:r>
            <a:r>
              <a:rPr lang="fr-FR" sz="2000" dirty="0" err="1">
                <a:latin typeface="Abadi" panose="020B0604020104020204" pitchFamily="34" charset="0"/>
              </a:rPr>
              <a:t>por</a:t>
            </a:r>
            <a:r>
              <a:rPr lang="fr-FR" sz="2000" dirty="0">
                <a:latin typeface="Abadi" panose="020B0604020104020204" pitchFamily="34" charset="0"/>
              </a:rPr>
              <a:t> Gavi.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Abadi" panose="020B0604020104020204" pitchFamily="34" charset="0"/>
              </a:rPr>
              <a:t>Esse valor estimado não leva em conta as vacinas das diferentes campanhas</a:t>
            </a:r>
            <a:endParaRPr lang="fr-FR" sz="2000" dirty="0">
              <a:latin typeface="Abadi" panose="020B0604020104020204" pitchFamily="34" charset="0"/>
            </a:endParaRPr>
          </a:p>
          <a:p>
            <a:r>
              <a:rPr lang="fr-FR" sz="2000" dirty="0">
                <a:latin typeface="Abadi" panose="020B06040201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36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8F04-591F-4A7C-9539-64E197E8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4" y="0"/>
            <a:ext cx="2697728" cy="685800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INTRODUÇÃO/ANTECEDENTES</a:t>
            </a:r>
            <a:endParaRPr lang="aa-ET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73943" y="148908"/>
            <a:ext cx="8599054" cy="61957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" sz="23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primeira ENV da Guiné-Bissau abrange o período 2024-2028 e decorre num contexto pós-pandemia da COVID-19 tendo tido repercussões no sistema de saúde em geral e na vacinação em particular.</a:t>
            </a:r>
            <a:endParaRPr lang="fr-FR" sz="23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" sz="23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Assim, entre 2018 e 2022, assistimos a um aumento no número de crianças  zero dose e subvacinadas a nível nacional.</a:t>
            </a:r>
          </a:p>
          <a:p>
            <a:pPr algn="just">
              <a:lnSpc>
                <a:spcPct val="150000"/>
              </a:lnSpc>
            </a:pPr>
            <a:r>
              <a:rPr lang="pt" sz="23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Conselho de Administração da Gavi aprovou a estratégia “ Gavi 5.0”, que visa principalmente reduzir as crianças com dose zero e subvacinadas.</a:t>
            </a:r>
          </a:p>
          <a:p>
            <a:pPr algn="just">
              <a:lnSpc>
                <a:spcPct val="150000"/>
              </a:lnSpc>
            </a:pPr>
            <a:r>
              <a:rPr lang="pt" sz="23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ENV foi desenvolvida de acordo com as diretrizes da OMS, com base nas orientações da AI 2030, PSRV e Gavi 5.0</a:t>
            </a:r>
            <a:endParaRPr lang="fr-FR" sz="23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FE3A5-CD03-43D2-9343-6F06092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3967"/>
            <a:ext cx="2743200" cy="365125"/>
          </a:xfrm>
        </p:spPr>
        <p:txBody>
          <a:bodyPr/>
          <a:lstStyle/>
          <a:p>
            <a:fld id="{6640F3FA-126C-48F0-87E6-5C81A53C5D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832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FDED7EA-6BA1-7ABD-54C9-FD502B8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830049" cy="5286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ORÇAMENTO E FINANCIAMENTO DA ENV</a:t>
            </a:r>
            <a:endParaRPr lang="aa-ET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6A518-BB8B-C3E5-571C-0452980A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3418"/>
            <a:ext cx="11830049" cy="5491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" b="1" dirty="0">
                <a:solidFill>
                  <a:srgbClr val="4472C4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Financiamento e </a:t>
            </a:r>
            <a:r>
              <a:rPr lang="pt" b="1" dirty="0">
                <a:solidFill>
                  <a:srgbClr val="4472C4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défice</a:t>
            </a:r>
            <a:endParaRPr lang="pt" b="1" dirty="0">
              <a:solidFill>
                <a:srgbClr val="4472C4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pt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 ENV será financiada pelo orçamento do Estado, parceiros técnicos e financeiros e por recursos mobilizados do sector privado…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endParaRPr lang="fr-FR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EA0D5-94E8-1798-BA74-88086D5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40</a:t>
            </a:fld>
            <a:endParaRPr lang="fr-F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BB287B-9E03-8C29-07C6-8EBA02C1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93" y="4289612"/>
            <a:ext cx="4062881" cy="18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17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6DFC265F-BE4A-49A9-A3EA-3388E9C0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"/>
            <a:ext cx="10534650" cy="9642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CONCLUSÃO</a:t>
            </a:r>
            <a:endParaRPr lang="aa-ET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825625"/>
            <a:ext cx="10534650" cy="45037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" sz="2400" dirty="0">
                <a:latin typeface="Abadi" panose="020B0604020104020204" pitchFamily="34" charset="0"/>
                <a:cs typeface="Arial" panose="020B0604020202020204" pitchFamily="34" charset="0"/>
              </a:rPr>
              <a:t>A ENV 2024-2028 traduz a visão da IA 2030, Gavi 5.0, PNDS</a:t>
            </a:r>
          </a:p>
          <a:p>
            <a:pPr>
              <a:lnSpc>
                <a:spcPct val="150000"/>
              </a:lnSpc>
            </a:pPr>
            <a:r>
              <a:rPr lang="pt" sz="2400" dirty="0">
                <a:latin typeface="Abadi" panose="020B0604020104020204" pitchFamily="34" charset="0"/>
                <a:cs typeface="Arial" panose="020B0604020202020204" pitchFamily="34" charset="0"/>
              </a:rPr>
              <a:t>Desenvolvimento participativo e multissetorial</a:t>
            </a:r>
          </a:p>
          <a:p>
            <a:pPr>
              <a:lnSpc>
                <a:spcPct val="150000"/>
              </a:lnSpc>
            </a:pPr>
            <a:r>
              <a:rPr lang="pt" sz="2400" dirty="0">
                <a:latin typeface="Abadi" panose="020B0604020104020204" pitchFamily="34" charset="0"/>
                <a:cs typeface="Arial" panose="020B0604020202020204" pitchFamily="34" charset="0"/>
              </a:rPr>
              <a:t>Visa não deixar ninguém para trás em termos de vacinação em toda a Guiné-Bissau</a:t>
            </a:r>
          </a:p>
          <a:p>
            <a:pPr>
              <a:lnSpc>
                <a:spcPct val="150000"/>
              </a:lnSpc>
            </a:pPr>
            <a:r>
              <a:rPr lang="pt" sz="2400" dirty="0">
                <a:latin typeface="Abadi" panose="020B0604020104020204" pitchFamily="34" charset="0"/>
                <a:cs typeface="Arial" panose="020B0604020202020204" pitchFamily="34" charset="0"/>
              </a:rPr>
              <a:t>É necessário um esforço substancial de mobilização de recursos financeiros e de partes interessadas para alcançar os objetivos definidos</a:t>
            </a:r>
          </a:p>
        </p:txBody>
      </p:sp>
    </p:spTree>
    <p:extLst>
      <p:ext uri="{BB962C8B-B14F-4D97-AF65-F5344CB8AC3E}">
        <p14:creationId xmlns:p14="http://schemas.microsoft.com/office/powerpoint/2010/main" val="2436697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F0FFC-250B-4282-A810-29654C7E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5001" y="0"/>
            <a:ext cx="8001001" cy="1882188"/>
          </a:xfr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pt" sz="4400" b="1" dirty="0">
                <a:latin typeface="Arial Black" panose="020B0A04020102020204" pitchFamily="34" charset="0"/>
                <a:cs typeface="Aharoni" panose="02010803020104030203" pitchFamily="2" charset="-79"/>
              </a:rPr>
              <a:t>OBRIGADA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CBD278-0664-4A83-A549-C5E0949E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42</a:t>
            </a:fld>
            <a:endParaRPr lang="fr-FR"/>
          </a:p>
        </p:txBody>
      </p:sp>
      <p:pic>
        <p:nvPicPr>
          <p:cNvPr id="5" name="Image 4" descr="Une image contenant habits, mur, intérieur, personne&#10;&#10;Description générée automatiquement">
            <a:extLst>
              <a:ext uri="{FF2B5EF4-FFF2-40B4-BE49-F238E27FC236}">
                <a16:creationId xmlns:a16="http://schemas.microsoft.com/office/drawing/2014/main" id="{0A77C80A-7DA1-D654-F589-628479C7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12492" cy="4527053"/>
          </a:xfrm>
          <a:prstGeom prst="rect">
            <a:avLst/>
          </a:prstGeom>
        </p:spPr>
      </p:pic>
      <p:pic>
        <p:nvPicPr>
          <p:cNvPr id="7" name="Image 6" descr="Une image contenant ciel, habits, plein air, personne&#10;&#10;Description générée automatiquement">
            <a:extLst>
              <a:ext uri="{FF2B5EF4-FFF2-40B4-BE49-F238E27FC236}">
                <a16:creationId xmlns:a16="http://schemas.microsoft.com/office/drawing/2014/main" id="{03642E30-025B-FB43-4D32-689154B20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089" y="1882189"/>
            <a:ext cx="7214089" cy="48392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B2F98B-85AE-9332-5E3B-970F66D3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9" y="4527053"/>
            <a:ext cx="5509889" cy="23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8F04-591F-4A7C-9539-64E197E8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4" y="0"/>
            <a:ext cx="2936586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DESENVOLVIMENTO</a:t>
            </a:r>
            <a:endParaRPr lang="aa-ET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fr-FR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FE3A5-CD03-43D2-9343-6F06092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6CBDD31-3687-2F1C-86B0-0FB84655A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988693"/>
              </p:ext>
            </p:extLst>
          </p:nvPr>
        </p:nvGraphicFramePr>
        <p:xfrm>
          <a:off x="3225799" y="136525"/>
          <a:ext cx="8732839" cy="67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5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66560" y="0"/>
            <a:ext cx="5113784" cy="6721474"/>
          </a:xfrm>
          <a:solidFill>
            <a:schemeClr val="accent2"/>
          </a:solidFill>
        </p:spPr>
        <p:txBody>
          <a:bodyPr>
            <a:noAutofit/>
          </a:bodyPr>
          <a:lstStyle/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 SITUAÇÃO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16C319-77D5-4DCA-B7D9-439C5BABCB03}"/>
              </a:ext>
            </a:extLst>
          </p:cNvPr>
          <p:cNvSpPr txBox="1"/>
          <p:nvPr/>
        </p:nvSpPr>
        <p:spPr>
          <a:xfrm>
            <a:off x="8610600" y="1083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habits, personne, intérieur, chaussures&#10;&#10;Description générée automatiquement">
            <a:extLst>
              <a:ext uri="{FF2B5EF4-FFF2-40B4-BE49-F238E27FC236}">
                <a16:creationId xmlns:a16="http://schemas.microsoft.com/office/drawing/2014/main" id="{7BDEE205-4D34-FED4-F145-71079F810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66561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0"/>
            <a:ext cx="10515600" cy="68103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pt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Áreas de análise (07 componentes)</a:t>
            </a:r>
            <a:endParaRPr lang="aa-ET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B3100A2-30F5-9BD4-F2ED-66E6C0A97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938995"/>
              </p:ext>
            </p:extLst>
          </p:nvPr>
        </p:nvGraphicFramePr>
        <p:xfrm>
          <a:off x="128588" y="1243013"/>
          <a:ext cx="11930062" cy="489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6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24"/>
            <a:ext cx="10515600" cy="58697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Desafios após a análise da situação</a:t>
            </a:r>
            <a:endParaRPr lang="aa-ET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33BCBE-E1F6-4F0D-B9A2-F9B58C62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114"/>
            <a:ext cx="10515600" cy="56292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sustentabilidade do financiamento da vacinação, especialmente a mobilização de recursos endógenos;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Otimização da utilização dos recursos financeiros mobilizados;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Reforço da liderança, gestão e  coordenação de programas nos cuidados primários de saúde a todos os níveis;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Reforço da força de trabalho e das capacidades dos recursos humanos no domínio da vacinação;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desenvolvimento de estratégias inovadoras diferenciadas para alcançar as crianças que receberam a dose zero, as comunidades subvacinadas e não vacinadas;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Integração da vacinação com outras componentes dos cuidados de saúde primários, incluindo a vacinação contra a Covid-19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0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305E4-AAFF-46EB-926C-EC59317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24"/>
            <a:ext cx="10515600" cy="58697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Desafios após a análise da situação</a:t>
            </a:r>
            <a:endParaRPr lang="aa-ET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33BCBE-E1F6-4F0D-B9A2-F9B58C62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114"/>
            <a:ext cx="10515600" cy="56292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Aceleração da introdução de novas vacinas no programa;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Otimização do sistema de abastecimento e gestão de resíduos;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Aumento da procura de vacinação e envolvimento das partes interessadas;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Melhoria  do sistema de informação e a qualidade dos dados através das NTIC;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Reforço das capacidades de vigilância e resposta às epidemias de DEV;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" sz="20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</a:t>
            </a:r>
            <a:r>
              <a:rPr lang="pt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Promoção da investigação e  inovação no domínio da vacinação.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E2A9-798D-4C19-AD09-FD3CD42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3FA-126C-48F0-87E6-5C81A53C5D7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826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16609</TotalTime>
  <Words>4646</Words>
  <Application>Microsoft Office PowerPoint</Application>
  <PresentationFormat>Grand écran</PresentationFormat>
  <Paragraphs>481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3" baseType="lpstr">
      <vt:lpstr>Abadi</vt:lpstr>
      <vt:lpstr>Aharoni</vt:lpstr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Áreas de análise (07 componentes)</vt:lpstr>
      <vt:lpstr>Desafios após a análise da situação</vt:lpstr>
      <vt:lpstr>Desafios após a análise da situação</vt:lpstr>
      <vt:lpstr>Présentation PowerPoint</vt:lpstr>
      <vt:lpstr>Quadro estratégico/Fundamentos e princípios</vt:lpstr>
      <vt:lpstr>Quadro Estratégico/Visão</vt:lpstr>
      <vt:lpstr>Quadro Estratégico/Objetivos</vt:lpstr>
      <vt:lpstr>Quadro estratégico ENV/Eixos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Prioridades, objetivos, ações prioritárias</vt:lpstr>
      <vt:lpstr>MECANISMO DE MONITORAMENTO E AVALIAÇÃO DA ENV</vt:lpstr>
      <vt:lpstr>MECANISMO DE MONITORAMENTO E AVALIAÇÃO DA ENV</vt:lpstr>
      <vt:lpstr>MECANISMO DE MONITORAMENTO E AVALIAÇÃO DA ENV</vt:lpstr>
      <vt:lpstr>IMPLEMENTAÇÃO OPERACIONAL DA SNV</vt:lpstr>
      <vt:lpstr>ORÇAMENTO E FINANCIAMENTO DA ENV</vt:lpstr>
      <vt:lpstr>ORÇAMENTO E FINANCIAMENTO DA ENV</vt:lpstr>
      <vt:lpstr>ORÇAMENTO E FINANCIAMENTO DA ENV</vt:lpstr>
      <vt:lpstr>ORÇAMENTO E FINANCIAMENTO DA ENV</vt:lpstr>
      <vt:lpstr>ORÇAMENTO E FINANCIAMENTO DA ENV</vt:lpstr>
      <vt:lpstr>ORÇAMENTO E FINANCIAMENTO DA ENV</vt:lpstr>
      <vt:lpstr>CONCLUSÃO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MINISTERE DE LA SANTE               BURKINA FASO        Unité – Progrès – Justice</dc:title>
  <dc:creator>Compte Microsoft</dc:creator>
  <cp:lastModifiedBy>Dr SAVADOGO</cp:lastModifiedBy>
  <cp:revision>372</cp:revision>
  <dcterms:created xsi:type="dcterms:W3CDTF">2021-02-07T17:45:36Z</dcterms:created>
  <dcterms:modified xsi:type="dcterms:W3CDTF">2024-06-24T10:13:54Z</dcterms:modified>
</cp:coreProperties>
</file>