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18288000" cy="10287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IBM Plex Sans" panose="020B0503050203000203" pitchFamily="34" charset="0"/>
      <p:regular r:id="rId19"/>
      <p:bold r:id="rId20"/>
      <p:italic r:id="rId21"/>
      <p:boldItalic r:id="rId22"/>
    </p:embeddedFont>
    <p:embeddedFont>
      <p:font typeface="IBM Plex Sans Condensed" panose="020B0506050203000203" pitchFamily="34" charset="0"/>
      <p:regular r:id="rId23"/>
    </p:embeddedFont>
    <p:embeddedFont>
      <p:font typeface="IBM Plex Sans Condensed Bold" panose="020B0806050203000203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66" autoAdjust="0"/>
  </p:normalViewPr>
  <p:slideViewPr>
    <p:cSldViewPr>
      <p:cViewPr varScale="1">
        <p:scale>
          <a:sx n="39" d="100"/>
          <a:sy n="39" d="100"/>
        </p:scale>
        <p:origin x="490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40B2D-9FA2-4E01-9F7E-6A10567A799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B38D328-7E51-4E04-96F5-947D18E21584}">
      <dgm:prSet phldrT="[Texto]" custT="1"/>
      <dgm:spPr>
        <a:solidFill>
          <a:srgbClr val="75A8A9"/>
        </a:solidFill>
      </dgm:spPr>
      <dgm:t>
        <a:bodyPr/>
        <a:lstStyle/>
        <a:p>
          <a:r>
            <a:rPr lang="pt-BR" sz="2800" b="1" u="sng" dirty="0">
              <a:latin typeface="Arial Narrow" panose="020B0606020202030204" pitchFamily="34" charset="0"/>
            </a:rPr>
            <a:t>GTCNV</a:t>
          </a:r>
          <a:endParaRPr lang="pt-PT" sz="2800" b="1" u="sng" dirty="0">
            <a:latin typeface="Arial Narrow" panose="020B0606020202030204" pitchFamily="34" charset="0"/>
          </a:endParaRPr>
        </a:p>
      </dgm:t>
    </dgm:pt>
    <dgm:pt modelId="{547A4C45-852F-4A16-871A-F9FDDA074F28}" type="parTrans" cxnId="{FC7EB836-9551-4C2D-B0A9-20C7939ABB14}">
      <dgm:prSet/>
      <dgm:spPr/>
      <dgm:t>
        <a:bodyPr/>
        <a:lstStyle/>
        <a:p>
          <a:endParaRPr lang="pt-PT" u="sng"/>
        </a:p>
      </dgm:t>
    </dgm:pt>
    <dgm:pt modelId="{97890929-F518-4CD1-AC8D-36E4598EB9B3}" type="sibTrans" cxnId="{FC7EB836-9551-4C2D-B0A9-20C7939ABB14}">
      <dgm:prSet/>
      <dgm:spPr/>
      <dgm:t>
        <a:bodyPr/>
        <a:lstStyle/>
        <a:p>
          <a:endParaRPr lang="pt-PT" u="sng"/>
        </a:p>
      </dgm:t>
    </dgm:pt>
    <dgm:pt modelId="{64B5791A-C6E9-45BF-AE7C-C245047E6B3A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800" b="1" u="sng" dirty="0">
              <a:latin typeface="Arial Narrow" panose="020B0606020202030204" pitchFamily="34" charset="0"/>
            </a:rPr>
            <a:t>Membros de Direito</a:t>
          </a:r>
          <a:endParaRPr lang="pt-PT" sz="2800" u="sng" dirty="0">
            <a:latin typeface="Arial Narrow" panose="020B0606020202030204" pitchFamily="34" charset="0"/>
          </a:endParaRPr>
        </a:p>
      </dgm:t>
    </dgm:pt>
    <dgm:pt modelId="{6990DFCD-E94F-445E-A767-077416081F28}" type="parTrans" cxnId="{A7B73FB6-0C7E-42C2-9B87-5A51AF12BA30}">
      <dgm:prSet/>
      <dgm:spPr/>
      <dgm:t>
        <a:bodyPr/>
        <a:lstStyle/>
        <a:p>
          <a:endParaRPr lang="pt-PT" u="sng"/>
        </a:p>
      </dgm:t>
    </dgm:pt>
    <dgm:pt modelId="{F913C36C-DCAE-4D87-A1ED-04047829EB01}" type="sibTrans" cxnId="{A7B73FB6-0C7E-42C2-9B87-5A51AF12BA30}">
      <dgm:prSet/>
      <dgm:spPr/>
      <dgm:t>
        <a:bodyPr/>
        <a:lstStyle/>
        <a:p>
          <a:endParaRPr lang="pt-PT" u="sng"/>
        </a:p>
      </dgm:t>
    </dgm:pt>
    <dgm:pt modelId="{D26572EA-7CB7-4477-A71F-B4EE5E607BA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800" b="1" u="sng" dirty="0">
              <a:latin typeface="Arial Narrow" panose="020B0606020202030204" pitchFamily="34" charset="0"/>
            </a:rPr>
            <a:t>Membros Oficiais</a:t>
          </a:r>
          <a:endParaRPr lang="pt-PT" sz="2800" u="sng" dirty="0">
            <a:latin typeface="Arial Narrow" panose="020B0606020202030204" pitchFamily="34" charset="0"/>
          </a:endParaRPr>
        </a:p>
      </dgm:t>
    </dgm:pt>
    <dgm:pt modelId="{5B0C9DD1-4331-4102-A163-67918341B8E3}" type="parTrans" cxnId="{9B69E2BA-C36F-4882-91C0-0BFD38DF105D}">
      <dgm:prSet/>
      <dgm:spPr/>
      <dgm:t>
        <a:bodyPr/>
        <a:lstStyle/>
        <a:p>
          <a:endParaRPr lang="pt-PT" u="sng"/>
        </a:p>
      </dgm:t>
    </dgm:pt>
    <dgm:pt modelId="{EF531ADD-7114-4A70-BA0D-D2A539BFD5AC}" type="sibTrans" cxnId="{9B69E2BA-C36F-4882-91C0-0BFD38DF105D}">
      <dgm:prSet/>
      <dgm:spPr/>
      <dgm:t>
        <a:bodyPr/>
        <a:lstStyle/>
        <a:p>
          <a:endParaRPr lang="pt-PT" u="sng"/>
        </a:p>
      </dgm:t>
    </dgm:pt>
    <dgm:pt modelId="{2C1AF79A-FB9B-43F4-9F6F-0271BE16DE6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800" b="1" u="sng" dirty="0">
              <a:latin typeface="Arial Narrow" panose="020B0606020202030204" pitchFamily="34" charset="0"/>
            </a:rPr>
            <a:t>Membros de Ligação </a:t>
          </a:r>
          <a:endParaRPr lang="pt-PT" sz="2800" u="sng" dirty="0">
            <a:latin typeface="Arial Narrow" panose="020B0606020202030204" pitchFamily="34" charset="0"/>
          </a:endParaRPr>
        </a:p>
      </dgm:t>
    </dgm:pt>
    <dgm:pt modelId="{E86F9010-9C26-4FDB-869B-5A6D1F00FA1F}" type="parTrans" cxnId="{00E6EF2B-9184-4CAC-9B8C-B025C2F30771}">
      <dgm:prSet/>
      <dgm:spPr/>
      <dgm:t>
        <a:bodyPr/>
        <a:lstStyle/>
        <a:p>
          <a:endParaRPr lang="pt-PT" u="sng"/>
        </a:p>
      </dgm:t>
    </dgm:pt>
    <dgm:pt modelId="{A226C9AF-D4EE-466D-B1E5-B7D61D56EFD3}" type="sibTrans" cxnId="{00E6EF2B-9184-4CAC-9B8C-B025C2F30771}">
      <dgm:prSet/>
      <dgm:spPr/>
      <dgm:t>
        <a:bodyPr/>
        <a:lstStyle/>
        <a:p>
          <a:endParaRPr lang="pt-PT" u="sng"/>
        </a:p>
      </dgm:t>
    </dgm:pt>
    <dgm:pt modelId="{D5A10305-8696-4FB0-AA2E-0B98602AFFB0}">
      <dgm:prSet custT="1"/>
      <dgm:spPr/>
      <dgm:t>
        <a:bodyPr/>
        <a:lstStyle/>
        <a:p>
          <a:r>
            <a:rPr lang="pt-BR" sz="1600" u="sng" dirty="0"/>
            <a:t>Presidente</a:t>
          </a:r>
          <a:endParaRPr lang="pt-PT" sz="1600" u="sng" dirty="0"/>
        </a:p>
      </dgm:t>
    </dgm:pt>
    <dgm:pt modelId="{CBF47CFA-16BE-457C-9B61-EF31716EE6A7}" type="parTrans" cxnId="{9B056619-46CB-4880-B4B8-30C599C3C2BF}">
      <dgm:prSet/>
      <dgm:spPr/>
      <dgm:t>
        <a:bodyPr/>
        <a:lstStyle/>
        <a:p>
          <a:endParaRPr lang="pt-PT" u="sng"/>
        </a:p>
      </dgm:t>
    </dgm:pt>
    <dgm:pt modelId="{60109EE1-27E6-4E3B-A498-D8C2BB203211}" type="sibTrans" cxnId="{9B056619-46CB-4880-B4B8-30C599C3C2BF}">
      <dgm:prSet/>
      <dgm:spPr/>
      <dgm:t>
        <a:bodyPr/>
        <a:lstStyle/>
        <a:p>
          <a:endParaRPr lang="pt-PT" u="sng"/>
        </a:p>
      </dgm:t>
    </dgm:pt>
    <dgm:pt modelId="{5D270160-A593-4D49-BFAE-3EBA24EFB1B6}">
      <dgm:prSet custT="1"/>
      <dgm:spPr/>
      <dgm:t>
        <a:bodyPr/>
        <a:lstStyle/>
        <a:p>
          <a:r>
            <a:rPr lang="pt-BR" sz="2400" u="sng" dirty="0"/>
            <a:t>Vice-Presidenete</a:t>
          </a:r>
          <a:endParaRPr lang="pt-PT" sz="1200" u="sng" dirty="0"/>
        </a:p>
      </dgm:t>
    </dgm:pt>
    <dgm:pt modelId="{F5B40E2F-BE6B-4F85-95FE-AEBC62FC085F}" type="parTrans" cxnId="{1CE56EF5-C16C-4676-9E8E-638A7B6EB451}">
      <dgm:prSet/>
      <dgm:spPr/>
      <dgm:t>
        <a:bodyPr/>
        <a:lstStyle/>
        <a:p>
          <a:endParaRPr lang="pt-PT" u="sng"/>
        </a:p>
      </dgm:t>
    </dgm:pt>
    <dgm:pt modelId="{967C82BF-8FEA-4BEC-9C9E-EFC67BA61D48}" type="sibTrans" cxnId="{1CE56EF5-C16C-4676-9E8E-638A7B6EB451}">
      <dgm:prSet/>
      <dgm:spPr/>
      <dgm:t>
        <a:bodyPr/>
        <a:lstStyle/>
        <a:p>
          <a:endParaRPr lang="pt-PT" u="sng"/>
        </a:p>
      </dgm:t>
    </dgm:pt>
    <dgm:pt modelId="{AB711A71-8615-4656-8B6C-F87AD9FF1121}">
      <dgm:prSet custT="1"/>
      <dgm:spPr/>
      <dgm:t>
        <a:bodyPr/>
        <a:lstStyle/>
        <a:p>
          <a:r>
            <a:rPr lang="pt-BR" sz="2400" u="sng" dirty="0"/>
            <a:t>Pediatra</a:t>
          </a:r>
          <a:endParaRPr lang="pt-PT" sz="2400" u="sng" dirty="0"/>
        </a:p>
      </dgm:t>
    </dgm:pt>
    <dgm:pt modelId="{CE068B3B-32E5-45EA-83DE-B7FED7A129DB}" type="parTrans" cxnId="{0A15C41B-AF5C-440D-81C3-3AB4A7F5F555}">
      <dgm:prSet/>
      <dgm:spPr/>
      <dgm:t>
        <a:bodyPr/>
        <a:lstStyle/>
        <a:p>
          <a:endParaRPr lang="pt-PT" u="sng"/>
        </a:p>
      </dgm:t>
    </dgm:pt>
    <dgm:pt modelId="{9F4D58D1-43A0-4526-959D-D9706FEE8DD3}" type="sibTrans" cxnId="{0A15C41B-AF5C-440D-81C3-3AB4A7F5F555}">
      <dgm:prSet/>
      <dgm:spPr/>
      <dgm:t>
        <a:bodyPr/>
        <a:lstStyle/>
        <a:p>
          <a:endParaRPr lang="pt-PT" u="sng"/>
        </a:p>
      </dgm:t>
    </dgm:pt>
    <dgm:pt modelId="{41743A3D-0E7A-4431-A9C0-3A7C8A03AD3A}">
      <dgm:prSet custT="1"/>
      <dgm:spPr/>
      <dgm:t>
        <a:bodyPr/>
        <a:lstStyle/>
        <a:p>
          <a:r>
            <a:rPr lang="pt-BR" sz="2400" u="sng" dirty="0"/>
            <a:t>Epidemiolista</a:t>
          </a:r>
          <a:endParaRPr lang="pt-PT" sz="2400" u="sng" dirty="0"/>
        </a:p>
      </dgm:t>
    </dgm:pt>
    <dgm:pt modelId="{8664D4C2-D303-472C-AEB4-F0C04AE83291}" type="parTrans" cxnId="{3CFD8542-D3F3-463C-B8C6-06EE20E573F8}">
      <dgm:prSet/>
      <dgm:spPr/>
      <dgm:t>
        <a:bodyPr/>
        <a:lstStyle/>
        <a:p>
          <a:endParaRPr lang="pt-PT" u="sng"/>
        </a:p>
      </dgm:t>
    </dgm:pt>
    <dgm:pt modelId="{7785D3BD-AC39-4161-BC36-7CA849EAD043}" type="sibTrans" cxnId="{3CFD8542-D3F3-463C-B8C6-06EE20E573F8}">
      <dgm:prSet/>
      <dgm:spPr/>
      <dgm:t>
        <a:bodyPr/>
        <a:lstStyle/>
        <a:p>
          <a:endParaRPr lang="pt-PT" u="sng"/>
        </a:p>
      </dgm:t>
    </dgm:pt>
    <dgm:pt modelId="{FD913999-76AA-444A-B093-BE04378CB276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Vacionologista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61EB9904-8463-4D37-A2BB-A0428C205784}" type="parTrans" cxnId="{61D7BADF-FEC3-494C-B460-79BDA66B6A8C}">
      <dgm:prSet/>
      <dgm:spPr/>
      <dgm:t>
        <a:bodyPr/>
        <a:lstStyle/>
        <a:p>
          <a:endParaRPr lang="pt-PT" u="sng"/>
        </a:p>
      </dgm:t>
    </dgm:pt>
    <dgm:pt modelId="{EA34463B-C439-4747-B649-69B475E7D7F8}" type="sibTrans" cxnId="{61D7BADF-FEC3-494C-B460-79BDA66B6A8C}">
      <dgm:prSet/>
      <dgm:spPr/>
      <dgm:t>
        <a:bodyPr/>
        <a:lstStyle/>
        <a:p>
          <a:endParaRPr lang="pt-PT" u="sng"/>
        </a:p>
      </dgm:t>
    </dgm:pt>
    <dgm:pt modelId="{204A5E55-75C6-46AD-ACF0-E64D3A6FBCFA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Microbiologista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4007D5D6-AE23-43B2-862E-8BA3F8333E49}" type="parTrans" cxnId="{9B8F9E48-0E37-40E0-841B-4419ECE3A857}">
      <dgm:prSet/>
      <dgm:spPr/>
      <dgm:t>
        <a:bodyPr/>
        <a:lstStyle/>
        <a:p>
          <a:endParaRPr lang="pt-PT" u="sng"/>
        </a:p>
      </dgm:t>
    </dgm:pt>
    <dgm:pt modelId="{E160922C-895C-485E-945C-B4ECBC4900DD}" type="sibTrans" cxnId="{9B8F9E48-0E37-40E0-841B-4419ECE3A857}">
      <dgm:prSet/>
      <dgm:spPr/>
      <dgm:t>
        <a:bodyPr/>
        <a:lstStyle/>
        <a:p>
          <a:endParaRPr lang="pt-PT" u="sng"/>
        </a:p>
      </dgm:t>
    </dgm:pt>
    <dgm:pt modelId="{F9C26BD7-413D-4D94-B38F-8398C439EF10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Imunololista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2179525A-8818-45D2-B8A6-31E7F6F5A1AD}" type="parTrans" cxnId="{7590638C-8824-41AA-B57E-B40F75B9511F}">
      <dgm:prSet/>
      <dgm:spPr/>
      <dgm:t>
        <a:bodyPr/>
        <a:lstStyle/>
        <a:p>
          <a:endParaRPr lang="pt-PT" u="sng"/>
        </a:p>
      </dgm:t>
    </dgm:pt>
    <dgm:pt modelId="{547CD95D-8102-4905-A344-247EA38DD99B}" type="sibTrans" cxnId="{7590638C-8824-41AA-B57E-B40F75B9511F}">
      <dgm:prSet/>
      <dgm:spPr/>
      <dgm:t>
        <a:bodyPr/>
        <a:lstStyle/>
        <a:p>
          <a:endParaRPr lang="pt-PT" u="sng"/>
        </a:p>
      </dgm:t>
    </dgm:pt>
    <dgm:pt modelId="{844917C3-DBCF-4296-B7CB-65A7F0580117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Infeciologista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E58E0613-A5CF-41CA-B501-9880A6B624FE}" type="parTrans" cxnId="{F8922B44-6137-4329-8E2E-D83C4B55AC81}">
      <dgm:prSet/>
      <dgm:spPr/>
      <dgm:t>
        <a:bodyPr/>
        <a:lstStyle/>
        <a:p>
          <a:endParaRPr lang="pt-PT" u="sng"/>
        </a:p>
      </dgm:t>
    </dgm:pt>
    <dgm:pt modelId="{D989219D-0923-4964-8209-3BABFD6EA510}" type="sibTrans" cxnId="{F8922B44-6137-4329-8E2E-D83C4B55AC81}">
      <dgm:prSet/>
      <dgm:spPr/>
      <dgm:t>
        <a:bodyPr/>
        <a:lstStyle/>
        <a:p>
          <a:endParaRPr lang="pt-PT" u="sng"/>
        </a:p>
      </dgm:t>
    </dgm:pt>
    <dgm:pt modelId="{795A2656-7789-4BEF-B32B-770B16E87F10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Saude Publica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F9EAE418-1CF5-4A7C-924E-558418CC8538}" type="parTrans" cxnId="{498EE648-DA58-4544-A8BD-3727EFF520E7}">
      <dgm:prSet/>
      <dgm:spPr/>
      <dgm:t>
        <a:bodyPr/>
        <a:lstStyle/>
        <a:p>
          <a:endParaRPr lang="pt-PT" u="sng"/>
        </a:p>
      </dgm:t>
    </dgm:pt>
    <dgm:pt modelId="{D94B3843-23DA-4349-831F-33C72266DB29}" type="sibTrans" cxnId="{498EE648-DA58-4544-A8BD-3727EFF520E7}">
      <dgm:prSet/>
      <dgm:spPr/>
      <dgm:t>
        <a:bodyPr/>
        <a:lstStyle/>
        <a:p>
          <a:endParaRPr lang="pt-PT" u="sng"/>
        </a:p>
      </dgm:t>
    </dgm:pt>
    <dgm:pt modelId="{D1318A60-5AB8-4A8C-993F-796FF58A0FA8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Economista em saude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2B72312C-4947-4F24-A9FB-0FECAB469E81}" type="parTrans" cxnId="{125D0133-0EE5-49A9-8FAE-51459DB7CE33}">
      <dgm:prSet/>
      <dgm:spPr/>
      <dgm:t>
        <a:bodyPr/>
        <a:lstStyle/>
        <a:p>
          <a:endParaRPr lang="pt-PT" u="sng"/>
        </a:p>
      </dgm:t>
    </dgm:pt>
    <dgm:pt modelId="{24A5E0CE-CFF8-444C-8522-822ECD13AE74}" type="sibTrans" cxnId="{125D0133-0EE5-49A9-8FAE-51459DB7CE33}">
      <dgm:prSet/>
      <dgm:spPr/>
      <dgm:t>
        <a:bodyPr/>
        <a:lstStyle/>
        <a:p>
          <a:endParaRPr lang="pt-PT" u="sng"/>
        </a:p>
      </dgm:t>
    </dgm:pt>
    <dgm:pt modelId="{DEE9805E-E402-473D-A24A-6C37ECB523AD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Ministério da Saúde Pública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9CFD03DF-10FE-4CDE-9F51-67D6E7B55EA6}" type="parTrans" cxnId="{EBDEB184-074B-4BF0-BE62-DEEAF5D3C2CE}">
      <dgm:prSet/>
      <dgm:spPr/>
      <dgm:t>
        <a:bodyPr/>
        <a:lstStyle/>
        <a:p>
          <a:endParaRPr lang="pt-PT" u="sng"/>
        </a:p>
      </dgm:t>
    </dgm:pt>
    <dgm:pt modelId="{C9D3F304-2F1D-4F50-99E1-32296ACA983E}" type="sibTrans" cxnId="{EBDEB184-074B-4BF0-BE62-DEEAF5D3C2CE}">
      <dgm:prSet/>
      <dgm:spPr/>
      <dgm:t>
        <a:bodyPr/>
        <a:lstStyle/>
        <a:p>
          <a:endParaRPr lang="pt-PT" u="sng"/>
        </a:p>
      </dgm:t>
    </dgm:pt>
    <dgm:pt modelId="{0CD312FD-182E-4AF7-89EC-0F94BEB2B7EF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Ministério da Economia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7AF54279-80DB-495B-94E4-7CB312FC7005}" type="parTrans" cxnId="{19235E6C-0E50-4F6E-A23E-6B97405C1386}">
      <dgm:prSet/>
      <dgm:spPr/>
      <dgm:t>
        <a:bodyPr/>
        <a:lstStyle/>
        <a:p>
          <a:endParaRPr lang="pt-PT" u="sng"/>
        </a:p>
      </dgm:t>
    </dgm:pt>
    <dgm:pt modelId="{ABF1ABDE-147F-4D44-AA83-AEBB1DCC6A3F}" type="sibTrans" cxnId="{19235E6C-0E50-4F6E-A23E-6B97405C1386}">
      <dgm:prSet/>
      <dgm:spPr/>
      <dgm:t>
        <a:bodyPr/>
        <a:lstStyle/>
        <a:p>
          <a:endParaRPr lang="pt-PT" u="sng"/>
        </a:p>
      </dgm:t>
    </dgm:pt>
    <dgm:pt modelId="{FD148DB0-03E0-4996-BF8E-FCF1C7E59890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Ministério de Finanças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FDBDF11E-DFC5-4ED5-82FB-222ADE3D3BB5}" type="parTrans" cxnId="{35E5E321-2E23-4776-B9DC-CF536439087E}">
      <dgm:prSet/>
      <dgm:spPr/>
      <dgm:t>
        <a:bodyPr/>
        <a:lstStyle/>
        <a:p>
          <a:endParaRPr lang="pt-PT" u="sng"/>
        </a:p>
      </dgm:t>
    </dgm:pt>
    <dgm:pt modelId="{724133F2-AE2C-4029-93EA-82B5B14303FA}" type="sibTrans" cxnId="{35E5E321-2E23-4776-B9DC-CF536439087E}">
      <dgm:prSet/>
      <dgm:spPr/>
      <dgm:t>
        <a:bodyPr/>
        <a:lstStyle/>
        <a:p>
          <a:endParaRPr lang="pt-PT" u="sng"/>
        </a:p>
      </dgm:t>
    </dgm:pt>
    <dgm:pt modelId="{66AF6132-A3D1-4CA7-A384-F068591539AE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 do Ministério da Educaçao Nacional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4F2F2A53-4222-43FF-A3E7-03F70D6FA79A}" type="parTrans" cxnId="{7E2F1E60-2ACA-43F0-81FF-A2384F3848FB}">
      <dgm:prSet/>
      <dgm:spPr/>
      <dgm:t>
        <a:bodyPr/>
        <a:lstStyle/>
        <a:p>
          <a:endParaRPr lang="pt-PT" u="sng"/>
        </a:p>
      </dgm:t>
    </dgm:pt>
    <dgm:pt modelId="{66F0D0FC-3EF8-4D21-8A7A-80EA3F029976}" type="sibTrans" cxnId="{7E2F1E60-2ACA-43F0-81FF-A2384F3848FB}">
      <dgm:prSet/>
      <dgm:spPr/>
      <dgm:t>
        <a:bodyPr/>
        <a:lstStyle/>
        <a:p>
          <a:endParaRPr lang="pt-PT" u="sng"/>
        </a:p>
      </dgm:t>
    </dgm:pt>
    <dgm:pt modelId="{F9A24916-C5DB-4098-B9A6-9D1A07A671D9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Ministério de Interior e Ordem Publica 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0F266B07-F7B8-4CB3-A781-0299691CAB8E}" type="parTrans" cxnId="{B0A98D7B-7F99-4031-B4AF-988CCA9A14AB}">
      <dgm:prSet/>
      <dgm:spPr/>
      <dgm:t>
        <a:bodyPr/>
        <a:lstStyle/>
        <a:p>
          <a:endParaRPr lang="pt-PT" u="sng"/>
        </a:p>
      </dgm:t>
    </dgm:pt>
    <dgm:pt modelId="{3602C12A-3DAC-496A-8119-4F291ABEED8E}" type="sibTrans" cxnId="{B0A98D7B-7F99-4031-B4AF-988CCA9A14AB}">
      <dgm:prSet/>
      <dgm:spPr/>
      <dgm:t>
        <a:bodyPr/>
        <a:lstStyle/>
        <a:p>
          <a:endParaRPr lang="pt-PT" u="sng"/>
        </a:p>
      </dgm:t>
    </dgm:pt>
    <dgm:pt modelId="{92C99420-611F-43AD-982F-7DD9627A31AA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Ministério do Ensino Superior e Investigação Cientifica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D700D92A-EAB5-4350-AD08-A0EE99716EE3}" type="parTrans" cxnId="{4BAF586B-62FB-426B-AD75-630B138FE564}">
      <dgm:prSet/>
      <dgm:spPr/>
      <dgm:t>
        <a:bodyPr/>
        <a:lstStyle/>
        <a:p>
          <a:endParaRPr lang="pt-PT" u="sng"/>
        </a:p>
      </dgm:t>
    </dgm:pt>
    <dgm:pt modelId="{4A906B13-C34B-4292-B70F-92F21E47D8E0}" type="sibTrans" cxnId="{4BAF586B-62FB-426B-AD75-630B138FE564}">
      <dgm:prSet/>
      <dgm:spPr/>
      <dgm:t>
        <a:bodyPr/>
        <a:lstStyle/>
        <a:p>
          <a:endParaRPr lang="pt-PT" u="sng"/>
        </a:p>
      </dgm:t>
    </dgm:pt>
    <dgm:pt modelId="{794C0BE9-4774-48D9-B656-8D479DEABC7A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da Faculdade de Medicina 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A71A9CC5-8A6E-491F-89FF-FC6E4B259C66}" type="parTrans" cxnId="{C8C7D618-AD75-4C4A-B2EC-1D39518DDCD1}">
      <dgm:prSet/>
      <dgm:spPr/>
      <dgm:t>
        <a:bodyPr/>
        <a:lstStyle/>
        <a:p>
          <a:endParaRPr lang="pt-PT" u="sng"/>
        </a:p>
      </dgm:t>
    </dgm:pt>
    <dgm:pt modelId="{BD5D85A0-EC79-435E-9ED8-5CDA416B8EF2}" type="sibTrans" cxnId="{C8C7D618-AD75-4C4A-B2EC-1D39518DDCD1}">
      <dgm:prSet/>
      <dgm:spPr/>
      <dgm:t>
        <a:bodyPr/>
        <a:lstStyle/>
        <a:p>
          <a:endParaRPr lang="pt-PT" u="sng"/>
        </a:p>
      </dgm:t>
    </dgm:pt>
    <dgm:pt modelId="{7B47325A-512B-4DC9-B6AB-3B46C15329E5}">
      <dgm:prSet custT="1"/>
      <dgm:spPr/>
      <dgm:t>
        <a:bodyPr/>
        <a:lstStyle/>
        <a:p>
          <a:r>
            <a:rPr lang="pt-BR" sz="2000" u="sng" dirty="0">
              <a:latin typeface="Arial Narrow" panose="020B0606020202030204" pitchFamily="34" charset="0"/>
            </a:rPr>
            <a:t>Representante da Ordem dos Medicos</a:t>
          </a:r>
          <a:endParaRPr lang="pt-PT" sz="2000" u="sng" dirty="0">
            <a:latin typeface="Arial Narrow" panose="020B0606020202030204" pitchFamily="34" charset="0"/>
          </a:endParaRPr>
        </a:p>
      </dgm:t>
    </dgm:pt>
    <dgm:pt modelId="{4CBD9FA3-BF1A-4A57-A085-0FC8693086C3}" type="parTrans" cxnId="{B5FA639A-502E-4BE2-A3A5-C3F6BAF1743E}">
      <dgm:prSet/>
      <dgm:spPr/>
      <dgm:t>
        <a:bodyPr/>
        <a:lstStyle/>
        <a:p>
          <a:endParaRPr lang="pt-PT" u="sng"/>
        </a:p>
      </dgm:t>
    </dgm:pt>
    <dgm:pt modelId="{D1BC4004-C25F-42C6-9550-2B49B92D9D24}" type="sibTrans" cxnId="{B5FA639A-502E-4BE2-A3A5-C3F6BAF1743E}">
      <dgm:prSet/>
      <dgm:spPr/>
      <dgm:t>
        <a:bodyPr/>
        <a:lstStyle/>
        <a:p>
          <a:endParaRPr lang="pt-PT" u="sng"/>
        </a:p>
      </dgm:t>
    </dgm:pt>
    <dgm:pt modelId="{E8E58EF8-DD3B-4551-8DEE-B4AA3376A31D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da Ordem dos Farmaceuticos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C0B208B9-2C72-4614-A25B-E8317BFCB84B}" type="parTrans" cxnId="{144CCC27-D917-495D-914C-2A2337571720}">
      <dgm:prSet/>
      <dgm:spPr/>
      <dgm:t>
        <a:bodyPr/>
        <a:lstStyle/>
        <a:p>
          <a:endParaRPr lang="pt-PT" u="sng"/>
        </a:p>
      </dgm:t>
    </dgm:pt>
    <dgm:pt modelId="{99F72D23-5ED4-47D2-8C35-909D65A2317B}" type="sibTrans" cxnId="{144CCC27-D917-495D-914C-2A2337571720}">
      <dgm:prSet/>
      <dgm:spPr/>
      <dgm:t>
        <a:bodyPr/>
        <a:lstStyle/>
        <a:p>
          <a:endParaRPr lang="pt-PT" u="sng"/>
        </a:p>
      </dgm:t>
    </dgm:pt>
    <dgm:pt modelId="{E1F1314D-D40F-4317-9D05-F7FE17432209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da Ordem das Parteiras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51C2B1B3-F23A-41A4-879B-A9B9381CD03A}" type="parTrans" cxnId="{7C0F26A8-9167-4284-8D81-DA09233F1B19}">
      <dgm:prSet/>
      <dgm:spPr/>
      <dgm:t>
        <a:bodyPr/>
        <a:lstStyle/>
        <a:p>
          <a:endParaRPr lang="pt-PT" u="sng"/>
        </a:p>
      </dgm:t>
    </dgm:pt>
    <dgm:pt modelId="{C2F36141-ED64-4D23-A9E4-FEF953D3FE0C}" type="sibTrans" cxnId="{7C0F26A8-9167-4284-8D81-DA09233F1B19}">
      <dgm:prSet/>
      <dgm:spPr/>
      <dgm:t>
        <a:bodyPr/>
        <a:lstStyle/>
        <a:p>
          <a:endParaRPr lang="pt-PT" u="sng"/>
        </a:p>
      </dgm:t>
    </dgm:pt>
    <dgm:pt modelId="{41425925-319B-4497-B266-0ACBF6C4FB1A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residente da OMS ou seu representante 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14DED0D5-D2BB-4F8C-9E01-D9886EEE9C9C}" type="parTrans" cxnId="{58ADDE1F-2CE2-4D67-B597-BEB30E47F1C6}">
      <dgm:prSet/>
      <dgm:spPr/>
      <dgm:t>
        <a:bodyPr/>
        <a:lstStyle/>
        <a:p>
          <a:endParaRPr lang="pt-PT" u="sng"/>
        </a:p>
      </dgm:t>
    </dgm:pt>
    <dgm:pt modelId="{5851BD9A-FDB5-4017-AA5A-7446412282FF}" type="sibTrans" cxnId="{58ADDE1F-2CE2-4D67-B597-BEB30E47F1C6}">
      <dgm:prSet/>
      <dgm:spPr/>
      <dgm:t>
        <a:bodyPr/>
        <a:lstStyle/>
        <a:p>
          <a:endParaRPr lang="pt-PT" u="sng"/>
        </a:p>
      </dgm:t>
    </dgm:pt>
    <dgm:pt modelId="{DA5FB06E-36EA-4118-A336-A08998393C63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residente do UNICEF ou seu representante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81AFBED4-212C-4B35-BBFB-1573847A31A6}" type="parTrans" cxnId="{CD993798-B418-467B-9A5A-51D5B177BA96}">
      <dgm:prSet/>
      <dgm:spPr/>
      <dgm:t>
        <a:bodyPr/>
        <a:lstStyle/>
        <a:p>
          <a:endParaRPr lang="pt-PT" u="sng"/>
        </a:p>
      </dgm:t>
    </dgm:pt>
    <dgm:pt modelId="{178B41C5-C7D2-442F-B345-F08127F88644}" type="sibTrans" cxnId="{CD993798-B418-467B-9A5A-51D5B177BA96}">
      <dgm:prSet/>
      <dgm:spPr/>
      <dgm:t>
        <a:bodyPr/>
        <a:lstStyle/>
        <a:p>
          <a:endParaRPr lang="pt-PT" u="sng"/>
        </a:p>
      </dgm:t>
    </dgm:pt>
    <dgm:pt modelId="{31B7038B-7350-4217-A615-0F86FF5A6E2B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do Banco Mundial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E0AA7111-3E33-429E-9179-EBA33C1C31FF}" type="parTrans" cxnId="{0C6195DC-9432-409D-8768-E6DA5CE94139}">
      <dgm:prSet/>
      <dgm:spPr/>
      <dgm:t>
        <a:bodyPr/>
        <a:lstStyle/>
        <a:p>
          <a:endParaRPr lang="pt-PT" u="sng"/>
        </a:p>
      </dgm:t>
    </dgm:pt>
    <dgm:pt modelId="{CD5BD4C4-37E6-44E9-B1A8-B0DFFE1AC6F5}" type="sibTrans" cxnId="{0C6195DC-9432-409D-8768-E6DA5CE94139}">
      <dgm:prSet/>
      <dgm:spPr/>
      <dgm:t>
        <a:bodyPr/>
        <a:lstStyle/>
        <a:p>
          <a:endParaRPr lang="pt-PT" u="sng"/>
        </a:p>
      </dgm:t>
    </dgm:pt>
    <dgm:pt modelId="{7B8BD35A-3DB5-4B19-BD0B-E38108A56C5E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de GAVI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44991F3C-E2E3-47C5-AB13-9DBC9699FFD0}" type="parTrans" cxnId="{E335F24B-712F-4C63-A700-28827CB064A0}">
      <dgm:prSet/>
      <dgm:spPr/>
      <dgm:t>
        <a:bodyPr/>
        <a:lstStyle/>
        <a:p>
          <a:endParaRPr lang="pt-PT" u="sng"/>
        </a:p>
      </dgm:t>
    </dgm:pt>
    <dgm:pt modelId="{D2818A20-C529-479C-9EC2-A37C6818BCB5}" type="sibTrans" cxnId="{E335F24B-712F-4C63-A700-28827CB064A0}">
      <dgm:prSet/>
      <dgm:spPr/>
      <dgm:t>
        <a:bodyPr/>
        <a:lstStyle/>
        <a:p>
          <a:endParaRPr lang="pt-PT" u="sng"/>
        </a:p>
      </dgm:t>
    </dgm:pt>
    <dgm:pt modelId="{6026D5BB-2AD5-4D7C-97B9-984631FE45C0}">
      <dgm:prSet custT="1"/>
      <dgm:spPr/>
      <dgm:t>
        <a:bodyPr/>
        <a:lstStyle/>
        <a:p>
          <a:r>
            <a:rPr lang="pt-BR" sz="1600" u="sng" dirty="0">
              <a:latin typeface="Arial Narrow" panose="020B0606020202030204" pitchFamily="34" charset="0"/>
            </a:rPr>
            <a:t>Representante da OOAS</a:t>
          </a:r>
          <a:endParaRPr lang="pt-PT" sz="1600" u="sng" dirty="0">
            <a:latin typeface="Arial Narrow" panose="020B0606020202030204" pitchFamily="34" charset="0"/>
          </a:endParaRPr>
        </a:p>
      </dgm:t>
    </dgm:pt>
    <dgm:pt modelId="{FB11D0B5-20C1-4EE4-95EA-4CA6B25329B9}" type="parTrans" cxnId="{06EEB368-FB48-47B6-95F9-353B15F19908}">
      <dgm:prSet/>
      <dgm:spPr/>
      <dgm:t>
        <a:bodyPr/>
        <a:lstStyle/>
        <a:p>
          <a:endParaRPr lang="pt-PT" u="sng"/>
        </a:p>
      </dgm:t>
    </dgm:pt>
    <dgm:pt modelId="{B041E348-6F81-4DA1-95B2-5508E972CC19}" type="sibTrans" cxnId="{06EEB368-FB48-47B6-95F9-353B15F19908}">
      <dgm:prSet/>
      <dgm:spPr/>
      <dgm:t>
        <a:bodyPr/>
        <a:lstStyle/>
        <a:p>
          <a:endParaRPr lang="pt-PT" u="sng"/>
        </a:p>
      </dgm:t>
    </dgm:pt>
    <dgm:pt modelId="{B919F1B2-9D45-4394-9B43-95E9D8E6511A}">
      <dgm:prSet custT="1"/>
      <dgm:spPr/>
      <dgm:t>
        <a:bodyPr/>
        <a:lstStyle/>
        <a:p>
          <a:r>
            <a:rPr lang="pt-BR" sz="2400" u="sng" dirty="0">
              <a:latin typeface="Arial Narrow" panose="020B0606020202030204" pitchFamily="34" charset="0"/>
            </a:rPr>
            <a:t>Representante da Sociedade Civil</a:t>
          </a:r>
          <a:endParaRPr lang="pt-PT" sz="2400" u="sng" dirty="0">
            <a:latin typeface="Arial Narrow" panose="020B0606020202030204" pitchFamily="34" charset="0"/>
          </a:endParaRPr>
        </a:p>
      </dgm:t>
    </dgm:pt>
    <dgm:pt modelId="{D1525E65-4F51-428E-AD8C-C49999E2D070}" type="parTrans" cxnId="{4A33CCE6-87EA-412F-A35E-4DBA4A95CAF7}">
      <dgm:prSet/>
      <dgm:spPr/>
      <dgm:t>
        <a:bodyPr/>
        <a:lstStyle/>
        <a:p>
          <a:endParaRPr lang="pt-PT"/>
        </a:p>
      </dgm:t>
    </dgm:pt>
    <dgm:pt modelId="{29CAD8B3-8F5E-40A9-BAB4-1ADFD5D483C7}" type="sibTrans" cxnId="{4A33CCE6-87EA-412F-A35E-4DBA4A95CAF7}">
      <dgm:prSet/>
      <dgm:spPr/>
      <dgm:t>
        <a:bodyPr/>
        <a:lstStyle/>
        <a:p>
          <a:endParaRPr lang="pt-PT"/>
        </a:p>
      </dgm:t>
    </dgm:pt>
    <dgm:pt modelId="{3D333C02-A63C-40AD-9A4F-820EDF074CEA}" type="pres">
      <dgm:prSet presAssocID="{8CB40B2D-9FA2-4E01-9F7E-6A10567A79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B7E447-6B8B-4A33-80BA-A4FF84E17DB0}" type="pres">
      <dgm:prSet presAssocID="{1B38D328-7E51-4E04-96F5-947D18E21584}" presName="hierRoot1" presStyleCnt="0">
        <dgm:presLayoutVars>
          <dgm:hierBranch val="init"/>
        </dgm:presLayoutVars>
      </dgm:prSet>
      <dgm:spPr/>
    </dgm:pt>
    <dgm:pt modelId="{908F12EB-5CD3-4090-AEFF-0710F8D9709E}" type="pres">
      <dgm:prSet presAssocID="{1B38D328-7E51-4E04-96F5-947D18E21584}" presName="rootComposite1" presStyleCnt="0"/>
      <dgm:spPr/>
    </dgm:pt>
    <dgm:pt modelId="{27560A9A-B809-484A-8E37-F4F82A2A2B36}" type="pres">
      <dgm:prSet presAssocID="{1B38D328-7E51-4E04-96F5-947D18E21584}" presName="rootText1" presStyleLbl="node0" presStyleIdx="0" presStyleCnt="2" custScaleX="254417" custScaleY="143371">
        <dgm:presLayoutVars>
          <dgm:chMax/>
          <dgm:chPref val="3"/>
        </dgm:presLayoutVars>
      </dgm:prSet>
      <dgm:spPr/>
    </dgm:pt>
    <dgm:pt modelId="{4C7F5140-504F-42CB-9583-F78BAE300EE1}" type="pres">
      <dgm:prSet presAssocID="{1B38D328-7E51-4E04-96F5-947D18E21584}" presName="titleText1" presStyleLbl="fgAcc0" presStyleIdx="0" presStyleCnt="2" custLinFactNeighborX="72805" custLinFactNeighborY="58898">
        <dgm:presLayoutVars>
          <dgm:chMax val="0"/>
          <dgm:chPref val="0"/>
        </dgm:presLayoutVars>
      </dgm:prSet>
      <dgm:spPr/>
    </dgm:pt>
    <dgm:pt modelId="{8B21E7CF-E26C-48CF-9141-E04DE233CC76}" type="pres">
      <dgm:prSet presAssocID="{1B38D328-7E51-4E04-96F5-947D18E21584}" presName="rootConnector1" presStyleLbl="node1" presStyleIdx="0" presStyleCnt="28"/>
      <dgm:spPr/>
    </dgm:pt>
    <dgm:pt modelId="{A8204BCC-A50E-4CFB-AFF7-FCAA49F52888}" type="pres">
      <dgm:prSet presAssocID="{1B38D328-7E51-4E04-96F5-947D18E21584}" presName="hierChild2" presStyleCnt="0"/>
      <dgm:spPr/>
    </dgm:pt>
    <dgm:pt modelId="{B0A61F49-FD2D-4293-BBB8-8DC3AB14778C}" type="pres">
      <dgm:prSet presAssocID="{6990DFCD-E94F-445E-A767-077416081F28}" presName="Name37" presStyleLbl="parChTrans1D2" presStyleIdx="0" presStyleCnt="3"/>
      <dgm:spPr/>
    </dgm:pt>
    <dgm:pt modelId="{E1DF930B-0947-4604-B886-EC5C2AA33E0B}" type="pres">
      <dgm:prSet presAssocID="{64B5791A-C6E9-45BF-AE7C-C245047E6B3A}" presName="hierRoot2" presStyleCnt="0">
        <dgm:presLayoutVars>
          <dgm:hierBranch val="init"/>
        </dgm:presLayoutVars>
      </dgm:prSet>
      <dgm:spPr/>
    </dgm:pt>
    <dgm:pt modelId="{C2C3DE01-3F04-4A35-823C-5F734644640B}" type="pres">
      <dgm:prSet presAssocID="{64B5791A-C6E9-45BF-AE7C-C245047E6B3A}" presName="rootComposite" presStyleCnt="0"/>
      <dgm:spPr/>
    </dgm:pt>
    <dgm:pt modelId="{D12F7C99-3C27-40C7-8007-0055024C18D3}" type="pres">
      <dgm:prSet presAssocID="{64B5791A-C6E9-45BF-AE7C-C245047E6B3A}" presName="rootText" presStyleLbl="node1" presStyleIdx="0" presStyleCnt="28" custScaleX="658492" custScaleY="164967">
        <dgm:presLayoutVars>
          <dgm:chMax/>
          <dgm:chPref val="3"/>
        </dgm:presLayoutVars>
      </dgm:prSet>
      <dgm:spPr/>
    </dgm:pt>
    <dgm:pt modelId="{C50257E8-A8E0-4BFA-B4A6-16C83458DACE}" type="pres">
      <dgm:prSet presAssocID="{64B5791A-C6E9-45BF-AE7C-C245047E6B3A}" presName="titleText2" presStyleLbl="fgAcc1" presStyleIdx="0" presStyleCnt="28" custLinFactX="26342" custLinFactY="100000" custLinFactNeighborX="100000" custLinFactNeighborY="108496">
        <dgm:presLayoutVars>
          <dgm:chMax val="0"/>
          <dgm:chPref val="0"/>
        </dgm:presLayoutVars>
      </dgm:prSet>
      <dgm:spPr/>
    </dgm:pt>
    <dgm:pt modelId="{7F129B9F-00F4-43D1-A3BB-AA6199F37EB5}" type="pres">
      <dgm:prSet presAssocID="{64B5791A-C6E9-45BF-AE7C-C245047E6B3A}" presName="rootConnector" presStyleLbl="node2" presStyleIdx="0" presStyleCnt="0"/>
      <dgm:spPr/>
    </dgm:pt>
    <dgm:pt modelId="{548B46D8-E2D9-4268-9B74-FD7AD7B476F7}" type="pres">
      <dgm:prSet presAssocID="{64B5791A-C6E9-45BF-AE7C-C245047E6B3A}" presName="hierChild4" presStyleCnt="0"/>
      <dgm:spPr/>
    </dgm:pt>
    <dgm:pt modelId="{99278B91-1430-425F-BB88-87103FB94FB8}" type="pres">
      <dgm:prSet presAssocID="{CBF47CFA-16BE-457C-9B61-EF31716EE6A7}" presName="Name37" presStyleLbl="parChTrans1D3" presStyleIdx="0" presStyleCnt="4"/>
      <dgm:spPr/>
    </dgm:pt>
    <dgm:pt modelId="{ABBEE54B-153F-4E2F-A09F-E4475B0F388C}" type="pres">
      <dgm:prSet presAssocID="{D5A10305-8696-4FB0-AA2E-0B98602AFFB0}" presName="hierRoot2" presStyleCnt="0">
        <dgm:presLayoutVars>
          <dgm:hierBranch val="init"/>
        </dgm:presLayoutVars>
      </dgm:prSet>
      <dgm:spPr/>
    </dgm:pt>
    <dgm:pt modelId="{A0D1252E-A8F5-4D69-BFF9-BAEBB4F715E3}" type="pres">
      <dgm:prSet presAssocID="{D5A10305-8696-4FB0-AA2E-0B98602AFFB0}" presName="rootComposite" presStyleCnt="0"/>
      <dgm:spPr/>
    </dgm:pt>
    <dgm:pt modelId="{F4C73745-5C6C-4DBB-A000-FAD848ABF2E9}" type="pres">
      <dgm:prSet presAssocID="{D5A10305-8696-4FB0-AA2E-0B98602AFFB0}" presName="rootText" presStyleLbl="node1" presStyleIdx="1" presStyleCnt="28" custAng="0" custScaleX="296405" custScaleY="148430">
        <dgm:presLayoutVars>
          <dgm:chMax/>
          <dgm:chPref val="3"/>
        </dgm:presLayoutVars>
      </dgm:prSet>
      <dgm:spPr/>
    </dgm:pt>
    <dgm:pt modelId="{0C59CC64-B427-49E3-B9B0-FD2BBF80598E}" type="pres">
      <dgm:prSet presAssocID="{D5A10305-8696-4FB0-AA2E-0B98602AFFB0}" presName="titleText2" presStyleLbl="fgAcc1" presStyleIdx="1" presStyleCnt="28" custLinFactNeighborX="97711" custLinFactNeighborY="69938">
        <dgm:presLayoutVars>
          <dgm:chMax val="0"/>
          <dgm:chPref val="0"/>
        </dgm:presLayoutVars>
      </dgm:prSet>
      <dgm:spPr/>
    </dgm:pt>
    <dgm:pt modelId="{EB017E94-5CCC-414A-AEC5-490B924A59A8}" type="pres">
      <dgm:prSet presAssocID="{D5A10305-8696-4FB0-AA2E-0B98602AFFB0}" presName="rootConnector" presStyleLbl="node3" presStyleIdx="0" presStyleCnt="0"/>
      <dgm:spPr/>
    </dgm:pt>
    <dgm:pt modelId="{E9396CBE-587B-4C72-9B91-56E033E6E722}" type="pres">
      <dgm:prSet presAssocID="{D5A10305-8696-4FB0-AA2E-0B98602AFFB0}" presName="hierChild4" presStyleCnt="0"/>
      <dgm:spPr/>
    </dgm:pt>
    <dgm:pt modelId="{C6F8E768-B191-437C-9E7F-DB1BB78E6532}" type="pres">
      <dgm:prSet presAssocID="{D5A10305-8696-4FB0-AA2E-0B98602AFFB0}" presName="hierChild5" presStyleCnt="0"/>
      <dgm:spPr/>
    </dgm:pt>
    <dgm:pt modelId="{E0785089-2C82-4EDB-89EB-6595D5665D75}" type="pres">
      <dgm:prSet presAssocID="{F5B40E2F-BE6B-4F85-95FE-AEBC62FC085F}" presName="Name37" presStyleLbl="parChTrans1D3" presStyleIdx="1" presStyleCnt="4"/>
      <dgm:spPr/>
    </dgm:pt>
    <dgm:pt modelId="{055A73A7-3FD3-470C-BC4E-14CBB4841301}" type="pres">
      <dgm:prSet presAssocID="{5D270160-A593-4D49-BFAE-3EBA24EFB1B6}" presName="hierRoot2" presStyleCnt="0">
        <dgm:presLayoutVars>
          <dgm:hierBranch val="init"/>
        </dgm:presLayoutVars>
      </dgm:prSet>
      <dgm:spPr/>
    </dgm:pt>
    <dgm:pt modelId="{00C4DA00-A30A-4297-9613-D3F3B8B13418}" type="pres">
      <dgm:prSet presAssocID="{5D270160-A593-4D49-BFAE-3EBA24EFB1B6}" presName="rootComposite" presStyleCnt="0"/>
      <dgm:spPr/>
    </dgm:pt>
    <dgm:pt modelId="{4C65D8FF-392C-4E91-85B0-C12255B7D557}" type="pres">
      <dgm:prSet presAssocID="{5D270160-A593-4D49-BFAE-3EBA24EFB1B6}" presName="rootText" presStyleLbl="node1" presStyleIdx="2" presStyleCnt="28" custAng="0" custScaleX="320129" custScaleY="115596">
        <dgm:presLayoutVars>
          <dgm:chMax/>
          <dgm:chPref val="3"/>
        </dgm:presLayoutVars>
      </dgm:prSet>
      <dgm:spPr/>
    </dgm:pt>
    <dgm:pt modelId="{0CAF4B92-D6F7-457C-87D7-8A4D70627084}" type="pres">
      <dgm:prSet presAssocID="{5D270160-A593-4D49-BFAE-3EBA24EFB1B6}" presName="titleText2" presStyleLbl="fgAcc1" presStyleIdx="2" presStyleCnt="28" custLinFactX="11765" custLinFactNeighborX="100000" custLinFactNeighborY="76603">
        <dgm:presLayoutVars>
          <dgm:chMax val="0"/>
          <dgm:chPref val="0"/>
        </dgm:presLayoutVars>
      </dgm:prSet>
      <dgm:spPr/>
    </dgm:pt>
    <dgm:pt modelId="{19CB89BE-EEC8-43ED-A283-A552BB41B452}" type="pres">
      <dgm:prSet presAssocID="{5D270160-A593-4D49-BFAE-3EBA24EFB1B6}" presName="rootConnector" presStyleLbl="node3" presStyleIdx="0" presStyleCnt="0"/>
      <dgm:spPr/>
    </dgm:pt>
    <dgm:pt modelId="{7E3B6BB1-23B8-4BE3-ADA1-D4B397846FC1}" type="pres">
      <dgm:prSet presAssocID="{5D270160-A593-4D49-BFAE-3EBA24EFB1B6}" presName="hierChild4" presStyleCnt="0"/>
      <dgm:spPr/>
    </dgm:pt>
    <dgm:pt modelId="{FAB34CA7-DC75-4B7C-8140-3973966B23C6}" type="pres">
      <dgm:prSet presAssocID="{CE068B3B-32E5-45EA-83DE-B7FED7A129DB}" presName="Name37" presStyleLbl="parChTrans1D4" presStyleIdx="0" presStyleCnt="21"/>
      <dgm:spPr/>
    </dgm:pt>
    <dgm:pt modelId="{FA383D9D-A56F-4577-AB74-C3648DA5FB08}" type="pres">
      <dgm:prSet presAssocID="{AB711A71-8615-4656-8B6C-F87AD9FF1121}" presName="hierRoot2" presStyleCnt="0">
        <dgm:presLayoutVars>
          <dgm:hierBranch val="init"/>
        </dgm:presLayoutVars>
      </dgm:prSet>
      <dgm:spPr/>
    </dgm:pt>
    <dgm:pt modelId="{24B6ABF4-36CB-4D49-857E-CFEE97993032}" type="pres">
      <dgm:prSet presAssocID="{AB711A71-8615-4656-8B6C-F87AD9FF1121}" presName="rootComposite" presStyleCnt="0"/>
      <dgm:spPr/>
    </dgm:pt>
    <dgm:pt modelId="{443B594B-43B9-491D-BD75-C187A8ACC29A}" type="pres">
      <dgm:prSet presAssocID="{AB711A71-8615-4656-8B6C-F87AD9FF1121}" presName="rootText" presStyleLbl="node1" presStyleIdx="3" presStyleCnt="28" custAng="0" custScaleX="305912" custScaleY="99311">
        <dgm:presLayoutVars>
          <dgm:chMax/>
          <dgm:chPref val="3"/>
        </dgm:presLayoutVars>
      </dgm:prSet>
      <dgm:spPr/>
    </dgm:pt>
    <dgm:pt modelId="{8ED78C0A-B2F6-4462-BB6F-A48038796833}" type="pres">
      <dgm:prSet presAssocID="{AB711A71-8615-4656-8B6C-F87AD9FF1121}" presName="titleText2" presStyleLbl="fgAcc1" presStyleIdx="3" presStyleCnt="28" custLinFactX="3621" custLinFactNeighborX="100000" custLinFactNeighborY="54957">
        <dgm:presLayoutVars>
          <dgm:chMax val="0"/>
          <dgm:chPref val="0"/>
        </dgm:presLayoutVars>
      </dgm:prSet>
      <dgm:spPr/>
    </dgm:pt>
    <dgm:pt modelId="{E0EC9413-3C4B-4959-A365-5E6E7AC6D0FE}" type="pres">
      <dgm:prSet presAssocID="{AB711A71-8615-4656-8B6C-F87AD9FF1121}" presName="rootConnector" presStyleLbl="node4" presStyleIdx="0" presStyleCnt="0"/>
      <dgm:spPr/>
    </dgm:pt>
    <dgm:pt modelId="{6E034BF9-B943-4578-94C1-43C2A86F2998}" type="pres">
      <dgm:prSet presAssocID="{AB711A71-8615-4656-8B6C-F87AD9FF1121}" presName="hierChild4" presStyleCnt="0"/>
      <dgm:spPr/>
    </dgm:pt>
    <dgm:pt modelId="{E7B1A78F-4729-4668-8F1D-44A57B3279FA}" type="pres">
      <dgm:prSet presAssocID="{8664D4C2-D303-472C-AEB4-F0C04AE83291}" presName="Name37" presStyleLbl="parChTrans1D4" presStyleIdx="1" presStyleCnt="21"/>
      <dgm:spPr/>
    </dgm:pt>
    <dgm:pt modelId="{F26621F8-3BAB-435B-A5F0-AF3969842F0F}" type="pres">
      <dgm:prSet presAssocID="{41743A3D-0E7A-4431-A9C0-3A7C8A03AD3A}" presName="hierRoot2" presStyleCnt="0">
        <dgm:presLayoutVars>
          <dgm:hierBranch val="init"/>
        </dgm:presLayoutVars>
      </dgm:prSet>
      <dgm:spPr/>
    </dgm:pt>
    <dgm:pt modelId="{7B129ACA-EB04-40A0-A3FD-9CAFC319D618}" type="pres">
      <dgm:prSet presAssocID="{41743A3D-0E7A-4431-A9C0-3A7C8A03AD3A}" presName="rootComposite" presStyleCnt="0"/>
      <dgm:spPr/>
    </dgm:pt>
    <dgm:pt modelId="{8D5AC7DD-C547-43ED-91E3-8D1384FE6014}" type="pres">
      <dgm:prSet presAssocID="{41743A3D-0E7A-4431-A9C0-3A7C8A03AD3A}" presName="rootText" presStyleLbl="node1" presStyleIdx="4" presStyleCnt="28" custAng="0" custScaleX="293234" custScaleY="119997">
        <dgm:presLayoutVars>
          <dgm:chMax/>
          <dgm:chPref val="3"/>
        </dgm:presLayoutVars>
      </dgm:prSet>
      <dgm:spPr/>
    </dgm:pt>
    <dgm:pt modelId="{50D9159D-23B9-4B70-BFD0-2D4DCEDC1F24}" type="pres">
      <dgm:prSet presAssocID="{41743A3D-0E7A-4431-A9C0-3A7C8A03AD3A}" presName="titleText2" presStyleLbl="fgAcc1" presStyleIdx="4" presStyleCnt="28" custLinFactNeighborX="96276" custLinFactNeighborY="66611">
        <dgm:presLayoutVars>
          <dgm:chMax val="0"/>
          <dgm:chPref val="0"/>
        </dgm:presLayoutVars>
      </dgm:prSet>
      <dgm:spPr/>
    </dgm:pt>
    <dgm:pt modelId="{A0BC2E06-6875-4020-B0D8-FBD193D83571}" type="pres">
      <dgm:prSet presAssocID="{41743A3D-0E7A-4431-A9C0-3A7C8A03AD3A}" presName="rootConnector" presStyleLbl="node4" presStyleIdx="0" presStyleCnt="0"/>
      <dgm:spPr/>
    </dgm:pt>
    <dgm:pt modelId="{8E771596-8B47-4587-BD61-1576B901A45B}" type="pres">
      <dgm:prSet presAssocID="{41743A3D-0E7A-4431-A9C0-3A7C8A03AD3A}" presName="hierChild4" presStyleCnt="0"/>
      <dgm:spPr/>
    </dgm:pt>
    <dgm:pt modelId="{05128157-1786-4727-BDD1-96C4AFD83027}" type="pres">
      <dgm:prSet presAssocID="{61EB9904-8463-4D37-A2BB-A0428C205784}" presName="Name37" presStyleLbl="parChTrans1D4" presStyleIdx="2" presStyleCnt="21"/>
      <dgm:spPr/>
    </dgm:pt>
    <dgm:pt modelId="{31CDE104-72B8-4803-B598-A27544B71C75}" type="pres">
      <dgm:prSet presAssocID="{FD913999-76AA-444A-B093-BE04378CB276}" presName="hierRoot2" presStyleCnt="0">
        <dgm:presLayoutVars>
          <dgm:hierBranch val="init"/>
        </dgm:presLayoutVars>
      </dgm:prSet>
      <dgm:spPr/>
    </dgm:pt>
    <dgm:pt modelId="{FCDEF007-CDBC-4E46-97F4-BBB90161F59B}" type="pres">
      <dgm:prSet presAssocID="{FD913999-76AA-444A-B093-BE04378CB276}" presName="rootComposite" presStyleCnt="0"/>
      <dgm:spPr/>
    </dgm:pt>
    <dgm:pt modelId="{6D6D5AED-4361-43F6-B03B-FC10E2B515FD}" type="pres">
      <dgm:prSet presAssocID="{FD913999-76AA-444A-B093-BE04378CB276}" presName="rootText" presStyleLbl="node1" presStyleIdx="5" presStyleCnt="28" custAng="0" custScaleX="293234" custScaleY="106468">
        <dgm:presLayoutVars>
          <dgm:chMax/>
          <dgm:chPref val="3"/>
        </dgm:presLayoutVars>
      </dgm:prSet>
      <dgm:spPr/>
    </dgm:pt>
    <dgm:pt modelId="{77582E62-2DDE-4812-BC10-61EB0DFC0DDD}" type="pres">
      <dgm:prSet presAssocID="{FD913999-76AA-444A-B093-BE04378CB276}" presName="titleText2" presStyleLbl="fgAcc1" presStyleIdx="5" presStyleCnt="28" custLinFactNeighborX="91964" custLinFactNeighborY="29973">
        <dgm:presLayoutVars>
          <dgm:chMax val="0"/>
          <dgm:chPref val="0"/>
        </dgm:presLayoutVars>
      </dgm:prSet>
      <dgm:spPr/>
    </dgm:pt>
    <dgm:pt modelId="{1432F0D9-3EC4-4786-8598-FE072479E450}" type="pres">
      <dgm:prSet presAssocID="{FD913999-76AA-444A-B093-BE04378CB276}" presName="rootConnector" presStyleLbl="node4" presStyleIdx="0" presStyleCnt="0"/>
      <dgm:spPr/>
    </dgm:pt>
    <dgm:pt modelId="{35761938-DCD3-4787-AC5F-8E032BB45A88}" type="pres">
      <dgm:prSet presAssocID="{FD913999-76AA-444A-B093-BE04378CB276}" presName="hierChild4" presStyleCnt="0"/>
      <dgm:spPr/>
    </dgm:pt>
    <dgm:pt modelId="{3D1C1325-E854-486B-AEE8-A46D35B21F44}" type="pres">
      <dgm:prSet presAssocID="{4007D5D6-AE23-43B2-862E-8BA3F8333E49}" presName="Name37" presStyleLbl="parChTrans1D4" presStyleIdx="3" presStyleCnt="21"/>
      <dgm:spPr/>
    </dgm:pt>
    <dgm:pt modelId="{6D1EAC28-3B20-4FE0-8EFC-B7F110A7A97E}" type="pres">
      <dgm:prSet presAssocID="{204A5E55-75C6-46AD-ACF0-E64D3A6FBCFA}" presName="hierRoot2" presStyleCnt="0">
        <dgm:presLayoutVars>
          <dgm:hierBranch val="init"/>
        </dgm:presLayoutVars>
      </dgm:prSet>
      <dgm:spPr/>
    </dgm:pt>
    <dgm:pt modelId="{B8C3C741-1B9D-4A8B-9B14-50E51C89F450}" type="pres">
      <dgm:prSet presAssocID="{204A5E55-75C6-46AD-ACF0-E64D3A6FBCFA}" presName="rootComposite" presStyleCnt="0"/>
      <dgm:spPr/>
    </dgm:pt>
    <dgm:pt modelId="{75E154C1-DB08-4C02-9D90-86E8B5440022}" type="pres">
      <dgm:prSet presAssocID="{204A5E55-75C6-46AD-ACF0-E64D3A6FBCFA}" presName="rootText" presStyleLbl="node1" presStyleIdx="6" presStyleCnt="28" custAng="0" custScaleX="295405">
        <dgm:presLayoutVars>
          <dgm:chMax/>
          <dgm:chPref val="3"/>
        </dgm:presLayoutVars>
      </dgm:prSet>
      <dgm:spPr/>
    </dgm:pt>
    <dgm:pt modelId="{61A71EF1-D54C-41DC-90D4-4F0E20A97E93}" type="pres">
      <dgm:prSet presAssocID="{204A5E55-75C6-46AD-ACF0-E64D3A6FBCFA}" presName="titleText2" presStyleLbl="fgAcc1" presStyleIdx="6" presStyleCnt="28" custLinFactNeighborX="97711" custLinFactNeighborY="19982">
        <dgm:presLayoutVars>
          <dgm:chMax val="0"/>
          <dgm:chPref val="0"/>
        </dgm:presLayoutVars>
      </dgm:prSet>
      <dgm:spPr/>
    </dgm:pt>
    <dgm:pt modelId="{D2B4542C-BE4C-48CF-8A9A-09FAB96BDAA5}" type="pres">
      <dgm:prSet presAssocID="{204A5E55-75C6-46AD-ACF0-E64D3A6FBCFA}" presName="rootConnector" presStyleLbl="node4" presStyleIdx="0" presStyleCnt="0"/>
      <dgm:spPr/>
    </dgm:pt>
    <dgm:pt modelId="{715E7669-5879-4383-9930-D55227B25EB7}" type="pres">
      <dgm:prSet presAssocID="{204A5E55-75C6-46AD-ACF0-E64D3A6FBCFA}" presName="hierChild4" presStyleCnt="0"/>
      <dgm:spPr/>
    </dgm:pt>
    <dgm:pt modelId="{1BC3704C-C13D-4AB3-A467-B9D00E2CE34C}" type="pres">
      <dgm:prSet presAssocID="{2179525A-8818-45D2-B8A6-31E7F6F5A1AD}" presName="Name37" presStyleLbl="parChTrans1D4" presStyleIdx="4" presStyleCnt="21"/>
      <dgm:spPr/>
    </dgm:pt>
    <dgm:pt modelId="{13054B56-032C-4887-A763-227132C2226D}" type="pres">
      <dgm:prSet presAssocID="{F9C26BD7-413D-4D94-B38F-8398C439EF10}" presName="hierRoot2" presStyleCnt="0">
        <dgm:presLayoutVars>
          <dgm:hierBranch val="init"/>
        </dgm:presLayoutVars>
      </dgm:prSet>
      <dgm:spPr/>
    </dgm:pt>
    <dgm:pt modelId="{DCAB2CA8-FDD9-466F-A325-C3F5005977B0}" type="pres">
      <dgm:prSet presAssocID="{F9C26BD7-413D-4D94-B38F-8398C439EF10}" presName="rootComposite" presStyleCnt="0"/>
      <dgm:spPr/>
    </dgm:pt>
    <dgm:pt modelId="{886EC8D0-F39B-4D90-B084-A689EC09C912}" type="pres">
      <dgm:prSet presAssocID="{F9C26BD7-413D-4D94-B38F-8398C439EF10}" presName="rootText" presStyleLbl="node1" presStyleIdx="7" presStyleCnt="28" custAng="0" custScaleX="306882">
        <dgm:presLayoutVars>
          <dgm:chMax/>
          <dgm:chPref val="3"/>
        </dgm:presLayoutVars>
      </dgm:prSet>
      <dgm:spPr/>
    </dgm:pt>
    <dgm:pt modelId="{72F72390-D459-41CD-9BC0-FAE867794482}" type="pres">
      <dgm:prSet presAssocID="{F9C26BD7-413D-4D94-B38F-8398C439EF10}" presName="titleText2" presStyleLbl="fgAcc1" presStyleIdx="7" presStyleCnt="28" custLinFactX="3459" custLinFactNeighborX="100000">
        <dgm:presLayoutVars>
          <dgm:chMax val="0"/>
          <dgm:chPref val="0"/>
        </dgm:presLayoutVars>
      </dgm:prSet>
      <dgm:spPr/>
    </dgm:pt>
    <dgm:pt modelId="{E3A8C085-4BB3-4593-BC37-41A41461C4CF}" type="pres">
      <dgm:prSet presAssocID="{F9C26BD7-413D-4D94-B38F-8398C439EF10}" presName="rootConnector" presStyleLbl="node4" presStyleIdx="0" presStyleCnt="0"/>
      <dgm:spPr/>
    </dgm:pt>
    <dgm:pt modelId="{416FFC30-0C52-4B72-B0CD-3C10C9396742}" type="pres">
      <dgm:prSet presAssocID="{F9C26BD7-413D-4D94-B38F-8398C439EF10}" presName="hierChild4" presStyleCnt="0"/>
      <dgm:spPr/>
    </dgm:pt>
    <dgm:pt modelId="{36D182BB-B0F7-414C-8E64-0116E917D77C}" type="pres">
      <dgm:prSet presAssocID="{E58E0613-A5CF-41CA-B501-9880A6B624FE}" presName="Name37" presStyleLbl="parChTrans1D4" presStyleIdx="5" presStyleCnt="21"/>
      <dgm:spPr/>
    </dgm:pt>
    <dgm:pt modelId="{E6A0502C-3F94-4FAC-A02E-5AEF7E95BDC2}" type="pres">
      <dgm:prSet presAssocID="{844917C3-DBCF-4296-B7CB-65A7F0580117}" presName="hierRoot2" presStyleCnt="0">
        <dgm:presLayoutVars>
          <dgm:hierBranch val="init"/>
        </dgm:presLayoutVars>
      </dgm:prSet>
      <dgm:spPr/>
    </dgm:pt>
    <dgm:pt modelId="{4A855EE4-8596-48B5-878F-46B715D4B8A4}" type="pres">
      <dgm:prSet presAssocID="{844917C3-DBCF-4296-B7CB-65A7F0580117}" presName="rootComposite" presStyleCnt="0"/>
      <dgm:spPr/>
    </dgm:pt>
    <dgm:pt modelId="{7A6B1BEC-ACD9-4402-812D-FBFB1350E338}" type="pres">
      <dgm:prSet presAssocID="{844917C3-DBCF-4296-B7CB-65A7F0580117}" presName="rootText" presStyleLbl="node1" presStyleIdx="8" presStyleCnt="28" custAng="0" custScaleX="301143">
        <dgm:presLayoutVars>
          <dgm:chMax/>
          <dgm:chPref val="3"/>
        </dgm:presLayoutVars>
      </dgm:prSet>
      <dgm:spPr/>
    </dgm:pt>
    <dgm:pt modelId="{42B0A509-EDCF-4F77-AD8B-5FC60BE05DE3}" type="pres">
      <dgm:prSet presAssocID="{844917C3-DBCF-4296-B7CB-65A7F0580117}" presName="titleText2" presStyleLbl="fgAcc1" presStyleIdx="8" presStyleCnt="28" custLinFactX="1543" custLinFactNeighborX="100000" custLinFactNeighborY="19982">
        <dgm:presLayoutVars>
          <dgm:chMax val="0"/>
          <dgm:chPref val="0"/>
        </dgm:presLayoutVars>
      </dgm:prSet>
      <dgm:spPr/>
    </dgm:pt>
    <dgm:pt modelId="{BA289632-62EB-48B6-A8E8-CD6FEE775BCE}" type="pres">
      <dgm:prSet presAssocID="{844917C3-DBCF-4296-B7CB-65A7F0580117}" presName="rootConnector" presStyleLbl="node4" presStyleIdx="0" presStyleCnt="0"/>
      <dgm:spPr/>
    </dgm:pt>
    <dgm:pt modelId="{28A34000-5154-496B-B1B2-1EC0EC3920E2}" type="pres">
      <dgm:prSet presAssocID="{844917C3-DBCF-4296-B7CB-65A7F0580117}" presName="hierChild4" presStyleCnt="0"/>
      <dgm:spPr/>
    </dgm:pt>
    <dgm:pt modelId="{57ADDAF4-A1B6-43A8-BA48-09C903E099B6}" type="pres">
      <dgm:prSet presAssocID="{F9EAE418-1CF5-4A7C-924E-558418CC8538}" presName="Name37" presStyleLbl="parChTrans1D4" presStyleIdx="6" presStyleCnt="21"/>
      <dgm:spPr/>
    </dgm:pt>
    <dgm:pt modelId="{75C6C999-4CF6-4D11-B712-75D419EFB874}" type="pres">
      <dgm:prSet presAssocID="{795A2656-7789-4BEF-B32B-770B16E87F10}" presName="hierRoot2" presStyleCnt="0">
        <dgm:presLayoutVars>
          <dgm:hierBranch val="init"/>
        </dgm:presLayoutVars>
      </dgm:prSet>
      <dgm:spPr/>
    </dgm:pt>
    <dgm:pt modelId="{A358F584-AD51-4A5C-A9EF-28193DF40E93}" type="pres">
      <dgm:prSet presAssocID="{795A2656-7789-4BEF-B32B-770B16E87F10}" presName="rootComposite" presStyleCnt="0"/>
      <dgm:spPr/>
    </dgm:pt>
    <dgm:pt modelId="{D2D24E64-06A3-41B3-93EC-5A08183F2BCF}" type="pres">
      <dgm:prSet presAssocID="{795A2656-7789-4BEF-B32B-770B16E87F10}" presName="rootText" presStyleLbl="node1" presStyleIdx="9" presStyleCnt="28" custAng="0" custScaleX="305557">
        <dgm:presLayoutVars>
          <dgm:chMax/>
          <dgm:chPref val="3"/>
        </dgm:presLayoutVars>
      </dgm:prSet>
      <dgm:spPr/>
    </dgm:pt>
    <dgm:pt modelId="{6DEEECC4-0F9C-4611-9E7E-8F54D763E309}" type="pres">
      <dgm:prSet presAssocID="{795A2656-7789-4BEF-B32B-770B16E87F10}" presName="titleText2" presStyleLbl="fgAcc1" presStyleIdx="9" presStyleCnt="28" custLinFactX="1543" custLinFactNeighborX="100000" custLinFactNeighborY="39964">
        <dgm:presLayoutVars>
          <dgm:chMax val="0"/>
          <dgm:chPref val="0"/>
        </dgm:presLayoutVars>
      </dgm:prSet>
      <dgm:spPr/>
    </dgm:pt>
    <dgm:pt modelId="{B0942794-87B6-40BB-AE78-8000F58900F9}" type="pres">
      <dgm:prSet presAssocID="{795A2656-7789-4BEF-B32B-770B16E87F10}" presName="rootConnector" presStyleLbl="node4" presStyleIdx="0" presStyleCnt="0"/>
      <dgm:spPr/>
    </dgm:pt>
    <dgm:pt modelId="{0CA3E3D5-A702-4B89-A4A1-E1047BB485B0}" type="pres">
      <dgm:prSet presAssocID="{795A2656-7789-4BEF-B32B-770B16E87F10}" presName="hierChild4" presStyleCnt="0"/>
      <dgm:spPr/>
    </dgm:pt>
    <dgm:pt modelId="{DADA6DF9-07B6-4DFB-8A51-E06509A07C67}" type="pres">
      <dgm:prSet presAssocID="{2B72312C-4947-4F24-A9FB-0FECAB469E81}" presName="Name37" presStyleLbl="parChTrans1D4" presStyleIdx="7" presStyleCnt="21"/>
      <dgm:spPr/>
    </dgm:pt>
    <dgm:pt modelId="{3EC5AE15-C928-4B58-82CE-A52D6DC98875}" type="pres">
      <dgm:prSet presAssocID="{D1318A60-5AB8-4A8C-993F-796FF58A0FA8}" presName="hierRoot2" presStyleCnt="0">
        <dgm:presLayoutVars>
          <dgm:hierBranch val="init"/>
        </dgm:presLayoutVars>
      </dgm:prSet>
      <dgm:spPr/>
    </dgm:pt>
    <dgm:pt modelId="{2E143973-E680-4D1A-8C05-8F53671BF142}" type="pres">
      <dgm:prSet presAssocID="{D1318A60-5AB8-4A8C-993F-796FF58A0FA8}" presName="rootComposite" presStyleCnt="0"/>
      <dgm:spPr/>
    </dgm:pt>
    <dgm:pt modelId="{9B9666DF-900B-40CF-86AE-AAEE8443ECD6}" type="pres">
      <dgm:prSet presAssocID="{D1318A60-5AB8-4A8C-993F-796FF58A0FA8}" presName="rootText" presStyleLbl="node1" presStyleIdx="10" presStyleCnt="28" custAng="0" custScaleX="331870" custScaleY="168653">
        <dgm:presLayoutVars>
          <dgm:chMax/>
          <dgm:chPref val="3"/>
        </dgm:presLayoutVars>
      </dgm:prSet>
      <dgm:spPr/>
    </dgm:pt>
    <dgm:pt modelId="{36B69588-CAC6-47E6-AC22-061761BA0AF7}" type="pres">
      <dgm:prSet presAssocID="{D1318A60-5AB8-4A8C-993F-796FF58A0FA8}" presName="titleText2" presStyleLbl="fgAcc1" presStyleIdx="10" presStyleCnt="28" custLinFactX="14954" custLinFactNeighborX="100000" custLinFactNeighborY="99911">
        <dgm:presLayoutVars>
          <dgm:chMax val="0"/>
          <dgm:chPref val="0"/>
        </dgm:presLayoutVars>
      </dgm:prSet>
      <dgm:spPr/>
    </dgm:pt>
    <dgm:pt modelId="{8A4A26B3-EBBE-4021-8333-2045FD8DCA0A}" type="pres">
      <dgm:prSet presAssocID="{D1318A60-5AB8-4A8C-993F-796FF58A0FA8}" presName="rootConnector" presStyleLbl="node4" presStyleIdx="0" presStyleCnt="0"/>
      <dgm:spPr/>
    </dgm:pt>
    <dgm:pt modelId="{0760B909-2130-4A55-BBF2-8ADC93B74132}" type="pres">
      <dgm:prSet presAssocID="{D1318A60-5AB8-4A8C-993F-796FF58A0FA8}" presName="hierChild4" presStyleCnt="0"/>
      <dgm:spPr/>
    </dgm:pt>
    <dgm:pt modelId="{8170BA3D-6D81-41D5-AFE9-515F7327D8EE}" type="pres">
      <dgm:prSet presAssocID="{D1318A60-5AB8-4A8C-993F-796FF58A0FA8}" presName="hierChild5" presStyleCnt="0"/>
      <dgm:spPr/>
    </dgm:pt>
    <dgm:pt modelId="{7C693350-DDC2-45BD-AE0E-9E13A378569E}" type="pres">
      <dgm:prSet presAssocID="{795A2656-7789-4BEF-B32B-770B16E87F10}" presName="hierChild5" presStyleCnt="0"/>
      <dgm:spPr/>
    </dgm:pt>
    <dgm:pt modelId="{01A5246C-E620-4CE7-8887-3B47D912B026}" type="pres">
      <dgm:prSet presAssocID="{844917C3-DBCF-4296-B7CB-65A7F0580117}" presName="hierChild5" presStyleCnt="0"/>
      <dgm:spPr/>
    </dgm:pt>
    <dgm:pt modelId="{82D11ADA-ADB4-4457-83CD-A7582B7449B9}" type="pres">
      <dgm:prSet presAssocID="{F9C26BD7-413D-4D94-B38F-8398C439EF10}" presName="hierChild5" presStyleCnt="0"/>
      <dgm:spPr/>
    </dgm:pt>
    <dgm:pt modelId="{52CDAB9C-E75D-41E6-BD4F-1113B75F202B}" type="pres">
      <dgm:prSet presAssocID="{204A5E55-75C6-46AD-ACF0-E64D3A6FBCFA}" presName="hierChild5" presStyleCnt="0"/>
      <dgm:spPr/>
    </dgm:pt>
    <dgm:pt modelId="{DBE95463-22F2-43BB-AC14-78FDD457549E}" type="pres">
      <dgm:prSet presAssocID="{FD913999-76AA-444A-B093-BE04378CB276}" presName="hierChild5" presStyleCnt="0"/>
      <dgm:spPr/>
    </dgm:pt>
    <dgm:pt modelId="{90E89436-CEE9-4790-9251-EA7D2BF2F91C}" type="pres">
      <dgm:prSet presAssocID="{41743A3D-0E7A-4431-A9C0-3A7C8A03AD3A}" presName="hierChild5" presStyleCnt="0"/>
      <dgm:spPr/>
    </dgm:pt>
    <dgm:pt modelId="{D2311976-CE82-4C44-A2BE-75263C9EA250}" type="pres">
      <dgm:prSet presAssocID="{AB711A71-8615-4656-8B6C-F87AD9FF1121}" presName="hierChild5" presStyleCnt="0"/>
      <dgm:spPr/>
    </dgm:pt>
    <dgm:pt modelId="{F6A00BDE-A806-4860-94E1-8C54FDB81556}" type="pres">
      <dgm:prSet presAssocID="{5D270160-A593-4D49-BFAE-3EBA24EFB1B6}" presName="hierChild5" presStyleCnt="0"/>
      <dgm:spPr/>
    </dgm:pt>
    <dgm:pt modelId="{61FFCBB1-A904-49BA-81AD-B29602FC6193}" type="pres">
      <dgm:prSet presAssocID="{64B5791A-C6E9-45BF-AE7C-C245047E6B3A}" presName="hierChild5" presStyleCnt="0"/>
      <dgm:spPr/>
    </dgm:pt>
    <dgm:pt modelId="{62DA3911-6C4E-4D82-8211-3F3DDC13247D}" type="pres">
      <dgm:prSet presAssocID="{5B0C9DD1-4331-4102-A163-67918341B8E3}" presName="Name37" presStyleLbl="parChTrans1D2" presStyleIdx="1" presStyleCnt="3"/>
      <dgm:spPr/>
    </dgm:pt>
    <dgm:pt modelId="{9D25171E-4D84-4200-BB71-22452F49F9DE}" type="pres">
      <dgm:prSet presAssocID="{D26572EA-7CB7-4477-A71F-B4EE5E607BA8}" presName="hierRoot2" presStyleCnt="0">
        <dgm:presLayoutVars>
          <dgm:hierBranch val="init"/>
        </dgm:presLayoutVars>
      </dgm:prSet>
      <dgm:spPr/>
    </dgm:pt>
    <dgm:pt modelId="{4C57AF5E-FBC4-4B18-803F-BF37E1A5E6CB}" type="pres">
      <dgm:prSet presAssocID="{D26572EA-7CB7-4477-A71F-B4EE5E607BA8}" presName="rootComposite" presStyleCnt="0"/>
      <dgm:spPr/>
    </dgm:pt>
    <dgm:pt modelId="{E70DD02D-9D4C-4138-8B08-21FD540738A9}" type="pres">
      <dgm:prSet presAssocID="{D26572EA-7CB7-4477-A71F-B4EE5E607BA8}" presName="rootText" presStyleLbl="node1" presStyleIdx="11" presStyleCnt="28" custScaleX="661888" custScaleY="188030" custLinFactNeighborX="-323" custLinFactNeighborY="30197">
        <dgm:presLayoutVars>
          <dgm:chMax/>
          <dgm:chPref val="3"/>
        </dgm:presLayoutVars>
      </dgm:prSet>
      <dgm:spPr/>
    </dgm:pt>
    <dgm:pt modelId="{C6C48C52-A038-47B7-9241-D09FB2D83218}" type="pres">
      <dgm:prSet presAssocID="{D26572EA-7CB7-4477-A71F-B4EE5E607BA8}" presName="titleText2" presStyleLbl="fgAcc1" presStyleIdx="11" presStyleCnt="28" custLinFactX="100000" custLinFactY="2407" custLinFactNeighborX="136407" custLinFactNeighborY="100000">
        <dgm:presLayoutVars>
          <dgm:chMax val="0"/>
          <dgm:chPref val="0"/>
        </dgm:presLayoutVars>
      </dgm:prSet>
      <dgm:spPr/>
    </dgm:pt>
    <dgm:pt modelId="{B0CF89A8-258B-49CB-8FB4-FA2A6613530E}" type="pres">
      <dgm:prSet presAssocID="{D26572EA-7CB7-4477-A71F-B4EE5E607BA8}" presName="rootConnector" presStyleLbl="node2" presStyleIdx="0" presStyleCnt="0"/>
      <dgm:spPr/>
    </dgm:pt>
    <dgm:pt modelId="{117B0776-E23D-468F-8B73-78402965C61D}" type="pres">
      <dgm:prSet presAssocID="{D26572EA-7CB7-4477-A71F-B4EE5E607BA8}" presName="hierChild4" presStyleCnt="0"/>
      <dgm:spPr/>
    </dgm:pt>
    <dgm:pt modelId="{1EBE6D1B-3207-4F3A-8031-6D54F6DF8C35}" type="pres">
      <dgm:prSet presAssocID="{9CFD03DF-10FE-4CDE-9F51-67D6E7B55EA6}" presName="Name37" presStyleLbl="parChTrans1D3" presStyleIdx="2" presStyleCnt="4"/>
      <dgm:spPr/>
    </dgm:pt>
    <dgm:pt modelId="{08AB4071-4317-45A6-91A0-910DCDE14CFB}" type="pres">
      <dgm:prSet presAssocID="{DEE9805E-E402-473D-A24A-6C37ECB523AD}" presName="hierRoot2" presStyleCnt="0">
        <dgm:presLayoutVars>
          <dgm:hierBranch val="init"/>
        </dgm:presLayoutVars>
      </dgm:prSet>
      <dgm:spPr/>
    </dgm:pt>
    <dgm:pt modelId="{1E85F578-0146-4F64-9388-D658C7BE8B13}" type="pres">
      <dgm:prSet presAssocID="{DEE9805E-E402-473D-A24A-6C37ECB523AD}" presName="rootComposite" presStyleCnt="0"/>
      <dgm:spPr/>
    </dgm:pt>
    <dgm:pt modelId="{DEDBDFA5-14D9-45E8-A993-F19DA48F45DF}" type="pres">
      <dgm:prSet presAssocID="{DEE9805E-E402-473D-A24A-6C37ECB523AD}" presName="rootText" presStyleLbl="node1" presStyleIdx="12" presStyleCnt="28" custAng="0" custScaleX="560208" custScaleY="170353">
        <dgm:presLayoutVars>
          <dgm:chMax/>
          <dgm:chPref val="3"/>
        </dgm:presLayoutVars>
      </dgm:prSet>
      <dgm:spPr/>
    </dgm:pt>
    <dgm:pt modelId="{AEF6209F-8C0B-4ED8-936A-B89C9C84A642}" type="pres">
      <dgm:prSet presAssocID="{DEE9805E-E402-473D-A24A-6C37ECB523AD}" presName="titleText2" presStyleLbl="fgAcc1" presStyleIdx="12" presStyleCnt="28" custLinFactX="100000" custLinFactY="78177" custLinFactNeighborX="142692" custLinFactNeighborY="100000">
        <dgm:presLayoutVars>
          <dgm:chMax val="0"/>
          <dgm:chPref val="0"/>
        </dgm:presLayoutVars>
      </dgm:prSet>
      <dgm:spPr/>
    </dgm:pt>
    <dgm:pt modelId="{38A6F834-3B71-4A1B-94A6-6EAF66BAE64C}" type="pres">
      <dgm:prSet presAssocID="{DEE9805E-E402-473D-A24A-6C37ECB523AD}" presName="rootConnector" presStyleLbl="node3" presStyleIdx="0" presStyleCnt="0"/>
      <dgm:spPr/>
    </dgm:pt>
    <dgm:pt modelId="{B34F1597-9A62-4323-B59B-286EC3BD2BE5}" type="pres">
      <dgm:prSet presAssocID="{DEE9805E-E402-473D-A24A-6C37ECB523AD}" presName="hierChild4" presStyleCnt="0"/>
      <dgm:spPr/>
    </dgm:pt>
    <dgm:pt modelId="{685497D7-B920-4846-BF6E-7165951055D4}" type="pres">
      <dgm:prSet presAssocID="{7AF54279-80DB-495B-94E4-7CB312FC7005}" presName="Name37" presStyleLbl="parChTrans1D4" presStyleIdx="8" presStyleCnt="21"/>
      <dgm:spPr/>
    </dgm:pt>
    <dgm:pt modelId="{0F4AE2ED-F97B-4C60-B4E1-FB9D57ACB21E}" type="pres">
      <dgm:prSet presAssocID="{0CD312FD-182E-4AF7-89EC-0F94BEB2B7EF}" presName="hierRoot2" presStyleCnt="0">
        <dgm:presLayoutVars>
          <dgm:hierBranch val="init"/>
        </dgm:presLayoutVars>
      </dgm:prSet>
      <dgm:spPr/>
    </dgm:pt>
    <dgm:pt modelId="{4F616A5B-41BB-49FE-BC36-8FD98D74672D}" type="pres">
      <dgm:prSet presAssocID="{0CD312FD-182E-4AF7-89EC-0F94BEB2B7EF}" presName="rootComposite" presStyleCnt="0"/>
      <dgm:spPr/>
    </dgm:pt>
    <dgm:pt modelId="{F36D39E6-F73A-49B7-A35D-0694A0A46E1E}" type="pres">
      <dgm:prSet presAssocID="{0CD312FD-182E-4AF7-89EC-0F94BEB2B7EF}" presName="rootText" presStyleLbl="node1" presStyleIdx="13" presStyleCnt="28" custAng="0" custScaleX="550724" custScaleY="204464">
        <dgm:presLayoutVars>
          <dgm:chMax/>
          <dgm:chPref val="3"/>
        </dgm:presLayoutVars>
      </dgm:prSet>
      <dgm:spPr/>
    </dgm:pt>
    <dgm:pt modelId="{1F271553-AFBC-44AD-8CEE-C39C32AA48FC}" type="pres">
      <dgm:prSet presAssocID="{0CD312FD-182E-4AF7-89EC-0F94BEB2B7EF}" presName="titleText2" presStyleLbl="fgAcc1" presStyleIdx="13" presStyleCnt="28" custLinFactX="100000" custLinFactY="100000" custLinFactNeighborX="137423" custLinFactNeighborY="104811">
        <dgm:presLayoutVars>
          <dgm:chMax val="0"/>
          <dgm:chPref val="0"/>
        </dgm:presLayoutVars>
      </dgm:prSet>
      <dgm:spPr/>
    </dgm:pt>
    <dgm:pt modelId="{5CB5DB26-8C0A-478F-9643-7D617645B1A7}" type="pres">
      <dgm:prSet presAssocID="{0CD312FD-182E-4AF7-89EC-0F94BEB2B7EF}" presName="rootConnector" presStyleLbl="node4" presStyleIdx="0" presStyleCnt="0"/>
      <dgm:spPr/>
    </dgm:pt>
    <dgm:pt modelId="{5184B1EA-37A8-4E7E-B508-7C75B27E7FAA}" type="pres">
      <dgm:prSet presAssocID="{0CD312FD-182E-4AF7-89EC-0F94BEB2B7EF}" presName="hierChild4" presStyleCnt="0"/>
      <dgm:spPr/>
    </dgm:pt>
    <dgm:pt modelId="{5EF39F16-138D-43BE-A877-4A7010A934D8}" type="pres">
      <dgm:prSet presAssocID="{FDBDF11E-DFC5-4ED5-82FB-222ADE3D3BB5}" presName="Name37" presStyleLbl="parChTrans1D4" presStyleIdx="9" presStyleCnt="21"/>
      <dgm:spPr/>
    </dgm:pt>
    <dgm:pt modelId="{72C19EA1-1362-4E45-8690-3519A921B7E7}" type="pres">
      <dgm:prSet presAssocID="{FD148DB0-03E0-4996-BF8E-FCF1C7E59890}" presName="hierRoot2" presStyleCnt="0">
        <dgm:presLayoutVars>
          <dgm:hierBranch val="init"/>
        </dgm:presLayoutVars>
      </dgm:prSet>
      <dgm:spPr/>
    </dgm:pt>
    <dgm:pt modelId="{645FC857-84C1-4734-8A4D-8A45A75CAAA8}" type="pres">
      <dgm:prSet presAssocID="{FD148DB0-03E0-4996-BF8E-FCF1C7E59890}" presName="rootComposite" presStyleCnt="0"/>
      <dgm:spPr/>
    </dgm:pt>
    <dgm:pt modelId="{C4D73335-FAFE-4941-B3B2-2ACAA74F25AD}" type="pres">
      <dgm:prSet presAssocID="{FD148DB0-03E0-4996-BF8E-FCF1C7E59890}" presName="rootText" presStyleLbl="node1" presStyleIdx="14" presStyleCnt="28" custAng="0" custScaleX="557047" custScaleY="158873">
        <dgm:presLayoutVars>
          <dgm:chMax/>
          <dgm:chPref val="3"/>
        </dgm:presLayoutVars>
      </dgm:prSet>
      <dgm:spPr/>
    </dgm:pt>
    <dgm:pt modelId="{85D72C5B-C1E6-40DF-B652-2731CDFE3044}" type="pres">
      <dgm:prSet presAssocID="{FD148DB0-03E0-4996-BF8E-FCF1C7E59890}" presName="titleText2" presStyleLbl="fgAcc1" presStyleIdx="14" presStyleCnt="28" custLinFactX="55188" custLinFactY="129706" custLinFactNeighborX="100000" custLinFactNeighborY="200000">
        <dgm:presLayoutVars>
          <dgm:chMax val="0"/>
          <dgm:chPref val="0"/>
        </dgm:presLayoutVars>
      </dgm:prSet>
      <dgm:spPr/>
    </dgm:pt>
    <dgm:pt modelId="{94EBD319-5051-41B4-9933-E6D0504F4FF6}" type="pres">
      <dgm:prSet presAssocID="{FD148DB0-03E0-4996-BF8E-FCF1C7E59890}" presName="rootConnector" presStyleLbl="node4" presStyleIdx="0" presStyleCnt="0"/>
      <dgm:spPr/>
    </dgm:pt>
    <dgm:pt modelId="{70E65499-83C6-4FEA-90EA-B703DC865787}" type="pres">
      <dgm:prSet presAssocID="{FD148DB0-03E0-4996-BF8E-FCF1C7E59890}" presName="hierChild4" presStyleCnt="0"/>
      <dgm:spPr/>
    </dgm:pt>
    <dgm:pt modelId="{CDC43F0F-A78B-414A-B137-E24373ACAB1E}" type="pres">
      <dgm:prSet presAssocID="{4F2F2A53-4222-43FF-A3E7-03F70D6FA79A}" presName="Name37" presStyleLbl="parChTrans1D4" presStyleIdx="10" presStyleCnt="21"/>
      <dgm:spPr/>
    </dgm:pt>
    <dgm:pt modelId="{ADD58E5F-858A-4F0A-8B18-DAE9B1BD10F3}" type="pres">
      <dgm:prSet presAssocID="{66AF6132-A3D1-4CA7-A384-F068591539AE}" presName="hierRoot2" presStyleCnt="0">
        <dgm:presLayoutVars>
          <dgm:hierBranch val="init"/>
        </dgm:presLayoutVars>
      </dgm:prSet>
      <dgm:spPr/>
    </dgm:pt>
    <dgm:pt modelId="{6CAA3A62-B028-474A-A7F1-1F68D73472C9}" type="pres">
      <dgm:prSet presAssocID="{66AF6132-A3D1-4CA7-A384-F068591539AE}" presName="rootComposite" presStyleCnt="0"/>
      <dgm:spPr/>
    </dgm:pt>
    <dgm:pt modelId="{6E13D82F-0A4E-4D2A-8B4D-665CA614D022}" type="pres">
      <dgm:prSet presAssocID="{66AF6132-A3D1-4CA7-A384-F068591539AE}" presName="rootText" presStyleLbl="node1" presStyleIdx="15" presStyleCnt="28" custAng="0" custScaleX="557047" custScaleY="149900">
        <dgm:presLayoutVars>
          <dgm:chMax/>
          <dgm:chPref val="3"/>
        </dgm:presLayoutVars>
      </dgm:prSet>
      <dgm:spPr/>
    </dgm:pt>
    <dgm:pt modelId="{70D96128-2364-4E58-99DB-7F8BD098B3B1}" type="pres">
      <dgm:prSet presAssocID="{66AF6132-A3D1-4CA7-A384-F068591539AE}" presName="titleText2" presStyleLbl="fgAcc1" presStyleIdx="15" presStyleCnt="28" custLinFactX="100000" custLinFactY="39044" custLinFactNeighborX="140129" custLinFactNeighborY="100000">
        <dgm:presLayoutVars>
          <dgm:chMax val="0"/>
          <dgm:chPref val="0"/>
        </dgm:presLayoutVars>
      </dgm:prSet>
      <dgm:spPr/>
    </dgm:pt>
    <dgm:pt modelId="{504F84A2-BCA4-4603-8BB1-168DDEA82B80}" type="pres">
      <dgm:prSet presAssocID="{66AF6132-A3D1-4CA7-A384-F068591539AE}" presName="rootConnector" presStyleLbl="node4" presStyleIdx="0" presStyleCnt="0"/>
      <dgm:spPr/>
    </dgm:pt>
    <dgm:pt modelId="{A025AE7D-E114-4396-A150-7AF5C0D299B6}" type="pres">
      <dgm:prSet presAssocID="{66AF6132-A3D1-4CA7-A384-F068591539AE}" presName="hierChild4" presStyleCnt="0"/>
      <dgm:spPr/>
    </dgm:pt>
    <dgm:pt modelId="{E17F29CB-A708-4895-9F78-814D259231FF}" type="pres">
      <dgm:prSet presAssocID="{0F266B07-F7B8-4CB3-A781-0299691CAB8E}" presName="Name37" presStyleLbl="parChTrans1D4" presStyleIdx="11" presStyleCnt="21"/>
      <dgm:spPr/>
    </dgm:pt>
    <dgm:pt modelId="{C8661912-E3CE-4BCE-A910-E171BD89706B}" type="pres">
      <dgm:prSet presAssocID="{F9A24916-C5DB-4098-B9A6-9D1A07A671D9}" presName="hierRoot2" presStyleCnt="0">
        <dgm:presLayoutVars>
          <dgm:hierBranch val="init"/>
        </dgm:presLayoutVars>
      </dgm:prSet>
      <dgm:spPr/>
    </dgm:pt>
    <dgm:pt modelId="{3ABE06E8-FC9E-442C-86DD-91343D005ED7}" type="pres">
      <dgm:prSet presAssocID="{F9A24916-C5DB-4098-B9A6-9D1A07A671D9}" presName="rootComposite" presStyleCnt="0"/>
      <dgm:spPr/>
    </dgm:pt>
    <dgm:pt modelId="{CB476571-8932-4564-85B4-3F84EB2EF7CC}" type="pres">
      <dgm:prSet presAssocID="{F9A24916-C5DB-4098-B9A6-9D1A07A671D9}" presName="rootText" presStyleLbl="node1" presStyleIdx="16" presStyleCnt="28" custAng="0" custScaleX="572298" custScaleY="178366">
        <dgm:presLayoutVars>
          <dgm:chMax/>
          <dgm:chPref val="3"/>
        </dgm:presLayoutVars>
      </dgm:prSet>
      <dgm:spPr/>
    </dgm:pt>
    <dgm:pt modelId="{3A32465E-B248-4432-8A92-A50DC3D45883}" type="pres">
      <dgm:prSet presAssocID="{F9A24916-C5DB-4098-B9A6-9D1A07A671D9}" presName="titleText2" presStyleLbl="fgAcc1" presStyleIdx="16" presStyleCnt="28" custLinFactX="100000" custLinFactY="59858" custLinFactNeighborX="149068" custLinFactNeighborY="100000">
        <dgm:presLayoutVars>
          <dgm:chMax val="0"/>
          <dgm:chPref val="0"/>
        </dgm:presLayoutVars>
      </dgm:prSet>
      <dgm:spPr/>
    </dgm:pt>
    <dgm:pt modelId="{40860E1D-B7C4-4741-AF7B-BC9DBFBE6BD2}" type="pres">
      <dgm:prSet presAssocID="{F9A24916-C5DB-4098-B9A6-9D1A07A671D9}" presName="rootConnector" presStyleLbl="node4" presStyleIdx="0" presStyleCnt="0"/>
      <dgm:spPr/>
    </dgm:pt>
    <dgm:pt modelId="{110F4435-5610-440E-A060-2AEAF07E66B3}" type="pres">
      <dgm:prSet presAssocID="{F9A24916-C5DB-4098-B9A6-9D1A07A671D9}" presName="hierChild4" presStyleCnt="0"/>
      <dgm:spPr/>
    </dgm:pt>
    <dgm:pt modelId="{DD08F273-FD87-4D28-B4AD-DBA20B35A6B3}" type="pres">
      <dgm:prSet presAssocID="{D700D92A-EAB5-4350-AD08-A0EE99716EE3}" presName="Name37" presStyleLbl="parChTrans1D4" presStyleIdx="12" presStyleCnt="21"/>
      <dgm:spPr/>
    </dgm:pt>
    <dgm:pt modelId="{EC29446D-9BDA-411C-A768-D185AFFDD7CA}" type="pres">
      <dgm:prSet presAssocID="{92C99420-611F-43AD-982F-7DD9627A31AA}" presName="hierRoot2" presStyleCnt="0">
        <dgm:presLayoutVars>
          <dgm:hierBranch val="init"/>
        </dgm:presLayoutVars>
      </dgm:prSet>
      <dgm:spPr/>
    </dgm:pt>
    <dgm:pt modelId="{7E32161B-A289-4222-97CB-C6946673D8CC}" type="pres">
      <dgm:prSet presAssocID="{92C99420-611F-43AD-982F-7DD9627A31AA}" presName="rootComposite" presStyleCnt="0"/>
      <dgm:spPr/>
    </dgm:pt>
    <dgm:pt modelId="{C7168458-15D5-4BDC-9947-2942903F7AA6}" type="pres">
      <dgm:prSet presAssocID="{92C99420-611F-43AD-982F-7DD9627A31AA}" presName="rootText" presStyleLbl="node1" presStyleIdx="17" presStyleCnt="28" custAng="0" custScaleX="569287" custScaleY="179855">
        <dgm:presLayoutVars>
          <dgm:chMax/>
          <dgm:chPref val="3"/>
        </dgm:presLayoutVars>
      </dgm:prSet>
      <dgm:spPr/>
    </dgm:pt>
    <dgm:pt modelId="{AD2F70C6-9A45-4C2F-AB36-98A9B513FB4A}" type="pres">
      <dgm:prSet presAssocID="{92C99420-611F-43AD-982F-7DD9627A31AA}" presName="titleText2" presStyleLbl="fgAcc1" presStyleIdx="17" presStyleCnt="28" custLinFactX="100000" custLinFactY="86046" custLinFactNeighborX="146010" custLinFactNeighborY="100000">
        <dgm:presLayoutVars>
          <dgm:chMax val="0"/>
          <dgm:chPref val="0"/>
        </dgm:presLayoutVars>
      </dgm:prSet>
      <dgm:spPr/>
    </dgm:pt>
    <dgm:pt modelId="{E62C878D-79D0-4AC7-B6BF-A6CE57674F8D}" type="pres">
      <dgm:prSet presAssocID="{92C99420-611F-43AD-982F-7DD9627A31AA}" presName="rootConnector" presStyleLbl="node4" presStyleIdx="0" presStyleCnt="0"/>
      <dgm:spPr/>
    </dgm:pt>
    <dgm:pt modelId="{41D748D8-C72B-4563-A435-595B8D44CA12}" type="pres">
      <dgm:prSet presAssocID="{92C99420-611F-43AD-982F-7DD9627A31AA}" presName="hierChild4" presStyleCnt="0"/>
      <dgm:spPr/>
    </dgm:pt>
    <dgm:pt modelId="{37643768-586B-4195-A22F-66D02A71491B}" type="pres">
      <dgm:prSet presAssocID="{A71A9CC5-8A6E-491F-89FF-FC6E4B259C66}" presName="Name37" presStyleLbl="parChTrans1D4" presStyleIdx="13" presStyleCnt="21"/>
      <dgm:spPr/>
    </dgm:pt>
    <dgm:pt modelId="{CAE86B5B-08B7-40D3-AE92-D0C1AC0744F3}" type="pres">
      <dgm:prSet presAssocID="{794C0BE9-4774-48D9-B656-8D479DEABC7A}" presName="hierRoot2" presStyleCnt="0">
        <dgm:presLayoutVars>
          <dgm:hierBranch val="init"/>
        </dgm:presLayoutVars>
      </dgm:prSet>
      <dgm:spPr/>
    </dgm:pt>
    <dgm:pt modelId="{068C8AA0-78E8-4E92-8FC4-B3DD7383CCC0}" type="pres">
      <dgm:prSet presAssocID="{794C0BE9-4774-48D9-B656-8D479DEABC7A}" presName="rootComposite" presStyleCnt="0"/>
      <dgm:spPr/>
    </dgm:pt>
    <dgm:pt modelId="{8EF3A8EC-5F40-4188-964F-7151EFA01DF7}" type="pres">
      <dgm:prSet presAssocID="{794C0BE9-4774-48D9-B656-8D479DEABC7A}" presName="rootText" presStyleLbl="node1" presStyleIdx="18" presStyleCnt="28" custAng="0" custScaleX="573848" custScaleY="148825">
        <dgm:presLayoutVars>
          <dgm:chMax/>
          <dgm:chPref val="3"/>
        </dgm:presLayoutVars>
      </dgm:prSet>
      <dgm:spPr/>
    </dgm:pt>
    <dgm:pt modelId="{F72B794D-179A-41D5-840A-5C4D20021FE9}" type="pres">
      <dgm:prSet presAssocID="{794C0BE9-4774-48D9-B656-8D479DEABC7A}" presName="titleText2" presStyleLbl="fgAcc1" presStyleIdx="18" presStyleCnt="28" custLinFactX="100000" custLinFactNeighborX="149068" custLinFactNeighborY="39964">
        <dgm:presLayoutVars>
          <dgm:chMax val="0"/>
          <dgm:chPref val="0"/>
        </dgm:presLayoutVars>
      </dgm:prSet>
      <dgm:spPr/>
    </dgm:pt>
    <dgm:pt modelId="{8D01E2A0-B9C4-4FFB-A261-8D28C5DAFDA7}" type="pres">
      <dgm:prSet presAssocID="{794C0BE9-4774-48D9-B656-8D479DEABC7A}" presName="rootConnector" presStyleLbl="node4" presStyleIdx="0" presStyleCnt="0"/>
      <dgm:spPr/>
    </dgm:pt>
    <dgm:pt modelId="{BC314A31-C35E-47C1-AAF3-80B0450D0BEF}" type="pres">
      <dgm:prSet presAssocID="{794C0BE9-4774-48D9-B656-8D479DEABC7A}" presName="hierChild4" presStyleCnt="0"/>
      <dgm:spPr/>
    </dgm:pt>
    <dgm:pt modelId="{FB11D0C0-AF65-4DAB-BF72-65FBE91EDBE4}" type="pres">
      <dgm:prSet presAssocID="{794C0BE9-4774-48D9-B656-8D479DEABC7A}" presName="hierChild5" presStyleCnt="0"/>
      <dgm:spPr/>
    </dgm:pt>
    <dgm:pt modelId="{39BFFAE4-957E-4B79-A3A5-5E52AF5E0F9C}" type="pres">
      <dgm:prSet presAssocID="{92C99420-611F-43AD-982F-7DD9627A31AA}" presName="hierChild5" presStyleCnt="0"/>
      <dgm:spPr/>
    </dgm:pt>
    <dgm:pt modelId="{4D7C206B-3C39-4C08-85B5-98A859A57AE9}" type="pres">
      <dgm:prSet presAssocID="{F9A24916-C5DB-4098-B9A6-9D1A07A671D9}" presName="hierChild5" presStyleCnt="0"/>
      <dgm:spPr/>
    </dgm:pt>
    <dgm:pt modelId="{CCBC3C08-6BBE-40FB-BFE0-6EA1D112DBDC}" type="pres">
      <dgm:prSet presAssocID="{66AF6132-A3D1-4CA7-A384-F068591539AE}" presName="hierChild5" presStyleCnt="0"/>
      <dgm:spPr/>
    </dgm:pt>
    <dgm:pt modelId="{A2E3161F-091B-449E-A51C-A5724F138B05}" type="pres">
      <dgm:prSet presAssocID="{FD148DB0-03E0-4996-BF8E-FCF1C7E59890}" presName="hierChild5" presStyleCnt="0"/>
      <dgm:spPr/>
    </dgm:pt>
    <dgm:pt modelId="{28445936-7E64-47B9-AB1D-7938593A22A0}" type="pres">
      <dgm:prSet presAssocID="{0CD312FD-182E-4AF7-89EC-0F94BEB2B7EF}" presName="hierChild5" presStyleCnt="0"/>
      <dgm:spPr/>
    </dgm:pt>
    <dgm:pt modelId="{24F42767-AD2E-4B7A-93E6-37E0460F915F}" type="pres">
      <dgm:prSet presAssocID="{DEE9805E-E402-473D-A24A-6C37ECB523AD}" presName="hierChild5" presStyleCnt="0"/>
      <dgm:spPr/>
    </dgm:pt>
    <dgm:pt modelId="{49107DC8-61DF-43D8-8957-028E2D07146B}" type="pres">
      <dgm:prSet presAssocID="{D26572EA-7CB7-4477-A71F-B4EE5E607BA8}" presName="hierChild5" presStyleCnt="0"/>
      <dgm:spPr/>
    </dgm:pt>
    <dgm:pt modelId="{976C1B20-8F24-48AE-9056-9D9A29EF8ECB}" type="pres">
      <dgm:prSet presAssocID="{E86F9010-9C26-4FDB-869B-5A6D1F00FA1F}" presName="Name37" presStyleLbl="parChTrans1D2" presStyleIdx="2" presStyleCnt="3"/>
      <dgm:spPr/>
    </dgm:pt>
    <dgm:pt modelId="{0709CBAD-8F50-4398-9CD0-B4ABDD5A5139}" type="pres">
      <dgm:prSet presAssocID="{2C1AF79A-FB9B-43F4-9F6F-0271BE16DE64}" presName="hierRoot2" presStyleCnt="0">
        <dgm:presLayoutVars>
          <dgm:hierBranch val="init"/>
        </dgm:presLayoutVars>
      </dgm:prSet>
      <dgm:spPr/>
    </dgm:pt>
    <dgm:pt modelId="{D68C7E95-3557-4B4F-9086-372809AF36AB}" type="pres">
      <dgm:prSet presAssocID="{2C1AF79A-FB9B-43F4-9F6F-0271BE16DE64}" presName="rootComposite" presStyleCnt="0"/>
      <dgm:spPr/>
    </dgm:pt>
    <dgm:pt modelId="{1E5EC352-FC9D-4749-88DB-826DEE462EB5}" type="pres">
      <dgm:prSet presAssocID="{2C1AF79A-FB9B-43F4-9F6F-0271BE16DE64}" presName="rootText" presStyleLbl="node1" presStyleIdx="19" presStyleCnt="28" custScaleX="649181" custScaleY="166787" custLinFactX="100000" custLinFactNeighborX="181916" custLinFactNeighborY="24750">
        <dgm:presLayoutVars>
          <dgm:chMax/>
          <dgm:chPref val="3"/>
        </dgm:presLayoutVars>
      </dgm:prSet>
      <dgm:spPr/>
    </dgm:pt>
    <dgm:pt modelId="{F940263D-8BB8-4C8F-ADDD-190436C68053}" type="pres">
      <dgm:prSet presAssocID="{2C1AF79A-FB9B-43F4-9F6F-0271BE16DE64}" presName="titleText2" presStyleLbl="fgAcc1" presStyleIdx="19" presStyleCnt="28" custLinFactX="200000" custLinFactY="95148" custLinFactNeighborX="226729" custLinFactNeighborY="100000">
        <dgm:presLayoutVars>
          <dgm:chMax val="0"/>
          <dgm:chPref val="0"/>
        </dgm:presLayoutVars>
      </dgm:prSet>
      <dgm:spPr/>
    </dgm:pt>
    <dgm:pt modelId="{38C2D631-3E28-47DB-BEB1-558444D4F7B8}" type="pres">
      <dgm:prSet presAssocID="{2C1AF79A-FB9B-43F4-9F6F-0271BE16DE64}" presName="rootConnector" presStyleLbl="node2" presStyleIdx="0" presStyleCnt="0"/>
      <dgm:spPr/>
    </dgm:pt>
    <dgm:pt modelId="{8FD05447-1424-4BBE-98C3-E59AC254E138}" type="pres">
      <dgm:prSet presAssocID="{2C1AF79A-FB9B-43F4-9F6F-0271BE16DE64}" presName="hierChild4" presStyleCnt="0"/>
      <dgm:spPr/>
    </dgm:pt>
    <dgm:pt modelId="{8466C624-4221-4C82-8B1C-52784DDEF91B}" type="pres">
      <dgm:prSet presAssocID="{4CBD9FA3-BF1A-4A57-A085-0FC8693086C3}" presName="Name37" presStyleLbl="parChTrans1D3" presStyleIdx="3" presStyleCnt="4"/>
      <dgm:spPr/>
    </dgm:pt>
    <dgm:pt modelId="{6E0BEF65-9D43-4657-A6F9-619180C5CD01}" type="pres">
      <dgm:prSet presAssocID="{7B47325A-512B-4DC9-B6AB-3B46C15329E5}" presName="hierRoot2" presStyleCnt="0">
        <dgm:presLayoutVars>
          <dgm:hierBranch val="init"/>
        </dgm:presLayoutVars>
      </dgm:prSet>
      <dgm:spPr/>
    </dgm:pt>
    <dgm:pt modelId="{DEE0294E-043D-43DA-BA90-39CD9A9AD043}" type="pres">
      <dgm:prSet presAssocID="{7B47325A-512B-4DC9-B6AB-3B46C15329E5}" presName="rootComposite" presStyleCnt="0"/>
      <dgm:spPr/>
    </dgm:pt>
    <dgm:pt modelId="{A16A168D-0A30-46C9-9665-8B44E99CC8B8}" type="pres">
      <dgm:prSet presAssocID="{7B47325A-512B-4DC9-B6AB-3B46C15329E5}" presName="rootText" presStyleLbl="node1" presStyleIdx="20" presStyleCnt="28" custAng="0" custScaleX="569166" custScaleY="134356" custLinFactNeighborX="63242" custLinFactNeighborY="15654">
        <dgm:presLayoutVars>
          <dgm:chMax/>
          <dgm:chPref val="3"/>
        </dgm:presLayoutVars>
      </dgm:prSet>
      <dgm:spPr/>
    </dgm:pt>
    <dgm:pt modelId="{D1D2CC01-B475-4725-8177-EBE4DDC090EE}" type="pres">
      <dgm:prSet presAssocID="{7B47325A-512B-4DC9-B6AB-3B46C15329E5}" presName="titleText2" presStyleLbl="fgAcc1" presStyleIdx="20" presStyleCnt="28" custLinFactX="108913" custLinFactY="27696" custLinFactNeighborX="200000" custLinFactNeighborY="100000">
        <dgm:presLayoutVars>
          <dgm:chMax val="0"/>
          <dgm:chPref val="0"/>
        </dgm:presLayoutVars>
      </dgm:prSet>
      <dgm:spPr/>
    </dgm:pt>
    <dgm:pt modelId="{86A21431-97AA-455E-A3F6-9F6473F09637}" type="pres">
      <dgm:prSet presAssocID="{7B47325A-512B-4DC9-B6AB-3B46C15329E5}" presName="rootConnector" presStyleLbl="node3" presStyleIdx="0" presStyleCnt="0"/>
      <dgm:spPr/>
    </dgm:pt>
    <dgm:pt modelId="{6391430B-C044-4AFA-AD3F-ECA39170520D}" type="pres">
      <dgm:prSet presAssocID="{7B47325A-512B-4DC9-B6AB-3B46C15329E5}" presName="hierChild4" presStyleCnt="0"/>
      <dgm:spPr/>
    </dgm:pt>
    <dgm:pt modelId="{1F40ED9C-362A-48FC-8F27-FCB821AAB04E}" type="pres">
      <dgm:prSet presAssocID="{C0B208B9-2C72-4614-A25B-E8317BFCB84B}" presName="Name37" presStyleLbl="parChTrans1D4" presStyleIdx="14" presStyleCnt="21"/>
      <dgm:spPr/>
    </dgm:pt>
    <dgm:pt modelId="{830DF33D-AF97-4DC6-A1E9-1658DF21EEFD}" type="pres">
      <dgm:prSet presAssocID="{E8E58EF8-DD3B-4551-8DEE-B4AA3376A31D}" presName="hierRoot2" presStyleCnt="0">
        <dgm:presLayoutVars>
          <dgm:hierBranch val="init"/>
        </dgm:presLayoutVars>
      </dgm:prSet>
      <dgm:spPr/>
    </dgm:pt>
    <dgm:pt modelId="{56ACBBD6-057B-4F50-8218-B8D40C1FD27E}" type="pres">
      <dgm:prSet presAssocID="{E8E58EF8-DD3B-4551-8DEE-B4AA3376A31D}" presName="rootComposite" presStyleCnt="0"/>
      <dgm:spPr/>
    </dgm:pt>
    <dgm:pt modelId="{FDAFDA96-CF60-4291-B1F8-6B5AB6ECD474}" type="pres">
      <dgm:prSet presAssocID="{E8E58EF8-DD3B-4551-8DEE-B4AA3376A31D}" presName="rootText" presStyleLbl="node1" presStyleIdx="21" presStyleCnt="28" custAng="0" custScaleX="566779" custScaleY="138040" custLinFactNeighborX="57834" custLinFactNeighborY="6187">
        <dgm:presLayoutVars>
          <dgm:chMax/>
          <dgm:chPref val="3"/>
        </dgm:presLayoutVars>
      </dgm:prSet>
      <dgm:spPr/>
    </dgm:pt>
    <dgm:pt modelId="{FF744F0C-2862-4A62-A53D-E2E52A2B11A8}" type="pres">
      <dgm:prSet presAssocID="{E8E58EF8-DD3B-4551-8DEE-B4AA3376A31D}" presName="titleText2" presStyleLbl="fgAcc1" presStyleIdx="21" presStyleCnt="28" custLinFactX="108913" custLinFactY="39222" custLinFactNeighborX="200000" custLinFactNeighborY="100000">
        <dgm:presLayoutVars>
          <dgm:chMax val="0"/>
          <dgm:chPref val="0"/>
        </dgm:presLayoutVars>
      </dgm:prSet>
      <dgm:spPr/>
    </dgm:pt>
    <dgm:pt modelId="{6CA39DF5-2F87-4333-A1FD-E096DD0E71A8}" type="pres">
      <dgm:prSet presAssocID="{E8E58EF8-DD3B-4551-8DEE-B4AA3376A31D}" presName="rootConnector" presStyleLbl="node4" presStyleIdx="0" presStyleCnt="0"/>
      <dgm:spPr/>
    </dgm:pt>
    <dgm:pt modelId="{2B285065-08D5-4B78-9D22-7D545AAF2EDA}" type="pres">
      <dgm:prSet presAssocID="{E8E58EF8-DD3B-4551-8DEE-B4AA3376A31D}" presName="hierChild4" presStyleCnt="0"/>
      <dgm:spPr/>
    </dgm:pt>
    <dgm:pt modelId="{2CB4A131-24F3-4904-9F2A-468848A57CF9}" type="pres">
      <dgm:prSet presAssocID="{51C2B1B3-F23A-41A4-879B-A9B9381CD03A}" presName="Name37" presStyleLbl="parChTrans1D4" presStyleIdx="15" presStyleCnt="21"/>
      <dgm:spPr/>
    </dgm:pt>
    <dgm:pt modelId="{618237F9-6971-430B-A4AC-FDEE0FB0F35F}" type="pres">
      <dgm:prSet presAssocID="{E1F1314D-D40F-4317-9D05-F7FE17432209}" presName="hierRoot2" presStyleCnt="0">
        <dgm:presLayoutVars>
          <dgm:hierBranch val="init"/>
        </dgm:presLayoutVars>
      </dgm:prSet>
      <dgm:spPr/>
    </dgm:pt>
    <dgm:pt modelId="{B6E0F980-F93A-49F2-8916-A37A71E794E6}" type="pres">
      <dgm:prSet presAssocID="{E1F1314D-D40F-4317-9D05-F7FE17432209}" presName="rootComposite" presStyleCnt="0"/>
      <dgm:spPr/>
    </dgm:pt>
    <dgm:pt modelId="{05224D29-E763-413A-906E-13A93A39E318}" type="pres">
      <dgm:prSet presAssocID="{E1F1314D-D40F-4317-9D05-F7FE17432209}" presName="rootText" presStyleLbl="node1" presStyleIdx="22" presStyleCnt="28" custAng="0" custScaleX="573989" custScaleY="139543" custLinFactNeighborX="56770" custLinFactNeighborY="3031">
        <dgm:presLayoutVars>
          <dgm:chMax/>
          <dgm:chPref val="3"/>
        </dgm:presLayoutVars>
      </dgm:prSet>
      <dgm:spPr/>
    </dgm:pt>
    <dgm:pt modelId="{76928A9F-0E51-4FB9-9016-DEF6D3134454}" type="pres">
      <dgm:prSet presAssocID="{E1F1314D-D40F-4317-9D05-F7FE17432209}" presName="titleText2" presStyleLbl="fgAcc1" presStyleIdx="22" presStyleCnt="28" custLinFactX="114359" custLinFactY="5439" custLinFactNeighborX="200000" custLinFactNeighborY="100000">
        <dgm:presLayoutVars>
          <dgm:chMax val="0"/>
          <dgm:chPref val="0"/>
        </dgm:presLayoutVars>
      </dgm:prSet>
      <dgm:spPr/>
    </dgm:pt>
    <dgm:pt modelId="{EC590C67-EB3E-40BF-81A8-DFF21E96D99A}" type="pres">
      <dgm:prSet presAssocID="{E1F1314D-D40F-4317-9D05-F7FE17432209}" presName="rootConnector" presStyleLbl="node4" presStyleIdx="0" presStyleCnt="0"/>
      <dgm:spPr/>
    </dgm:pt>
    <dgm:pt modelId="{FA28250D-BCE9-4F08-918F-18F0099B4D1A}" type="pres">
      <dgm:prSet presAssocID="{E1F1314D-D40F-4317-9D05-F7FE17432209}" presName="hierChild4" presStyleCnt="0"/>
      <dgm:spPr/>
    </dgm:pt>
    <dgm:pt modelId="{03BADAF5-EA33-47D0-A70A-E84345C8418D}" type="pres">
      <dgm:prSet presAssocID="{14DED0D5-D2BB-4F8C-9E01-D9886EEE9C9C}" presName="Name37" presStyleLbl="parChTrans1D4" presStyleIdx="16" presStyleCnt="21"/>
      <dgm:spPr/>
    </dgm:pt>
    <dgm:pt modelId="{B55BE1E8-B62E-4E9D-AB58-F6474D28D2AC}" type="pres">
      <dgm:prSet presAssocID="{41425925-319B-4497-B266-0ACBF6C4FB1A}" presName="hierRoot2" presStyleCnt="0">
        <dgm:presLayoutVars>
          <dgm:hierBranch val="init"/>
        </dgm:presLayoutVars>
      </dgm:prSet>
      <dgm:spPr/>
    </dgm:pt>
    <dgm:pt modelId="{D9653C70-FE5E-41B8-B9B7-D410999E0D7A}" type="pres">
      <dgm:prSet presAssocID="{41425925-319B-4497-B266-0ACBF6C4FB1A}" presName="rootComposite" presStyleCnt="0"/>
      <dgm:spPr/>
    </dgm:pt>
    <dgm:pt modelId="{C2018BF1-2AEF-4AC1-AA43-E11133199768}" type="pres">
      <dgm:prSet presAssocID="{41425925-319B-4497-B266-0ACBF6C4FB1A}" presName="rootText" presStyleLbl="node1" presStyleIdx="23" presStyleCnt="28" custAng="0" custScaleX="573048" custScaleY="173977" custLinFactNeighborX="56137" custLinFactNeighborY="-6435">
        <dgm:presLayoutVars>
          <dgm:chMax/>
          <dgm:chPref val="3"/>
        </dgm:presLayoutVars>
      </dgm:prSet>
      <dgm:spPr/>
    </dgm:pt>
    <dgm:pt modelId="{7F78381D-DC4A-4E16-9A43-CF02C31BBB22}" type="pres">
      <dgm:prSet presAssocID="{41425925-319B-4497-B266-0ACBF6C4FB1A}" presName="titleText2" presStyleLbl="fgAcc1" presStyleIdx="23" presStyleCnt="28" custLinFactX="103467" custLinFactY="70563" custLinFactNeighborX="200000" custLinFactNeighborY="100000">
        <dgm:presLayoutVars>
          <dgm:chMax val="0"/>
          <dgm:chPref val="0"/>
        </dgm:presLayoutVars>
      </dgm:prSet>
      <dgm:spPr/>
    </dgm:pt>
    <dgm:pt modelId="{641CA8EE-E6BE-4975-B91B-C1376319BDDC}" type="pres">
      <dgm:prSet presAssocID="{41425925-319B-4497-B266-0ACBF6C4FB1A}" presName="rootConnector" presStyleLbl="node4" presStyleIdx="0" presStyleCnt="0"/>
      <dgm:spPr/>
    </dgm:pt>
    <dgm:pt modelId="{5B26C5E2-E5F6-4749-BAC6-EF5D366B2E5A}" type="pres">
      <dgm:prSet presAssocID="{41425925-319B-4497-B266-0ACBF6C4FB1A}" presName="hierChild4" presStyleCnt="0"/>
      <dgm:spPr/>
    </dgm:pt>
    <dgm:pt modelId="{7DF74679-875F-4ED5-BC16-8B507B670D50}" type="pres">
      <dgm:prSet presAssocID="{81AFBED4-212C-4B35-BBFB-1573847A31A6}" presName="Name37" presStyleLbl="parChTrans1D4" presStyleIdx="17" presStyleCnt="21"/>
      <dgm:spPr/>
    </dgm:pt>
    <dgm:pt modelId="{A8A07775-C9C4-4057-9461-F69A3F26C131}" type="pres">
      <dgm:prSet presAssocID="{DA5FB06E-36EA-4118-A336-A08998393C63}" presName="hierRoot2" presStyleCnt="0">
        <dgm:presLayoutVars>
          <dgm:hierBranch val="init"/>
        </dgm:presLayoutVars>
      </dgm:prSet>
      <dgm:spPr/>
    </dgm:pt>
    <dgm:pt modelId="{0752B7AA-8E56-418E-BF2A-18E11115ABBC}" type="pres">
      <dgm:prSet presAssocID="{DA5FB06E-36EA-4118-A336-A08998393C63}" presName="rootComposite" presStyleCnt="0"/>
      <dgm:spPr/>
    </dgm:pt>
    <dgm:pt modelId="{44E9A576-50A2-46FA-BA53-B761E430A2EC}" type="pres">
      <dgm:prSet presAssocID="{DA5FB06E-36EA-4118-A336-A08998393C63}" presName="rootText" presStyleLbl="node1" presStyleIdx="24" presStyleCnt="28" custAng="0" custScaleX="571702" custScaleY="130725" custLinFactNeighborX="69589" custLinFactNeighborY="-22113">
        <dgm:presLayoutVars>
          <dgm:chMax/>
          <dgm:chPref val="3"/>
        </dgm:presLayoutVars>
      </dgm:prSet>
      <dgm:spPr/>
    </dgm:pt>
    <dgm:pt modelId="{9D377F3E-8403-4F6F-8AC9-2AF85F29406F}" type="pres">
      <dgm:prSet presAssocID="{DA5FB06E-36EA-4118-A336-A08998393C63}" presName="titleText2" presStyleLbl="fgAcc1" presStyleIdx="24" presStyleCnt="28" custScaleY="127682" custLinFactX="100000" custLinFactNeighborX="171997" custLinFactNeighborY="52865">
        <dgm:presLayoutVars>
          <dgm:chMax val="0"/>
          <dgm:chPref val="0"/>
        </dgm:presLayoutVars>
      </dgm:prSet>
      <dgm:spPr/>
    </dgm:pt>
    <dgm:pt modelId="{3704AB45-1335-416C-8961-9654DD094A5B}" type="pres">
      <dgm:prSet presAssocID="{DA5FB06E-36EA-4118-A336-A08998393C63}" presName="rootConnector" presStyleLbl="node4" presStyleIdx="0" presStyleCnt="0"/>
      <dgm:spPr/>
    </dgm:pt>
    <dgm:pt modelId="{A1A376CF-89C8-4E3F-8CD5-D8C6AD8A7670}" type="pres">
      <dgm:prSet presAssocID="{DA5FB06E-36EA-4118-A336-A08998393C63}" presName="hierChild4" presStyleCnt="0"/>
      <dgm:spPr/>
    </dgm:pt>
    <dgm:pt modelId="{A5A047A9-7F3B-4532-9463-3D023B75E11E}" type="pres">
      <dgm:prSet presAssocID="{E0AA7111-3E33-429E-9179-EBA33C1C31FF}" presName="Name37" presStyleLbl="parChTrans1D4" presStyleIdx="18" presStyleCnt="21"/>
      <dgm:spPr/>
    </dgm:pt>
    <dgm:pt modelId="{937E38B9-D708-4BEB-93FA-15F47641B240}" type="pres">
      <dgm:prSet presAssocID="{31B7038B-7350-4217-A615-0F86FF5A6E2B}" presName="hierRoot2" presStyleCnt="0">
        <dgm:presLayoutVars>
          <dgm:hierBranch val="init"/>
        </dgm:presLayoutVars>
      </dgm:prSet>
      <dgm:spPr/>
    </dgm:pt>
    <dgm:pt modelId="{6DA49E39-1A55-4469-A3F4-A7D7B78CC37A}" type="pres">
      <dgm:prSet presAssocID="{31B7038B-7350-4217-A615-0F86FF5A6E2B}" presName="rootComposite" presStyleCnt="0"/>
      <dgm:spPr/>
    </dgm:pt>
    <dgm:pt modelId="{C733042D-E423-466C-9D72-2D3700600661}" type="pres">
      <dgm:prSet presAssocID="{31B7038B-7350-4217-A615-0F86FF5A6E2B}" presName="rootText" presStyleLbl="node1" presStyleIdx="25" presStyleCnt="28" custAng="0" custScaleX="570890" custScaleY="113635" custLinFactNeighborX="81187" custLinFactNeighborY="-14845">
        <dgm:presLayoutVars>
          <dgm:chMax/>
          <dgm:chPref val="3"/>
        </dgm:presLayoutVars>
      </dgm:prSet>
      <dgm:spPr/>
    </dgm:pt>
    <dgm:pt modelId="{DDA549F0-ED2E-4AAE-9B3F-023469B19034}" type="pres">
      <dgm:prSet presAssocID="{31B7038B-7350-4217-A615-0F86FF5A6E2B}" presName="titleText2" presStyleLbl="fgAcc1" presStyleIdx="25" presStyleCnt="28" custLinFactX="103467" custLinFactNeighborX="200000" custLinFactNeighborY="65726">
        <dgm:presLayoutVars>
          <dgm:chMax val="0"/>
          <dgm:chPref val="0"/>
        </dgm:presLayoutVars>
      </dgm:prSet>
      <dgm:spPr/>
    </dgm:pt>
    <dgm:pt modelId="{126514C2-35E6-467A-A552-E0FD7B19CF5B}" type="pres">
      <dgm:prSet presAssocID="{31B7038B-7350-4217-A615-0F86FF5A6E2B}" presName="rootConnector" presStyleLbl="node4" presStyleIdx="0" presStyleCnt="0"/>
      <dgm:spPr/>
    </dgm:pt>
    <dgm:pt modelId="{65BB9D20-1FE5-450A-B63F-E06D7EFCF0E5}" type="pres">
      <dgm:prSet presAssocID="{31B7038B-7350-4217-A615-0F86FF5A6E2B}" presName="hierChild4" presStyleCnt="0"/>
      <dgm:spPr/>
    </dgm:pt>
    <dgm:pt modelId="{C20EC4A5-FE32-4635-880B-DD9020212636}" type="pres">
      <dgm:prSet presAssocID="{44991F3C-E2E3-47C5-AB13-9DBC9699FFD0}" presName="Name37" presStyleLbl="parChTrans1D4" presStyleIdx="19" presStyleCnt="21"/>
      <dgm:spPr/>
    </dgm:pt>
    <dgm:pt modelId="{82B3014C-C920-4DF0-ABC9-C2BF08731AAD}" type="pres">
      <dgm:prSet presAssocID="{7B8BD35A-3DB5-4B19-BD0B-E38108A56C5E}" presName="hierRoot2" presStyleCnt="0">
        <dgm:presLayoutVars>
          <dgm:hierBranch val="init"/>
        </dgm:presLayoutVars>
      </dgm:prSet>
      <dgm:spPr/>
    </dgm:pt>
    <dgm:pt modelId="{9DA05E36-DB78-4339-8937-3FF170420A1A}" type="pres">
      <dgm:prSet presAssocID="{7B8BD35A-3DB5-4B19-BD0B-E38108A56C5E}" presName="rootComposite" presStyleCnt="0"/>
      <dgm:spPr/>
    </dgm:pt>
    <dgm:pt modelId="{805CF00E-C42E-42D5-975E-706599AA9E42}" type="pres">
      <dgm:prSet presAssocID="{7B8BD35A-3DB5-4B19-BD0B-E38108A56C5E}" presName="rootText" presStyleLbl="node1" presStyleIdx="26" presStyleCnt="28" custAng="0" custScaleX="571972" custScaleY="120653" custLinFactNeighborX="20950" custLinFactNeighborY="-20901">
        <dgm:presLayoutVars>
          <dgm:chMax/>
          <dgm:chPref val="3"/>
        </dgm:presLayoutVars>
      </dgm:prSet>
      <dgm:spPr/>
    </dgm:pt>
    <dgm:pt modelId="{8D5981F2-C634-4C9E-ABD8-1CE2AC1743EB}" type="pres">
      <dgm:prSet presAssocID="{7B8BD35A-3DB5-4B19-BD0B-E38108A56C5E}" presName="titleText2" presStyleLbl="fgAcc1" presStyleIdx="26" presStyleCnt="28" custScaleX="173096" custScaleY="211130" custLinFactX="200000" custLinFactY="645962" custLinFactNeighborX="257374" custLinFactNeighborY="700000">
        <dgm:presLayoutVars>
          <dgm:chMax val="0"/>
          <dgm:chPref val="0"/>
        </dgm:presLayoutVars>
      </dgm:prSet>
      <dgm:spPr/>
    </dgm:pt>
    <dgm:pt modelId="{FFA9C2BA-09E0-45BE-AFE8-35772DFE3F6A}" type="pres">
      <dgm:prSet presAssocID="{7B8BD35A-3DB5-4B19-BD0B-E38108A56C5E}" presName="rootConnector" presStyleLbl="node4" presStyleIdx="0" presStyleCnt="0"/>
      <dgm:spPr/>
    </dgm:pt>
    <dgm:pt modelId="{D5EEDF31-5B0B-4BDC-8561-0E2BB8B4E92F}" type="pres">
      <dgm:prSet presAssocID="{7B8BD35A-3DB5-4B19-BD0B-E38108A56C5E}" presName="hierChild4" presStyleCnt="0"/>
      <dgm:spPr/>
    </dgm:pt>
    <dgm:pt modelId="{0DB4F683-31F1-46BA-8262-F6DD86960139}" type="pres">
      <dgm:prSet presAssocID="{FB11D0B5-20C1-4EE4-95EA-4CA6B25329B9}" presName="Name37" presStyleLbl="parChTrans1D4" presStyleIdx="20" presStyleCnt="21"/>
      <dgm:spPr/>
    </dgm:pt>
    <dgm:pt modelId="{2F2DAE23-1050-4526-A602-5E727D154192}" type="pres">
      <dgm:prSet presAssocID="{6026D5BB-2AD5-4D7C-97B9-984631FE45C0}" presName="hierRoot2" presStyleCnt="0">
        <dgm:presLayoutVars>
          <dgm:hierBranch val="init"/>
        </dgm:presLayoutVars>
      </dgm:prSet>
      <dgm:spPr/>
    </dgm:pt>
    <dgm:pt modelId="{EF79F87F-F1E6-4690-949B-09CB4198EFE9}" type="pres">
      <dgm:prSet presAssocID="{6026D5BB-2AD5-4D7C-97B9-984631FE45C0}" presName="rootComposite" presStyleCnt="0"/>
      <dgm:spPr/>
    </dgm:pt>
    <dgm:pt modelId="{C02FDA11-045A-49C0-A720-419AA10AEEC3}" type="pres">
      <dgm:prSet presAssocID="{6026D5BB-2AD5-4D7C-97B9-984631FE45C0}" presName="rootText" presStyleLbl="node1" presStyleIdx="27" presStyleCnt="28" custScaleX="564908" custScaleY="113153" custLinFactNeighborX="96014" custLinFactNeighborY="-30070">
        <dgm:presLayoutVars>
          <dgm:chMax/>
          <dgm:chPref val="3"/>
        </dgm:presLayoutVars>
      </dgm:prSet>
      <dgm:spPr/>
    </dgm:pt>
    <dgm:pt modelId="{92987066-EA43-4585-A658-D4118365679C}" type="pres">
      <dgm:prSet presAssocID="{6026D5BB-2AD5-4D7C-97B9-984631FE45C0}" presName="titleText2" presStyleLbl="fgAcc1" presStyleIdx="27" presStyleCnt="28" custScaleX="87378" custScaleY="83606" custLinFactX="100000" custLinFactY="-233813" custLinFactNeighborX="169504" custLinFactNeighborY="-300000">
        <dgm:presLayoutVars>
          <dgm:chMax val="0"/>
          <dgm:chPref val="0"/>
        </dgm:presLayoutVars>
      </dgm:prSet>
      <dgm:spPr/>
    </dgm:pt>
    <dgm:pt modelId="{21288D4E-8CCA-4685-914A-4326C3C1E22E}" type="pres">
      <dgm:prSet presAssocID="{6026D5BB-2AD5-4D7C-97B9-984631FE45C0}" presName="rootConnector" presStyleLbl="node4" presStyleIdx="0" presStyleCnt="0"/>
      <dgm:spPr/>
    </dgm:pt>
    <dgm:pt modelId="{A73DF28B-9F21-42A5-9AFF-34F1D68E1BFD}" type="pres">
      <dgm:prSet presAssocID="{6026D5BB-2AD5-4D7C-97B9-984631FE45C0}" presName="hierChild4" presStyleCnt="0"/>
      <dgm:spPr/>
    </dgm:pt>
    <dgm:pt modelId="{EDBCF4AD-F0F3-44D9-892A-37BBEF9CB10E}" type="pres">
      <dgm:prSet presAssocID="{6026D5BB-2AD5-4D7C-97B9-984631FE45C0}" presName="hierChild5" presStyleCnt="0"/>
      <dgm:spPr/>
    </dgm:pt>
    <dgm:pt modelId="{BE5F6D3E-6198-4FE4-AEB9-2EFCC7035B33}" type="pres">
      <dgm:prSet presAssocID="{7B8BD35A-3DB5-4B19-BD0B-E38108A56C5E}" presName="hierChild5" presStyleCnt="0"/>
      <dgm:spPr/>
    </dgm:pt>
    <dgm:pt modelId="{D158425B-9A2E-4515-820A-5417E397AE2F}" type="pres">
      <dgm:prSet presAssocID="{31B7038B-7350-4217-A615-0F86FF5A6E2B}" presName="hierChild5" presStyleCnt="0"/>
      <dgm:spPr/>
    </dgm:pt>
    <dgm:pt modelId="{00DDD775-AD7C-40E4-89EB-F13638A398A9}" type="pres">
      <dgm:prSet presAssocID="{DA5FB06E-36EA-4118-A336-A08998393C63}" presName="hierChild5" presStyleCnt="0"/>
      <dgm:spPr/>
    </dgm:pt>
    <dgm:pt modelId="{3CF8EA21-886F-4950-BD5A-9B6AAC01F363}" type="pres">
      <dgm:prSet presAssocID="{41425925-319B-4497-B266-0ACBF6C4FB1A}" presName="hierChild5" presStyleCnt="0"/>
      <dgm:spPr/>
    </dgm:pt>
    <dgm:pt modelId="{9C6A4A68-839E-45BC-ADB8-B5A82F280A7C}" type="pres">
      <dgm:prSet presAssocID="{E1F1314D-D40F-4317-9D05-F7FE17432209}" presName="hierChild5" presStyleCnt="0"/>
      <dgm:spPr/>
    </dgm:pt>
    <dgm:pt modelId="{5F373C2B-2F31-442C-B387-3A232A18AFBF}" type="pres">
      <dgm:prSet presAssocID="{E8E58EF8-DD3B-4551-8DEE-B4AA3376A31D}" presName="hierChild5" presStyleCnt="0"/>
      <dgm:spPr/>
    </dgm:pt>
    <dgm:pt modelId="{4F79283F-7A4C-4B39-A782-73BD51912DC7}" type="pres">
      <dgm:prSet presAssocID="{7B47325A-512B-4DC9-B6AB-3B46C15329E5}" presName="hierChild5" presStyleCnt="0"/>
      <dgm:spPr/>
    </dgm:pt>
    <dgm:pt modelId="{6755AC30-9CAC-4193-AF48-A1F0F3CE43C0}" type="pres">
      <dgm:prSet presAssocID="{2C1AF79A-FB9B-43F4-9F6F-0271BE16DE64}" presName="hierChild5" presStyleCnt="0"/>
      <dgm:spPr/>
    </dgm:pt>
    <dgm:pt modelId="{D6BE4CE3-E81B-44C9-8699-40DF5753B3AF}" type="pres">
      <dgm:prSet presAssocID="{1B38D328-7E51-4E04-96F5-947D18E21584}" presName="hierChild3" presStyleCnt="0"/>
      <dgm:spPr/>
    </dgm:pt>
    <dgm:pt modelId="{CE2B2CB1-962B-48F0-8C2E-8DE95BABC395}" type="pres">
      <dgm:prSet presAssocID="{B919F1B2-9D45-4394-9B43-95E9D8E6511A}" presName="hierRoot1" presStyleCnt="0">
        <dgm:presLayoutVars>
          <dgm:hierBranch val="init"/>
        </dgm:presLayoutVars>
      </dgm:prSet>
      <dgm:spPr/>
    </dgm:pt>
    <dgm:pt modelId="{F3C53E87-C201-44BE-B2F4-F5C4F29AD7C5}" type="pres">
      <dgm:prSet presAssocID="{B919F1B2-9D45-4394-9B43-95E9D8E6511A}" presName="rootComposite1" presStyleCnt="0"/>
      <dgm:spPr/>
    </dgm:pt>
    <dgm:pt modelId="{138D1A4E-D479-4089-AA2C-EA702E2417B3}" type="pres">
      <dgm:prSet presAssocID="{B919F1B2-9D45-4394-9B43-95E9D8E6511A}" presName="rootText1" presStyleLbl="node0" presStyleIdx="1" presStyleCnt="2" custAng="0" custScaleX="566406" custScaleY="138079" custLinFactX="100000" custLinFactY="900000" custLinFactNeighborX="110172" custLinFactNeighborY="923126">
        <dgm:presLayoutVars>
          <dgm:chMax/>
          <dgm:chPref val="3"/>
        </dgm:presLayoutVars>
      </dgm:prSet>
      <dgm:spPr/>
    </dgm:pt>
    <dgm:pt modelId="{EC64B401-22A6-431B-A62D-11BE59C591F0}" type="pres">
      <dgm:prSet presAssocID="{B919F1B2-9D45-4394-9B43-95E9D8E6511A}" presName="titleText1" presStyleLbl="fgAcc0" presStyleIdx="1" presStyleCnt="2" custLinFactX="200000" custLinFactY="2500000" custLinFactNeighborX="281528" custLinFactNeighborY="2583139">
        <dgm:presLayoutVars>
          <dgm:chMax val="0"/>
          <dgm:chPref val="0"/>
        </dgm:presLayoutVars>
      </dgm:prSet>
      <dgm:spPr/>
    </dgm:pt>
    <dgm:pt modelId="{D468D1F7-88C3-4811-88F8-674BA910BAA3}" type="pres">
      <dgm:prSet presAssocID="{B919F1B2-9D45-4394-9B43-95E9D8E6511A}" presName="rootConnector1" presStyleLbl="node1" presStyleIdx="27" presStyleCnt="28"/>
      <dgm:spPr/>
    </dgm:pt>
    <dgm:pt modelId="{AFF3AB01-ABC3-4A0D-967C-F890AA6051A5}" type="pres">
      <dgm:prSet presAssocID="{B919F1B2-9D45-4394-9B43-95E9D8E6511A}" presName="hierChild2" presStyleCnt="0"/>
      <dgm:spPr/>
    </dgm:pt>
    <dgm:pt modelId="{F64CF3DD-B924-4ADD-A0A2-445A644A14A5}" type="pres">
      <dgm:prSet presAssocID="{B919F1B2-9D45-4394-9B43-95E9D8E6511A}" presName="hierChild3" presStyleCnt="0"/>
      <dgm:spPr/>
    </dgm:pt>
  </dgm:ptLst>
  <dgm:cxnLst>
    <dgm:cxn modelId="{5EB00800-251B-427E-A2E8-2EFE79BCF563}" type="presOf" srcId="{AB711A71-8615-4656-8B6C-F87AD9FF1121}" destId="{443B594B-43B9-491D-BD75-C187A8ACC29A}" srcOrd="0" destOrd="0" presId="urn:microsoft.com/office/officeart/2008/layout/NameandTitleOrganizationalChart"/>
    <dgm:cxn modelId="{E0890B00-1721-4023-BE5E-6765F027F4D5}" type="presOf" srcId="{66F0D0FC-3EF8-4D21-8A7A-80EA3F029976}" destId="{70D96128-2364-4E58-99DB-7F8BD098B3B1}" srcOrd="0" destOrd="0" presId="urn:microsoft.com/office/officeart/2008/layout/NameandTitleOrganizationalChart"/>
    <dgm:cxn modelId="{23E61100-BEA4-4F0B-8E55-A4828075147E}" type="presOf" srcId="{F9A24916-C5DB-4098-B9A6-9D1A07A671D9}" destId="{40860E1D-B7C4-4741-AF7B-BC9DBFBE6BD2}" srcOrd="1" destOrd="0" presId="urn:microsoft.com/office/officeart/2008/layout/NameandTitleOrganizationalChart"/>
    <dgm:cxn modelId="{FA0C8505-7106-4BA6-B8A2-C8167241C9FE}" type="presOf" srcId="{4A906B13-C34B-4292-B70F-92F21E47D8E0}" destId="{AD2F70C6-9A45-4C2F-AB36-98A9B513FB4A}" srcOrd="0" destOrd="0" presId="urn:microsoft.com/office/officeart/2008/layout/NameandTitleOrganizationalChart"/>
    <dgm:cxn modelId="{22DF610A-5040-4AF7-9BDE-308F09A2293E}" type="presOf" srcId="{66AF6132-A3D1-4CA7-A384-F068591539AE}" destId="{504F84A2-BCA4-4603-8BB1-168DDEA82B80}" srcOrd="1" destOrd="0" presId="urn:microsoft.com/office/officeart/2008/layout/NameandTitleOrganizationalChart"/>
    <dgm:cxn modelId="{264B9F0B-01CF-425A-B9EB-16071D194768}" type="presOf" srcId="{41425925-319B-4497-B266-0ACBF6C4FB1A}" destId="{C2018BF1-2AEF-4AC1-AA43-E11133199768}" srcOrd="0" destOrd="0" presId="urn:microsoft.com/office/officeart/2008/layout/NameandTitleOrganizationalChart"/>
    <dgm:cxn modelId="{1311810D-B672-4FF8-B450-265F21DF3BF6}" type="presOf" srcId="{F9C26BD7-413D-4D94-B38F-8398C439EF10}" destId="{E3A8C085-4BB3-4593-BC37-41A41461C4CF}" srcOrd="1" destOrd="0" presId="urn:microsoft.com/office/officeart/2008/layout/NameandTitleOrganizationalChart"/>
    <dgm:cxn modelId="{61C0A00E-B49F-45D3-B375-5D8AAEFA6F86}" type="presOf" srcId="{795A2656-7789-4BEF-B32B-770B16E87F10}" destId="{D2D24E64-06A3-41B3-93EC-5A08183F2BCF}" srcOrd="0" destOrd="0" presId="urn:microsoft.com/office/officeart/2008/layout/NameandTitleOrganizationalChart"/>
    <dgm:cxn modelId="{93581B0F-2FC0-4C11-A2F3-A28806FA5C02}" type="presOf" srcId="{724133F2-AE2C-4029-93EA-82B5B14303FA}" destId="{85D72C5B-C1E6-40DF-B652-2731CDFE3044}" srcOrd="0" destOrd="0" presId="urn:microsoft.com/office/officeart/2008/layout/NameandTitleOrganizationalChart"/>
    <dgm:cxn modelId="{68F7FF10-0991-4290-8EF3-16DC2FD927AC}" type="presOf" srcId="{7B8BD35A-3DB5-4B19-BD0B-E38108A56C5E}" destId="{805CF00E-C42E-42D5-975E-706599AA9E42}" srcOrd="0" destOrd="0" presId="urn:microsoft.com/office/officeart/2008/layout/NameandTitleOrganizationalChart"/>
    <dgm:cxn modelId="{E6806812-6ADA-4FF2-838E-08DEF0AAB9AC}" type="presOf" srcId="{FD148DB0-03E0-4996-BF8E-FCF1C7E59890}" destId="{C4D73335-FAFE-4941-B3B2-2ACAA74F25AD}" srcOrd="0" destOrd="0" presId="urn:microsoft.com/office/officeart/2008/layout/NameandTitleOrganizationalChart"/>
    <dgm:cxn modelId="{A0F80B14-6CCE-4952-B9B9-7C61D477EC77}" type="presOf" srcId="{1B38D328-7E51-4E04-96F5-947D18E21584}" destId="{27560A9A-B809-484A-8E37-F4F82A2A2B36}" srcOrd="0" destOrd="0" presId="urn:microsoft.com/office/officeart/2008/layout/NameandTitleOrganizationalChart"/>
    <dgm:cxn modelId="{B66B9516-DB7C-4829-BF82-5A2630885A6E}" type="presOf" srcId="{795A2656-7789-4BEF-B32B-770B16E87F10}" destId="{B0942794-87B6-40BB-AE78-8000F58900F9}" srcOrd="1" destOrd="0" presId="urn:microsoft.com/office/officeart/2008/layout/NameandTitleOrganizationalChart"/>
    <dgm:cxn modelId="{C8C7D618-AD75-4C4A-B2EC-1D39518DDCD1}" srcId="{92C99420-611F-43AD-982F-7DD9627A31AA}" destId="{794C0BE9-4774-48D9-B656-8D479DEABC7A}" srcOrd="0" destOrd="0" parTransId="{A71A9CC5-8A6E-491F-89FF-FC6E4B259C66}" sibTransId="{BD5D85A0-EC79-435E-9ED8-5CDA416B8EF2}"/>
    <dgm:cxn modelId="{9B056619-46CB-4880-B4B8-30C599C3C2BF}" srcId="{64B5791A-C6E9-45BF-AE7C-C245047E6B3A}" destId="{D5A10305-8696-4FB0-AA2E-0B98602AFFB0}" srcOrd="0" destOrd="0" parTransId="{CBF47CFA-16BE-457C-9B61-EF31716EE6A7}" sibTransId="{60109EE1-27E6-4E3B-A498-D8C2BB203211}"/>
    <dgm:cxn modelId="{619ADA1A-28E0-4676-9D14-37DD850B55DC}" type="presOf" srcId="{E86F9010-9C26-4FDB-869B-5A6D1F00FA1F}" destId="{976C1B20-8F24-48AE-9056-9D9A29EF8ECB}" srcOrd="0" destOrd="0" presId="urn:microsoft.com/office/officeart/2008/layout/NameandTitleOrganizationalChart"/>
    <dgm:cxn modelId="{0A15C41B-AF5C-440D-81C3-3AB4A7F5F555}" srcId="{5D270160-A593-4D49-BFAE-3EBA24EFB1B6}" destId="{AB711A71-8615-4656-8B6C-F87AD9FF1121}" srcOrd="0" destOrd="0" parTransId="{CE068B3B-32E5-45EA-83DE-B7FED7A129DB}" sibTransId="{9F4D58D1-43A0-4526-959D-D9706FEE8DD3}"/>
    <dgm:cxn modelId="{58ADDE1F-2CE2-4D67-B597-BEB30E47F1C6}" srcId="{E1F1314D-D40F-4317-9D05-F7FE17432209}" destId="{41425925-319B-4497-B266-0ACBF6C4FB1A}" srcOrd="0" destOrd="0" parTransId="{14DED0D5-D2BB-4F8C-9E01-D9886EEE9C9C}" sibTransId="{5851BD9A-FDB5-4017-AA5A-7446412282FF}"/>
    <dgm:cxn modelId="{67016820-0088-4C13-B4D4-15CE5DE4FD93}" type="presOf" srcId="{7B8BD35A-3DB5-4B19-BD0B-E38108A56C5E}" destId="{FFA9C2BA-09E0-45BE-AFE8-35772DFE3F6A}" srcOrd="1" destOrd="0" presId="urn:microsoft.com/office/officeart/2008/layout/NameandTitleOrganizationalChart"/>
    <dgm:cxn modelId="{35E5E321-2E23-4776-B9DC-CF536439087E}" srcId="{0CD312FD-182E-4AF7-89EC-0F94BEB2B7EF}" destId="{FD148DB0-03E0-4996-BF8E-FCF1C7E59890}" srcOrd="0" destOrd="0" parTransId="{FDBDF11E-DFC5-4ED5-82FB-222ADE3D3BB5}" sibTransId="{724133F2-AE2C-4029-93EA-82B5B14303FA}"/>
    <dgm:cxn modelId="{215BE622-7351-4B0C-B2A3-5461F1A2C433}" type="presOf" srcId="{4CBD9FA3-BF1A-4A57-A085-0FC8693086C3}" destId="{8466C624-4221-4C82-8B1C-52784DDEF91B}" srcOrd="0" destOrd="0" presId="urn:microsoft.com/office/officeart/2008/layout/NameandTitleOrganizationalChart"/>
    <dgm:cxn modelId="{C978FE26-F138-4F6E-BE0D-F80BC8B79C89}" type="presOf" srcId="{24A5E0CE-CFF8-444C-8522-822ECD13AE74}" destId="{36B69588-CAC6-47E6-AC22-061761BA0AF7}" srcOrd="0" destOrd="0" presId="urn:microsoft.com/office/officeart/2008/layout/NameandTitleOrganizationalChart"/>
    <dgm:cxn modelId="{144CCC27-D917-495D-914C-2A2337571720}" srcId="{7B47325A-512B-4DC9-B6AB-3B46C15329E5}" destId="{E8E58EF8-DD3B-4551-8DEE-B4AA3376A31D}" srcOrd="0" destOrd="0" parTransId="{C0B208B9-2C72-4614-A25B-E8317BFCB84B}" sibTransId="{99F72D23-5ED4-47D2-8C35-909D65A2317B}"/>
    <dgm:cxn modelId="{0C09F828-DCC0-4234-8FD3-D39295F37FFC}" type="presOf" srcId="{5D270160-A593-4D49-BFAE-3EBA24EFB1B6}" destId="{4C65D8FF-392C-4E91-85B0-C12255B7D557}" srcOrd="0" destOrd="0" presId="urn:microsoft.com/office/officeart/2008/layout/NameandTitleOrganizationalChart"/>
    <dgm:cxn modelId="{6545FD2A-1BA2-426B-8EB4-31463EF2173C}" type="presOf" srcId="{4007D5D6-AE23-43B2-862E-8BA3F8333E49}" destId="{3D1C1325-E854-486B-AEE8-A46D35B21F44}" srcOrd="0" destOrd="0" presId="urn:microsoft.com/office/officeart/2008/layout/NameandTitleOrganizationalChart"/>
    <dgm:cxn modelId="{00E6EF2B-9184-4CAC-9B8C-B025C2F30771}" srcId="{1B38D328-7E51-4E04-96F5-947D18E21584}" destId="{2C1AF79A-FB9B-43F4-9F6F-0271BE16DE64}" srcOrd="2" destOrd="0" parTransId="{E86F9010-9C26-4FDB-869B-5A6D1F00FA1F}" sibTransId="{A226C9AF-D4EE-466D-B1E5-B7D61D56EFD3}"/>
    <dgm:cxn modelId="{C014DA30-90F0-4A1C-82FA-733FD11DCE93}" type="presOf" srcId="{64B5791A-C6E9-45BF-AE7C-C245047E6B3A}" destId="{D12F7C99-3C27-40C7-8007-0055024C18D3}" srcOrd="0" destOrd="0" presId="urn:microsoft.com/office/officeart/2008/layout/NameandTitleOrganizationalChart"/>
    <dgm:cxn modelId="{F1C50231-7B01-4275-B726-EBBAF633AFA6}" type="presOf" srcId="{204A5E55-75C6-46AD-ACF0-E64D3A6FBCFA}" destId="{75E154C1-DB08-4C02-9D90-86E8B5440022}" srcOrd="0" destOrd="0" presId="urn:microsoft.com/office/officeart/2008/layout/NameandTitleOrganizationalChart"/>
    <dgm:cxn modelId="{8AB6DE32-8CB5-44B2-B4D8-8A8C36BB45C4}" type="presOf" srcId="{97890929-F518-4CD1-AC8D-36E4598EB9B3}" destId="{4C7F5140-504F-42CB-9583-F78BAE300EE1}" srcOrd="0" destOrd="0" presId="urn:microsoft.com/office/officeart/2008/layout/NameandTitleOrganizationalChart"/>
    <dgm:cxn modelId="{125D0133-0EE5-49A9-8FAE-51459DB7CE33}" srcId="{795A2656-7789-4BEF-B32B-770B16E87F10}" destId="{D1318A60-5AB8-4A8C-993F-796FF58A0FA8}" srcOrd="0" destOrd="0" parTransId="{2B72312C-4947-4F24-A9FB-0FECAB469E81}" sibTransId="{24A5E0CE-CFF8-444C-8522-822ECD13AE74}"/>
    <dgm:cxn modelId="{3ED7E733-C2C2-4335-BD26-13D585500FCC}" type="presOf" srcId="{66AF6132-A3D1-4CA7-A384-F068591539AE}" destId="{6E13D82F-0A4E-4D2A-8B4D-665CA614D022}" srcOrd="0" destOrd="0" presId="urn:microsoft.com/office/officeart/2008/layout/NameandTitleOrganizationalChart"/>
    <dgm:cxn modelId="{AFA37C34-3017-44E9-81EB-A8B45A156F2D}" type="presOf" srcId="{41743A3D-0E7A-4431-A9C0-3A7C8A03AD3A}" destId="{8D5AC7DD-C547-43ED-91E3-8D1384FE6014}" srcOrd="0" destOrd="0" presId="urn:microsoft.com/office/officeart/2008/layout/NameandTitleOrganizationalChart"/>
    <dgm:cxn modelId="{20C49E34-9EAB-4F6D-A500-5BE2B11D4629}" type="presOf" srcId="{DEE9805E-E402-473D-A24A-6C37ECB523AD}" destId="{DEDBDFA5-14D9-45E8-A993-F19DA48F45DF}" srcOrd="0" destOrd="0" presId="urn:microsoft.com/office/officeart/2008/layout/NameandTitleOrganizationalChart"/>
    <dgm:cxn modelId="{9B24CF34-C80D-41CA-943A-C958F893F5EA}" type="presOf" srcId="{9CFD03DF-10FE-4CDE-9F51-67D6E7B55EA6}" destId="{1EBE6D1B-3207-4F3A-8031-6D54F6DF8C35}" srcOrd="0" destOrd="0" presId="urn:microsoft.com/office/officeart/2008/layout/NameandTitleOrganizationalChart"/>
    <dgm:cxn modelId="{A718A536-F1B6-4265-BE98-FC4283B3F30B}" type="presOf" srcId="{7AF54279-80DB-495B-94E4-7CB312FC7005}" destId="{685497D7-B920-4846-BF6E-7165951055D4}" srcOrd="0" destOrd="0" presId="urn:microsoft.com/office/officeart/2008/layout/NameandTitleOrganizationalChart"/>
    <dgm:cxn modelId="{FC7EB836-9551-4C2D-B0A9-20C7939ABB14}" srcId="{8CB40B2D-9FA2-4E01-9F7E-6A10567A799B}" destId="{1B38D328-7E51-4E04-96F5-947D18E21584}" srcOrd="0" destOrd="0" parTransId="{547A4C45-852F-4A16-871A-F9FDDA074F28}" sibTransId="{97890929-F518-4CD1-AC8D-36E4598EB9B3}"/>
    <dgm:cxn modelId="{037BCB36-CA58-41D0-9297-B1A375FAC7E8}" type="presOf" srcId="{FD913999-76AA-444A-B093-BE04378CB276}" destId="{6D6D5AED-4361-43F6-B03B-FC10E2B515FD}" srcOrd="0" destOrd="0" presId="urn:microsoft.com/office/officeart/2008/layout/NameandTitleOrganizationalChart"/>
    <dgm:cxn modelId="{19C2D236-E663-415A-A4A3-8BCD7998CFFB}" type="presOf" srcId="{99F72D23-5ED4-47D2-8C35-909D65A2317B}" destId="{FF744F0C-2862-4A62-A53D-E2E52A2B11A8}" srcOrd="0" destOrd="0" presId="urn:microsoft.com/office/officeart/2008/layout/NameandTitleOrganizationalChart"/>
    <dgm:cxn modelId="{BF73F139-B276-4E94-AAE2-3B4554F6CF01}" type="presOf" srcId="{AB711A71-8615-4656-8B6C-F87AD9FF1121}" destId="{E0EC9413-3C4B-4959-A365-5E6E7AC6D0FE}" srcOrd="1" destOrd="0" presId="urn:microsoft.com/office/officeart/2008/layout/NameandTitleOrganizationalChart"/>
    <dgm:cxn modelId="{0BC1123C-4B91-4D6D-899E-AA7E10972BA5}" type="presOf" srcId="{64B5791A-C6E9-45BF-AE7C-C245047E6B3A}" destId="{7F129B9F-00F4-43D1-A3BB-AA6199F37EB5}" srcOrd="1" destOrd="0" presId="urn:microsoft.com/office/officeart/2008/layout/NameandTitleOrganizationalChart"/>
    <dgm:cxn modelId="{F143873D-F08D-493F-B9BE-A3F80744EC88}" type="presOf" srcId="{D1BC4004-C25F-42C6-9550-2B49B92D9D24}" destId="{D1D2CC01-B475-4725-8177-EBE4DDC090EE}" srcOrd="0" destOrd="0" presId="urn:microsoft.com/office/officeart/2008/layout/NameandTitleOrganizationalChart"/>
    <dgm:cxn modelId="{45A54C3E-DE0F-4AA7-8ACF-34B119A62F22}" type="presOf" srcId="{B919F1B2-9D45-4394-9B43-95E9D8E6511A}" destId="{D468D1F7-88C3-4811-88F8-674BA910BAA3}" srcOrd="1" destOrd="0" presId="urn:microsoft.com/office/officeart/2008/layout/NameandTitleOrganizationalChart"/>
    <dgm:cxn modelId="{1BEC933F-9772-467E-9A76-F8054FAFC1DB}" type="presOf" srcId="{B919F1B2-9D45-4394-9B43-95E9D8E6511A}" destId="{138D1A4E-D479-4089-AA2C-EA702E2417B3}" srcOrd="0" destOrd="0" presId="urn:microsoft.com/office/officeart/2008/layout/NameandTitleOrganizationalChart"/>
    <dgm:cxn modelId="{8F9BEC3F-AEDA-4156-B6C2-11A0E4783663}" type="presOf" srcId="{14DED0D5-D2BB-4F8C-9E01-D9886EEE9C9C}" destId="{03BADAF5-EA33-47D0-A70A-E84345C8418D}" srcOrd="0" destOrd="0" presId="urn:microsoft.com/office/officeart/2008/layout/NameandTitleOrganizationalChart"/>
    <dgm:cxn modelId="{09EC0D40-51B6-4F34-BC0D-D0D1823D0418}" type="presOf" srcId="{D26572EA-7CB7-4477-A71F-B4EE5E607BA8}" destId="{B0CF89A8-258B-49CB-8FB4-FA2A6613530E}" srcOrd="1" destOrd="0" presId="urn:microsoft.com/office/officeart/2008/layout/NameandTitleOrganizationalChart"/>
    <dgm:cxn modelId="{650A3340-C1A6-4D14-A270-721201E3E6D9}" type="presOf" srcId="{31B7038B-7350-4217-A615-0F86FF5A6E2B}" destId="{126514C2-35E6-467A-A552-E0FD7B19CF5B}" srcOrd="1" destOrd="0" presId="urn:microsoft.com/office/officeart/2008/layout/NameandTitleOrganizationalChart"/>
    <dgm:cxn modelId="{7E2F1E60-2ACA-43F0-81FF-A2384F3848FB}" srcId="{FD148DB0-03E0-4996-BF8E-FCF1C7E59890}" destId="{66AF6132-A3D1-4CA7-A384-F068591539AE}" srcOrd="0" destOrd="0" parTransId="{4F2F2A53-4222-43FF-A3E7-03F70D6FA79A}" sibTransId="{66F0D0FC-3EF8-4D21-8A7A-80EA3F029976}"/>
    <dgm:cxn modelId="{3CFD8542-D3F3-463C-B8C6-06EE20E573F8}" srcId="{AB711A71-8615-4656-8B6C-F87AD9FF1121}" destId="{41743A3D-0E7A-4431-A9C0-3A7C8A03AD3A}" srcOrd="0" destOrd="0" parTransId="{8664D4C2-D303-472C-AEB4-F0C04AE83291}" sibTransId="{7785D3BD-AC39-4161-BC36-7CA849EAD043}"/>
    <dgm:cxn modelId="{235B9F63-AC4A-4545-A412-616353B7C42C}" type="presOf" srcId="{FD913999-76AA-444A-B093-BE04378CB276}" destId="{1432F0D9-3EC4-4786-8598-FE072479E450}" srcOrd="1" destOrd="0" presId="urn:microsoft.com/office/officeart/2008/layout/NameandTitleOrganizationalChart"/>
    <dgm:cxn modelId="{0B3FCB63-943C-4D9F-93E3-9D264FDC701E}" type="presOf" srcId="{D26572EA-7CB7-4477-A71F-B4EE5E607BA8}" destId="{E70DD02D-9D4C-4138-8B08-21FD540738A9}" srcOrd="0" destOrd="0" presId="urn:microsoft.com/office/officeart/2008/layout/NameandTitleOrganizationalChart"/>
    <dgm:cxn modelId="{D1CCEB63-5679-490A-8EC2-E9702FB78C27}" type="presOf" srcId="{1B38D328-7E51-4E04-96F5-947D18E21584}" destId="{8B21E7CF-E26C-48CF-9141-E04DE233CC76}" srcOrd="1" destOrd="0" presId="urn:microsoft.com/office/officeart/2008/layout/NameandTitleOrganizationalChart"/>
    <dgm:cxn modelId="{F8922B44-6137-4329-8E2E-D83C4B55AC81}" srcId="{F9C26BD7-413D-4D94-B38F-8398C439EF10}" destId="{844917C3-DBCF-4296-B7CB-65A7F0580117}" srcOrd="0" destOrd="0" parTransId="{E58E0613-A5CF-41CA-B501-9880A6B624FE}" sibTransId="{D989219D-0923-4964-8209-3BABFD6EA510}"/>
    <dgm:cxn modelId="{370AA665-B552-469F-8DE5-D92C1630B8BC}" type="presOf" srcId="{FDBDF11E-DFC5-4ED5-82FB-222ADE3D3BB5}" destId="{5EF39F16-138D-43BE-A877-4A7010A934D8}" srcOrd="0" destOrd="0" presId="urn:microsoft.com/office/officeart/2008/layout/NameandTitleOrganizationalChart"/>
    <dgm:cxn modelId="{9B61ED67-38E4-43D1-9FE1-291A9DDFE972}" type="presOf" srcId="{7B47325A-512B-4DC9-B6AB-3B46C15329E5}" destId="{86A21431-97AA-455E-A3F6-9F6473F09637}" srcOrd="1" destOrd="0" presId="urn:microsoft.com/office/officeart/2008/layout/NameandTitleOrganizationalChart"/>
    <dgm:cxn modelId="{9B8F9E48-0E37-40E0-841B-4419ECE3A857}" srcId="{FD913999-76AA-444A-B093-BE04378CB276}" destId="{204A5E55-75C6-46AD-ACF0-E64D3A6FBCFA}" srcOrd="0" destOrd="0" parTransId="{4007D5D6-AE23-43B2-862E-8BA3F8333E49}" sibTransId="{E160922C-895C-485E-945C-B4ECBC4900DD}"/>
    <dgm:cxn modelId="{06EEB368-FB48-47B6-95F9-353B15F19908}" srcId="{7B8BD35A-3DB5-4B19-BD0B-E38108A56C5E}" destId="{6026D5BB-2AD5-4D7C-97B9-984631FE45C0}" srcOrd="0" destOrd="0" parTransId="{FB11D0B5-20C1-4EE4-95EA-4CA6B25329B9}" sibTransId="{B041E348-6F81-4DA1-95B2-5508E972CC19}"/>
    <dgm:cxn modelId="{498EE648-DA58-4544-A8BD-3727EFF520E7}" srcId="{844917C3-DBCF-4296-B7CB-65A7F0580117}" destId="{795A2656-7789-4BEF-B32B-770B16E87F10}" srcOrd="0" destOrd="0" parTransId="{F9EAE418-1CF5-4A7C-924E-558418CC8538}" sibTransId="{D94B3843-23DA-4349-831F-33C72266DB29}"/>
    <dgm:cxn modelId="{AD484769-8082-4A0A-BBE4-710D785A6B1E}" type="presOf" srcId="{51C2B1B3-F23A-41A4-879B-A9B9381CD03A}" destId="{2CB4A131-24F3-4904-9F2A-468848A57CF9}" srcOrd="0" destOrd="0" presId="urn:microsoft.com/office/officeart/2008/layout/NameandTitleOrganizationalChart"/>
    <dgm:cxn modelId="{69B48669-968E-4353-A06D-989D2483A7EE}" type="presOf" srcId="{CBF47CFA-16BE-457C-9B61-EF31716EE6A7}" destId="{99278B91-1430-425F-BB88-87103FB94FB8}" srcOrd="0" destOrd="0" presId="urn:microsoft.com/office/officeart/2008/layout/NameandTitleOrganizationalChart"/>
    <dgm:cxn modelId="{4701974A-4AF9-4D75-9D9C-A4E78E431A30}" type="presOf" srcId="{9F4D58D1-43A0-4526-959D-D9706FEE8DD3}" destId="{8ED78C0A-B2F6-4462-BB6F-A48038796833}" srcOrd="0" destOrd="0" presId="urn:microsoft.com/office/officeart/2008/layout/NameandTitleOrganizationalChart"/>
    <dgm:cxn modelId="{4BAF586B-62FB-426B-AD75-630B138FE564}" srcId="{F9A24916-C5DB-4098-B9A6-9D1A07A671D9}" destId="{92C99420-611F-43AD-982F-7DD9627A31AA}" srcOrd="0" destOrd="0" parTransId="{D700D92A-EAB5-4350-AD08-A0EE99716EE3}" sibTransId="{4A906B13-C34B-4292-B70F-92F21E47D8E0}"/>
    <dgm:cxn modelId="{E335F24B-712F-4C63-A700-28827CB064A0}" srcId="{31B7038B-7350-4217-A615-0F86FF5A6E2B}" destId="{7B8BD35A-3DB5-4B19-BD0B-E38108A56C5E}" srcOrd="0" destOrd="0" parTransId="{44991F3C-E2E3-47C5-AB13-9DBC9699FFD0}" sibTransId="{D2818A20-C529-479C-9EC2-A37C6818BCB5}"/>
    <dgm:cxn modelId="{F7E2FE4B-9069-4628-9342-A9FE8AEADBF2}" type="presOf" srcId="{31B7038B-7350-4217-A615-0F86FF5A6E2B}" destId="{C733042D-E423-466C-9D72-2D3700600661}" srcOrd="0" destOrd="0" presId="urn:microsoft.com/office/officeart/2008/layout/NameandTitleOrganizationalChart"/>
    <dgm:cxn modelId="{19235E6C-0E50-4F6E-A23E-6B97405C1386}" srcId="{DEE9805E-E402-473D-A24A-6C37ECB523AD}" destId="{0CD312FD-182E-4AF7-89EC-0F94BEB2B7EF}" srcOrd="0" destOrd="0" parTransId="{7AF54279-80DB-495B-94E4-7CB312FC7005}" sibTransId="{ABF1ABDE-147F-4D44-AA83-AEBB1DCC6A3F}"/>
    <dgm:cxn modelId="{374E576D-65E5-488F-BDBE-F91ED15CA620}" type="presOf" srcId="{3602C12A-3DAC-496A-8119-4F291ABEED8E}" destId="{3A32465E-B248-4432-8A92-A50DC3D45883}" srcOrd="0" destOrd="0" presId="urn:microsoft.com/office/officeart/2008/layout/NameandTitleOrganizationalChart"/>
    <dgm:cxn modelId="{B973634E-6D2F-4DA6-8F78-D38E753E72DD}" type="presOf" srcId="{D94B3843-23DA-4349-831F-33C72266DB29}" destId="{6DEEECC4-0F9C-4611-9E7E-8F54D763E309}" srcOrd="0" destOrd="0" presId="urn:microsoft.com/office/officeart/2008/layout/NameandTitleOrganizationalChart"/>
    <dgm:cxn modelId="{E210DF4E-FAD9-49E5-87CB-B7FC46D76973}" type="presOf" srcId="{547CD95D-8102-4905-A344-247EA38DD99B}" destId="{72F72390-D459-41CD-9BC0-FAE867794482}" srcOrd="0" destOrd="0" presId="urn:microsoft.com/office/officeart/2008/layout/NameandTitleOrganizationalChart"/>
    <dgm:cxn modelId="{C819FA4E-E212-48AF-AB2C-266A9837A55D}" type="presOf" srcId="{6990DFCD-E94F-445E-A767-077416081F28}" destId="{B0A61F49-FD2D-4293-BBB8-8DC3AB14778C}" srcOrd="0" destOrd="0" presId="urn:microsoft.com/office/officeart/2008/layout/NameandTitleOrganizationalChart"/>
    <dgm:cxn modelId="{8F1C1552-68BD-40B0-9560-75992617DCF6}" type="presOf" srcId="{0CD312FD-182E-4AF7-89EC-0F94BEB2B7EF}" destId="{F36D39E6-F73A-49B7-A35D-0694A0A46E1E}" srcOrd="0" destOrd="0" presId="urn:microsoft.com/office/officeart/2008/layout/NameandTitleOrganizationalChart"/>
    <dgm:cxn modelId="{041AC573-A882-493F-BB5F-0E3982A022C5}" type="presOf" srcId="{5851BD9A-FDB5-4017-AA5A-7446412282FF}" destId="{7F78381D-DC4A-4E16-9A43-CF02C31BBB22}" srcOrd="0" destOrd="0" presId="urn:microsoft.com/office/officeart/2008/layout/NameandTitleOrganizationalChart"/>
    <dgm:cxn modelId="{9790E573-07B8-477C-ACF2-CFE7C087BE9F}" type="presOf" srcId="{F9EAE418-1CF5-4A7C-924E-558418CC8538}" destId="{57ADDAF4-A1B6-43A8-BA48-09C903E099B6}" srcOrd="0" destOrd="0" presId="urn:microsoft.com/office/officeart/2008/layout/NameandTitleOrganizationalChart"/>
    <dgm:cxn modelId="{124D4254-297A-4F11-9667-AB5E5BCC8ED9}" type="presOf" srcId="{794C0BE9-4774-48D9-B656-8D479DEABC7A}" destId="{8D01E2A0-B9C4-4FFB-A261-8D28C5DAFDA7}" srcOrd="1" destOrd="0" presId="urn:microsoft.com/office/officeart/2008/layout/NameandTitleOrganizationalChart"/>
    <dgm:cxn modelId="{A5845876-D7D0-4BA1-A915-4A28D6C1FC8A}" type="presOf" srcId="{FD148DB0-03E0-4996-BF8E-FCF1C7E59890}" destId="{94EBD319-5051-41B4-9933-E6D0504F4FF6}" srcOrd="1" destOrd="0" presId="urn:microsoft.com/office/officeart/2008/layout/NameandTitleOrganizationalChart"/>
    <dgm:cxn modelId="{21657A77-8DA3-4414-B977-28C3FBA2DA25}" type="presOf" srcId="{C0B208B9-2C72-4614-A25B-E8317BFCB84B}" destId="{1F40ED9C-362A-48FC-8F27-FCB821AAB04E}" srcOrd="0" destOrd="0" presId="urn:microsoft.com/office/officeart/2008/layout/NameandTitleOrganizationalChart"/>
    <dgm:cxn modelId="{ED77717B-15A0-4631-BEEC-21326AABA825}" type="presOf" srcId="{C9D3F304-2F1D-4F50-99E1-32296ACA983E}" destId="{AEF6209F-8C0B-4ED8-936A-B89C9C84A642}" srcOrd="0" destOrd="0" presId="urn:microsoft.com/office/officeart/2008/layout/NameandTitleOrganizationalChart"/>
    <dgm:cxn modelId="{B0A98D7B-7F99-4031-B4AF-988CCA9A14AB}" srcId="{66AF6132-A3D1-4CA7-A384-F068591539AE}" destId="{F9A24916-C5DB-4098-B9A6-9D1A07A671D9}" srcOrd="0" destOrd="0" parTransId="{0F266B07-F7B8-4CB3-A781-0299691CAB8E}" sibTransId="{3602C12A-3DAC-496A-8119-4F291ABEED8E}"/>
    <dgm:cxn modelId="{7FF01A7D-224D-4EEB-A26D-B9CB07BF1D2C}" type="presOf" srcId="{CE068B3B-32E5-45EA-83DE-B7FED7A129DB}" destId="{FAB34CA7-DC75-4B7C-8140-3973966B23C6}" srcOrd="0" destOrd="0" presId="urn:microsoft.com/office/officeart/2008/layout/NameandTitleOrganizationalChart"/>
    <dgm:cxn modelId="{66EFE480-BC09-41E2-9C32-B42E010DF924}" type="presOf" srcId="{F9C26BD7-413D-4D94-B38F-8398C439EF10}" destId="{886EC8D0-F39B-4D90-B084-A689EC09C912}" srcOrd="0" destOrd="0" presId="urn:microsoft.com/office/officeart/2008/layout/NameandTitleOrganizationalChart"/>
    <dgm:cxn modelId="{767DCA83-C86A-4DD7-8DBB-BDD3C30F15C2}" type="presOf" srcId="{2C1AF79A-FB9B-43F4-9F6F-0271BE16DE64}" destId="{1E5EC352-FC9D-4749-88DB-826DEE462EB5}" srcOrd="0" destOrd="0" presId="urn:microsoft.com/office/officeart/2008/layout/NameandTitleOrganizationalChart"/>
    <dgm:cxn modelId="{EBDEB184-074B-4BF0-BE62-DEEAF5D3C2CE}" srcId="{D26572EA-7CB7-4477-A71F-B4EE5E607BA8}" destId="{DEE9805E-E402-473D-A24A-6C37ECB523AD}" srcOrd="0" destOrd="0" parTransId="{9CFD03DF-10FE-4CDE-9F51-67D6E7B55EA6}" sibTransId="{C9D3F304-2F1D-4F50-99E1-32296ACA983E}"/>
    <dgm:cxn modelId="{6724618A-D7E0-48E1-915B-C6576C3E4F6B}" type="presOf" srcId="{E160922C-895C-485E-945C-B4ECBC4900DD}" destId="{61A71EF1-D54C-41DC-90D4-4F0E20A97E93}" srcOrd="0" destOrd="0" presId="urn:microsoft.com/office/officeart/2008/layout/NameandTitleOrganizationalChart"/>
    <dgm:cxn modelId="{7590638C-8824-41AA-B57E-B40F75B9511F}" srcId="{204A5E55-75C6-46AD-ACF0-E64D3A6FBCFA}" destId="{F9C26BD7-413D-4D94-B38F-8398C439EF10}" srcOrd="0" destOrd="0" parTransId="{2179525A-8818-45D2-B8A6-31E7F6F5A1AD}" sibTransId="{547CD95D-8102-4905-A344-247EA38DD99B}"/>
    <dgm:cxn modelId="{85BC778D-8557-45A4-96B4-0B8393C57DF6}" type="presOf" srcId="{ABF1ABDE-147F-4D44-AA83-AEBB1DCC6A3F}" destId="{1F271553-AFBC-44AD-8CEE-C39C32AA48FC}" srcOrd="0" destOrd="0" presId="urn:microsoft.com/office/officeart/2008/layout/NameandTitleOrganizationalChart"/>
    <dgm:cxn modelId="{7A49A08E-4F3D-496D-9276-CA517A0C85C8}" type="presOf" srcId="{E1F1314D-D40F-4317-9D05-F7FE17432209}" destId="{05224D29-E763-413A-906E-13A93A39E318}" srcOrd="0" destOrd="0" presId="urn:microsoft.com/office/officeart/2008/layout/NameandTitleOrganizationalChart"/>
    <dgm:cxn modelId="{83715990-F3DE-4322-97AB-8488CF6E02ED}" type="presOf" srcId="{5D270160-A593-4D49-BFAE-3EBA24EFB1B6}" destId="{19CB89BE-EEC8-43ED-A283-A552BB41B452}" srcOrd="1" destOrd="0" presId="urn:microsoft.com/office/officeart/2008/layout/NameandTitleOrganizationalChart"/>
    <dgm:cxn modelId="{A21CB090-7431-4AF3-A936-1E17DBDA34B6}" type="presOf" srcId="{844917C3-DBCF-4296-B7CB-65A7F0580117}" destId="{BA289632-62EB-48B6-A8E8-CD6FEE775BCE}" srcOrd="1" destOrd="0" presId="urn:microsoft.com/office/officeart/2008/layout/NameandTitleOrganizationalChart"/>
    <dgm:cxn modelId="{7536B291-DA21-420C-AD34-711FA582809F}" type="presOf" srcId="{BD5D85A0-EC79-435E-9ED8-5CDA416B8EF2}" destId="{F72B794D-179A-41D5-840A-5C4D20021FE9}" srcOrd="0" destOrd="0" presId="urn:microsoft.com/office/officeart/2008/layout/NameandTitleOrganizationalChart"/>
    <dgm:cxn modelId="{784E2F94-122F-4249-B78E-1EC6DC82EBF5}" type="presOf" srcId="{204A5E55-75C6-46AD-ACF0-E64D3A6FBCFA}" destId="{D2B4542C-BE4C-48CF-8A9A-09FAB96BDAA5}" srcOrd="1" destOrd="0" presId="urn:microsoft.com/office/officeart/2008/layout/NameandTitleOrganizationalChart"/>
    <dgm:cxn modelId="{125D3394-49A3-4B0F-A7FA-A8B2B5951A9B}" type="presOf" srcId="{E58E0613-A5CF-41CA-B501-9880A6B624FE}" destId="{36D182BB-B0F7-414C-8E64-0116E917D77C}" srcOrd="0" destOrd="0" presId="urn:microsoft.com/office/officeart/2008/layout/NameandTitleOrganizationalChart"/>
    <dgm:cxn modelId="{3C6E0695-E94F-44BB-AA93-820CB9F40600}" type="presOf" srcId="{EA34463B-C439-4747-B649-69B475E7D7F8}" destId="{77582E62-2DDE-4812-BC10-61EB0DFC0DDD}" srcOrd="0" destOrd="0" presId="urn:microsoft.com/office/officeart/2008/layout/NameandTitleOrganizationalChart"/>
    <dgm:cxn modelId="{A0DB6395-FC08-4F2A-8D96-C332B7E385AC}" type="presOf" srcId="{E0AA7111-3E33-429E-9179-EBA33C1C31FF}" destId="{A5A047A9-7F3B-4532-9463-3D023B75E11E}" srcOrd="0" destOrd="0" presId="urn:microsoft.com/office/officeart/2008/layout/NameandTitleOrganizationalChart"/>
    <dgm:cxn modelId="{302B7395-6C48-4F9D-BD2B-47424201DB53}" type="presOf" srcId="{F5B40E2F-BE6B-4F85-95FE-AEBC62FC085F}" destId="{E0785089-2C82-4EDB-89EB-6595D5665D75}" srcOrd="0" destOrd="0" presId="urn:microsoft.com/office/officeart/2008/layout/NameandTitleOrganizationalChart"/>
    <dgm:cxn modelId="{035CA696-5D5C-41F9-BE70-D36126024E14}" type="presOf" srcId="{C2F36141-ED64-4D23-A9E4-FEF953D3FE0C}" destId="{76928A9F-0E51-4FB9-9016-DEF6D3134454}" srcOrd="0" destOrd="0" presId="urn:microsoft.com/office/officeart/2008/layout/NameandTitleOrganizationalChart"/>
    <dgm:cxn modelId="{CD993798-B418-467B-9A5A-51D5B177BA96}" srcId="{41425925-319B-4497-B266-0ACBF6C4FB1A}" destId="{DA5FB06E-36EA-4118-A336-A08998393C63}" srcOrd="0" destOrd="0" parTransId="{81AFBED4-212C-4B35-BBFB-1573847A31A6}" sibTransId="{178B41C5-C7D2-442F-B345-F08127F88644}"/>
    <dgm:cxn modelId="{B5F8C998-B6F7-4491-A745-7D97B2BD483E}" type="presOf" srcId="{92C99420-611F-43AD-982F-7DD9627A31AA}" destId="{E62C878D-79D0-4AC7-B6BF-A6CE57674F8D}" srcOrd="1" destOrd="0" presId="urn:microsoft.com/office/officeart/2008/layout/NameandTitleOrganizationalChart"/>
    <dgm:cxn modelId="{B5FA639A-502E-4BE2-A3A5-C3F6BAF1743E}" srcId="{2C1AF79A-FB9B-43F4-9F6F-0271BE16DE64}" destId="{7B47325A-512B-4DC9-B6AB-3B46C15329E5}" srcOrd="0" destOrd="0" parTransId="{4CBD9FA3-BF1A-4A57-A085-0FC8693086C3}" sibTransId="{D1BC4004-C25F-42C6-9550-2B49B92D9D24}"/>
    <dgm:cxn modelId="{D267A5A3-9E74-42EC-B710-C7B310388566}" type="presOf" srcId="{D989219D-0923-4964-8209-3BABFD6EA510}" destId="{42B0A509-EDCF-4F77-AD8B-5FC60BE05DE3}" srcOrd="0" destOrd="0" presId="urn:microsoft.com/office/officeart/2008/layout/NameandTitleOrganizationalChart"/>
    <dgm:cxn modelId="{2956B8A3-33C8-4486-BA91-1550141CE04C}" type="presOf" srcId="{DEE9805E-E402-473D-A24A-6C37ECB523AD}" destId="{38A6F834-3B71-4A1B-94A6-6EAF66BAE64C}" srcOrd="1" destOrd="0" presId="urn:microsoft.com/office/officeart/2008/layout/NameandTitleOrganizationalChart"/>
    <dgm:cxn modelId="{8DB8BBA7-0B19-4B45-A0AF-ED38DC9BC0AE}" type="presOf" srcId="{F9A24916-C5DB-4098-B9A6-9D1A07A671D9}" destId="{CB476571-8932-4564-85B4-3F84EB2EF7CC}" srcOrd="0" destOrd="0" presId="urn:microsoft.com/office/officeart/2008/layout/NameandTitleOrganizationalChart"/>
    <dgm:cxn modelId="{7C0F26A8-9167-4284-8D81-DA09233F1B19}" srcId="{E8E58EF8-DD3B-4551-8DEE-B4AA3376A31D}" destId="{E1F1314D-D40F-4317-9D05-F7FE17432209}" srcOrd="0" destOrd="0" parTransId="{51C2B1B3-F23A-41A4-879B-A9B9381CD03A}" sibTransId="{C2F36141-ED64-4D23-A9E4-FEF953D3FE0C}"/>
    <dgm:cxn modelId="{B0AB25AE-15BA-4C08-B854-B6B9353244C3}" type="presOf" srcId="{2B72312C-4947-4F24-A9FB-0FECAB469E81}" destId="{DADA6DF9-07B6-4DFB-8A51-E06509A07C67}" srcOrd="0" destOrd="0" presId="urn:microsoft.com/office/officeart/2008/layout/NameandTitleOrganizationalChart"/>
    <dgm:cxn modelId="{90A155B2-3A00-4532-BF67-0CAF24BE1472}" type="presOf" srcId="{41425925-319B-4497-B266-0ACBF6C4FB1A}" destId="{641CA8EE-E6BE-4975-B91B-C1376319BDDC}" srcOrd="1" destOrd="0" presId="urn:microsoft.com/office/officeart/2008/layout/NameandTitleOrganizationalChart"/>
    <dgm:cxn modelId="{69B67EB2-4A89-4139-ADD8-4DD54AB9195A}" type="presOf" srcId="{DA5FB06E-36EA-4118-A336-A08998393C63}" destId="{3704AB45-1335-416C-8961-9654DD094A5B}" srcOrd="1" destOrd="0" presId="urn:microsoft.com/office/officeart/2008/layout/NameandTitleOrganizationalChart"/>
    <dgm:cxn modelId="{F2CF2BB4-5DD5-4EE1-B491-24DC8076FCE5}" type="presOf" srcId="{41743A3D-0E7A-4431-A9C0-3A7C8A03AD3A}" destId="{A0BC2E06-6875-4020-B0D8-FBD193D83571}" srcOrd="1" destOrd="0" presId="urn:microsoft.com/office/officeart/2008/layout/NameandTitleOrganizationalChart"/>
    <dgm:cxn modelId="{5803CCB4-56F6-4E4C-81D9-686BFD8D06C8}" type="presOf" srcId="{EF531ADD-7114-4A70-BA0D-D2A539BFD5AC}" destId="{C6C48C52-A038-47B7-9241-D09FB2D83218}" srcOrd="0" destOrd="0" presId="urn:microsoft.com/office/officeart/2008/layout/NameandTitleOrganizationalChart"/>
    <dgm:cxn modelId="{6204A1B5-2BE0-49B5-B2E8-96E5919D8BF3}" type="presOf" srcId="{2C1AF79A-FB9B-43F4-9F6F-0271BE16DE64}" destId="{38C2D631-3E28-47DB-BEB1-558444D4F7B8}" srcOrd="1" destOrd="0" presId="urn:microsoft.com/office/officeart/2008/layout/NameandTitleOrganizationalChart"/>
    <dgm:cxn modelId="{A7B73FB6-0C7E-42C2-9B87-5A51AF12BA30}" srcId="{1B38D328-7E51-4E04-96F5-947D18E21584}" destId="{64B5791A-C6E9-45BF-AE7C-C245047E6B3A}" srcOrd="0" destOrd="0" parTransId="{6990DFCD-E94F-445E-A767-077416081F28}" sibTransId="{F913C36C-DCAE-4D87-A1ED-04047829EB01}"/>
    <dgm:cxn modelId="{F71557B6-C631-469C-BD8C-C7086AA3CE46}" type="presOf" srcId="{0CD312FD-182E-4AF7-89EC-0F94BEB2B7EF}" destId="{5CB5DB26-8C0A-478F-9643-7D617645B1A7}" srcOrd="1" destOrd="0" presId="urn:microsoft.com/office/officeart/2008/layout/NameandTitleOrganizationalChart"/>
    <dgm:cxn modelId="{1F1189B6-A440-4081-B9AE-C4ED27CE49A1}" type="presOf" srcId="{A226C9AF-D4EE-466D-B1E5-B7D61D56EFD3}" destId="{F940263D-8BB8-4C8F-ADDD-190436C68053}" srcOrd="0" destOrd="0" presId="urn:microsoft.com/office/officeart/2008/layout/NameandTitleOrganizationalChart"/>
    <dgm:cxn modelId="{89B664B8-E275-4480-AD0D-E09675976236}" type="presOf" srcId="{7785D3BD-AC39-4161-BC36-7CA849EAD043}" destId="{50D9159D-23B9-4B70-BFD0-2D4DCEDC1F24}" srcOrd="0" destOrd="0" presId="urn:microsoft.com/office/officeart/2008/layout/NameandTitleOrganizationalChart"/>
    <dgm:cxn modelId="{A6ECCCBA-7AFE-4590-8EBA-09F0BF1E9F57}" type="presOf" srcId="{60109EE1-27E6-4E3B-A498-D8C2BB203211}" destId="{0C59CC64-B427-49E3-B9B0-FD2BBF80598E}" srcOrd="0" destOrd="0" presId="urn:microsoft.com/office/officeart/2008/layout/NameandTitleOrganizationalChart"/>
    <dgm:cxn modelId="{9B69E2BA-C36F-4882-91C0-0BFD38DF105D}" srcId="{1B38D328-7E51-4E04-96F5-947D18E21584}" destId="{D26572EA-7CB7-4477-A71F-B4EE5E607BA8}" srcOrd="1" destOrd="0" parTransId="{5B0C9DD1-4331-4102-A163-67918341B8E3}" sibTransId="{EF531ADD-7114-4A70-BA0D-D2A539BFD5AC}"/>
    <dgm:cxn modelId="{3D59D3BB-B1BA-4AA2-BCBE-684EC263D12A}" type="presOf" srcId="{E8E58EF8-DD3B-4551-8DEE-B4AA3376A31D}" destId="{FDAFDA96-CF60-4291-B1F8-6B5AB6ECD474}" srcOrd="0" destOrd="0" presId="urn:microsoft.com/office/officeart/2008/layout/NameandTitleOrganizationalChart"/>
    <dgm:cxn modelId="{984F7ABD-2309-4FC1-8F6E-7C88D40C1139}" type="presOf" srcId="{92C99420-611F-43AD-982F-7DD9627A31AA}" destId="{C7168458-15D5-4BDC-9947-2942903F7AA6}" srcOrd="0" destOrd="0" presId="urn:microsoft.com/office/officeart/2008/layout/NameandTitleOrganizationalChart"/>
    <dgm:cxn modelId="{99E349BF-5D43-4ED8-9504-264A812E6EA0}" type="presOf" srcId="{D5A10305-8696-4FB0-AA2E-0B98602AFFB0}" destId="{F4C73745-5C6C-4DBB-A000-FAD848ABF2E9}" srcOrd="0" destOrd="0" presId="urn:microsoft.com/office/officeart/2008/layout/NameandTitleOrganizationalChart"/>
    <dgm:cxn modelId="{748296BF-5401-49CC-A040-D743F18ADE6A}" type="presOf" srcId="{6026D5BB-2AD5-4D7C-97B9-984631FE45C0}" destId="{21288D4E-8CCA-4685-914A-4326C3C1E22E}" srcOrd="1" destOrd="0" presId="urn:microsoft.com/office/officeart/2008/layout/NameandTitleOrganizationalChart"/>
    <dgm:cxn modelId="{63EBD4C1-F615-49FC-820D-D78E34FEF48A}" type="presOf" srcId="{0F266B07-F7B8-4CB3-A781-0299691CAB8E}" destId="{E17F29CB-A708-4895-9F78-814D259231FF}" srcOrd="0" destOrd="0" presId="urn:microsoft.com/office/officeart/2008/layout/NameandTitleOrganizationalChart"/>
    <dgm:cxn modelId="{5362F4C1-42FB-4BB3-B1C4-BB0DE028029D}" type="presOf" srcId="{CD5BD4C4-37E6-44E9-B1A8-B0DFFE1AC6F5}" destId="{DDA549F0-ED2E-4AAE-9B3F-023469B19034}" srcOrd="0" destOrd="0" presId="urn:microsoft.com/office/officeart/2008/layout/NameandTitleOrganizationalChart"/>
    <dgm:cxn modelId="{F781DAC3-4E1E-489E-BF84-93DED6DBED3A}" type="presOf" srcId="{8664D4C2-D303-472C-AEB4-F0C04AE83291}" destId="{E7B1A78F-4729-4668-8F1D-44A57B3279FA}" srcOrd="0" destOrd="0" presId="urn:microsoft.com/office/officeart/2008/layout/NameandTitleOrganizationalChart"/>
    <dgm:cxn modelId="{6B23F6C3-EC43-404D-A13A-8C349C569FC6}" type="presOf" srcId="{44991F3C-E2E3-47C5-AB13-9DBC9699FFD0}" destId="{C20EC4A5-FE32-4635-880B-DD9020212636}" srcOrd="0" destOrd="0" presId="urn:microsoft.com/office/officeart/2008/layout/NameandTitleOrganizationalChart"/>
    <dgm:cxn modelId="{7F65A3CA-339B-4694-A526-A00B25BD14E1}" type="presOf" srcId="{D2818A20-C529-479C-9EC2-A37C6818BCB5}" destId="{8D5981F2-C634-4C9E-ABD8-1CE2AC1743EB}" srcOrd="0" destOrd="0" presId="urn:microsoft.com/office/officeart/2008/layout/NameandTitleOrganizationalChart"/>
    <dgm:cxn modelId="{FBF18ECD-CBCE-4EC2-A0B9-13A86B13B6E8}" type="presOf" srcId="{81AFBED4-212C-4B35-BBFB-1573847A31A6}" destId="{7DF74679-875F-4ED5-BC16-8B507B670D50}" srcOrd="0" destOrd="0" presId="urn:microsoft.com/office/officeart/2008/layout/NameandTitleOrganizationalChart"/>
    <dgm:cxn modelId="{6F7128D0-AF9F-42A7-B369-1E386F58D1BE}" type="presOf" srcId="{4F2F2A53-4222-43FF-A3E7-03F70D6FA79A}" destId="{CDC43F0F-A78B-414A-B137-E24373ACAB1E}" srcOrd="0" destOrd="0" presId="urn:microsoft.com/office/officeart/2008/layout/NameandTitleOrganizationalChart"/>
    <dgm:cxn modelId="{87D040D0-125B-4489-8DA0-1A07F838C128}" type="presOf" srcId="{B041E348-6F81-4DA1-95B2-5508E972CC19}" destId="{92987066-EA43-4585-A658-D4118365679C}" srcOrd="0" destOrd="0" presId="urn:microsoft.com/office/officeart/2008/layout/NameandTitleOrganizationalChart"/>
    <dgm:cxn modelId="{2D710AD2-5C58-44D9-ABE4-3B14A9B3FC62}" type="presOf" srcId="{6026D5BB-2AD5-4D7C-97B9-984631FE45C0}" destId="{C02FDA11-045A-49C0-A720-419AA10AEEC3}" srcOrd="0" destOrd="0" presId="urn:microsoft.com/office/officeart/2008/layout/NameandTitleOrganizationalChart"/>
    <dgm:cxn modelId="{8A1EB8D3-BDED-4E56-9E95-7AF555587590}" type="presOf" srcId="{967C82BF-8FEA-4BEC-9C9E-EFC67BA61D48}" destId="{0CAF4B92-D6F7-457C-87D7-8A4D70627084}" srcOrd="0" destOrd="0" presId="urn:microsoft.com/office/officeart/2008/layout/NameandTitleOrganizationalChart"/>
    <dgm:cxn modelId="{638B69D4-1060-46CC-905D-A0536B376460}" type="presOf" srcId="{178B41C5-C7D2-442F-B345-F08127F88644}" destId="{9D377F3E-8403-4F6F-8AC9-2AF85F29406F}" srcOrd="0" destOrd="0" presId="urn:microsoft.com/office/officeart/2008/layout/NameandTitleOrganizationalChart"/>
    <dgm:cxn modelId="{80DBDAD7-9AF2-4B90-A55B-448924C2410F}" type="presOf" srcId="{E1F1314D-D40F-4317-9D05-F7FE17432209}" destId="{EC590C67-EB3E-40BF-81A8-DFF21E96D99A}" srcOrd="1" destOrd="0" presId="urn:microsoft.com/office/officeart/2008/layout/NameandTitleOrganizationalChart"/>
    <dgm:cxn modelId="{EBEE95D9-7BE9-4F5E-80A3-0FA31AA7FA72}" type="presOf" srcId="{FB11D0B5-20C1-4EE4-95EA-4CA6B25329B9}" destId="{0DB4F683-31F1-46BA-8262-F6DD86960139}" srcOrd="0" destOrd="0" presId="urn:microsoft.com/office/officeart/2008/layout/NameandTitleOrganizationalChart"/>
    <dgm:cxn modelId="{F729FADB-FF8A-4368-8EA1-40A7B0B780BF}" type="presOf" srcId="{E8E58EF8-DD3B-4551-8DEE-B4AA3376A31D}" destId="{6CA39DF5-2F87-4333-A1FD-E096DD0E71A8}" srcOrd="1" destOrd="0" presId="urn:microsoft.com/office/officeart/2008/layout/NameandTitleOrganizationalChart"/>
    <dgm:cxn modelId="{0C6195DC-9432-409D-8768-E6DA5CE94139}" srcId="{DA5FB06E-36EA-4118-A336-A08998393C63}" destId="{31B7038B-7350-4217-A615-0F86FF5A6E2B}" srcOrd="0" destOrd="0" parTransId="{E0AA7111-3E33-429E-9179-EBA33C1C31FF}" sibTransId="{CD5BD4C4-37E6-44E9-B1A8-B0DFFE1AC6F5}"/>
    <dgm:cxn modelId="{35B54CDF-7FA6-420C-89D1-66E793BAD6BD}" type="presOf" srcId="{794C0BE9-4774-48D9-B656-8D479DEABC7A}" destId="{8EF3A8EC-5F40-4188-964F-7151EFA01DF7}" srcOrd="0" destOrd="0" presId="urn:microsoft.com/office/officeart/2008/layout/NameandTitleOrganizationalChart"/>
    <dgm:cxn modelId="{61D7BADF-FEC3-494C-B460-79BDA66B6A8C}" srcId="{41743A3D-0E7A-4431-A9C0-3A7C8A03AD3A}" destId="{FD913999-76AA-444A-B093-BE04378CB276}" srcOrd="0" destOrd="0" parTransId="{61EB9904-8463-4D37-A2BB-A0428C205784}" sibTransId="{EA34463B-C439-4747-B649-69B475E7D7F8}"/>
    <dgm:cxn modelId="{54940CE0-4987-41CD-86E1-656328048862}" type="presOf" srcId="{2179525A-8818-45D2-B8A6-31E7F6F5A1AD}" destId="{1BC3704C-C13D-4AB3-A467-B9D00E2CE34C}" srcOrd="0" destOrd="0" presId="urn:microsoft.com/office/officeart/2008/layout/NameandTitleOrganizationalChart"/>
    <dgm:cxn modelId="{BC0C81E0-13B4-4319-A6FE-17EFACAA2613}" type="presOf" srcId="{A71A9CC5-8A6E-491F-89FF-FC6E4B259C66}" destId="{37643768-586B-4195-A22F-66D02A71491B}" srcOrd="0" destOrd="0" presId="urn:microsoft.com/office/officeart/2008/layout/NameandTitleOrganizationalChart"/>
    <dgm:cxn modelId="{CFB5D8E1-6432-4905-968F-90CBCE7AC05B}" type="presOf" srcId="{61EB9904-8463-4D37-A2BB-A0428C205784}" destId="{05128157-1786-4727-BDD1-96C4AFD83027}" srcOrd="0" destOrd="0" presId="urn:microsoft.com/office/officeart/2008/layout/NameandTitleOrganizationalChart"/>
    <dgm:cxn modelId="{4A33CCE6-87EA-412F-A35E-4DBA4A95CAF7}" srcId="{8CB40B2D-9FA2-4E01-9F7E-6A10567A799B}" destId="{B919F1B2-9D45-4394-9B43-95E9D8E6511A}" srcOrd="1" destOrd="0" parTransId="{D1525E65-4F51-428E-AD8C-C49999E2D070}" sibTransId="{29CAD8B3-8F5E-40A9-BAB4-1ADFD5D483C7}"/>
    <dgm:cxn modelId="{044EA4E8-8B7D-4774-8B49-4E6C7F61DF66}" type="presOf" srcId="{D5A10305-8696-4FB0-AA2E-0B98602AFFB0}" destId="{EB017E94-5CCC-414A-AEC5-490B924A59A8}" srcOrd="1" destOrd="0" presId="urn:microsoft.com/office/officeart/2008/layout/NameandTitleOrganizationalChart"/>
    <dgm:cxn modelId="{B6F9EBEA-FBCA-4C81-8F39-E639963E68D8}" type="presOf" srcId="{D1318A60-5AB8-4A8C-993F-796FF58A0FA8}" destId="{8A4A26B3-EBBE-4021-8333-2045FD8DCA0A}" srcOrd="1" destOrd="0" presId="urn:microsoft.com/office/officeart/2008/layout/NameandTitleOrganizationalChart"/>
    <dgm:cxn modelId="{00C029F0-1B9F-4049-A5B6-E005CDA4CE26}" type="presOf" srcId="{29CAD8B3-8F5E-40A9-BAB4-1ADFD5D483C7}" destId="{EC64B401-22A6-431B-A62D-11BE59C591F0}" srcOrd="0" destOrd="0" presId="urn:microsoft.com/office/officeart/2008/layout/NameandTitleOrganizationalChart"/>
    <dgm:cxn modelId="{2E6815F2-B12E-4AA0-A768-5F69BEFC0B82}" type="presOf" srcId="{5B0C9DD1-4331-4102-A163-67918341B8E3}" destId="{62DA3911-6C4E-4D82-8211-3F3DDC13247D}" srcOrd="0" destOrd="0" presId="urn:microsoft.com/office/officeart/2008/layout/NameandTitleOrganizationalChart"/>
    <dgm:cxn modelId="{89E91EF3-4B93-49F5-A142-02C39A2361C8}" type="presOf" srcId="{DA5FB06E-36EA-4118-A336-A08998393C63}" destId="{44E9A576-50A2-46FA-BA53-B761E430A2EC}" srcOrd="0" destOrd="0" presId="urn:microsoft.com/office/officeart/2008/layout/NameandTitleOrganizationalChart"/>
    <dgm:cxn modelId="{82F8D0F4-2E04-43D1-9906-1B88AD396488}" type="presOf" srcId="{F913C36C-DCAE-4D87-A1ED-04047829EB01}" destId="{C50257E8-A8E0-4BFA-B4A6-16C83458DACE}" srcOrd="0" destOrd="0" presId="urn:microsoft.com/office/officeart/2008/layout/NameandTitleOrganizationalChart"/>
    <dgm:cxn modelId="{1CE56EF5-C16C-4676-9E8E-638A7B6EB451}" srcId="{64B5791A-C6E9-45BF-AE7C-C245047E6B3A}" destId="{5D270160-A593-4D49-BFAE-3EBA24EFB1B6}" srcOrd="1" destOrd="0" parTransId="{F5B40E2F-BE6B-4F85-95FE-AEBC62FC085F}" sibTransId="{967C82BF-8FEA-4BEC-9C9E-EFC67BA61D48}"/>
    <dgm:cxn modelId="{5C736CF8-635A-4AD9-9F80-EBE1E84177AE}" type="presOf" srcId="{7B47325A-512B-4DC9-B6AB-3B46C15329E5}" destId="{A16A168D-0A30-46C9-9665-8B44E99CC8B8}" srcOrd="0" destOrd="0" presId="urn:microsoft.com/office/officeart/2008/layout/NameandTitleOrganizationalChart"/>
    <dgm:cxn modelId="{47195AF8-EFB3-4C1D-86DE-71836A768426}" type="presOf" srcId="{844917C3-DBCF-4296-B7CB-65A7F0580117}" destId="{7A6B1BEC-ACD9-4402-812D-FBFB1350E338}" srcOrd="0" destOrd="0" presId="urn:microsoft.com/office/officeart/2008/layout/NameandTitleOrganizationalChart"/>
    <dgm:cxn modelId="{FE800AFD-4208-4D4B-9807-957DE3DCD9AE}" type="presOf" srcId="{D700D92A-EAB5-4350-AD08-A0EE99716EE3}" destId="{DD08F273-FD87-4D28-B4AD-DBA20B35A6B3}" srcOrd="0" destOrd="0" presId="urn:microsoft.com/office/officeart/2008/layout/NameandTitleOrganizationalChart"/>
    <dgm:cxn modelId="{3F1D9BFD-99F3-4C9A-8511-4B746EADBFE0}" type="presOf" srcId="{D1318A60-5AB8-4A8C-993F-796FF58A0FA8}" destId="{9B9666DF-900B-40CF-86AE-AAEE8443ECD6}" srcOrd="0" destOrd="0" presId="urn:microsoft.com/office/officeart/2008/layout/NameandTitleOrganizationalChart"/>
    <dgm:cxn modelId="{7500E9FD-77AA-4099-9593-4F367C33058E}" type="presOf" srcId="{8CB40B2D-9FA2-4E01-9F7E-6A10567A799B}" destId="{3D333C02-A63C-40AD-9A4F-820EDF074CEA}" srcOrd="0" destOrd="0" presId="urn:microsoft.com/office/officeart/2008/layout/NameandTitleOrganizationalChart"/>
    <dgm:cxn modelId="{198734B5-32A9-4661-A82F-C64EA7AF7F0E}" type="presParOf" srcId="{3D333C02-A63C-40AD-9A4F-820EDF074CEA}" destId="{87B7E447-6B8B-4A33-80BA-A4FF84E17DB0}" srcOrd="0" destOrd="0" presId="urn:microsoft.com/office/officeart/2008/layout/NameandTitleOrganizationalChart"/>
    <dgm:cxn modelId="{0FD44E99-A180-4737-8817-569EB0F76DB5}" type="presParOf" srcId="{87B7E447-6B8B-4A33-80BA-A4FF84E17DB0}" destId="{908F12EB-5CD3-4090-AEFF-0710F8D9709E}" srcOrd="0" destOrd="0" presId="urn:microsoft.com/office/officeart/2008/layout/NameandTitleOrganizationalChart"/>
    <dgm:cxn modelId="{5C3A70A2-3F89-4301-98E3-998374728527}" type="presParOf" srcId="{908F12EB-5CD3-4090-AEFF-0710F8D9709E}" destId="{27560A9A-B809-484A-8E37-F4F82A2A2B36}" srcOrd="0" destOrd="0" presId="urn:microsoft.com/office/officeart/2008/layout/NameandTitleOrganizationalChart"/>
    <dgm:cxn modelId="{B1A4E38D-CDC0-44D7-BD73-14E3ADD863BC}" type="presParOf" srcId="{908F12EB-5CD3-4090-AEFF-0710F8D9709E}" destId="{4C7F5140-504F-42CB-9583-F78BAE300EE1}" srcOrd="1" destOrd="0" presId="urn:microsoft.com/office/officeart/2008/layout/NameandTitleOrganizationalChart"/>
    <dgm:cxn modelId="{C3E5E2D5-9A41-4D0A-95F5-6BE187A873D4}" type="presParOf" srcId="{908F12EB-5CD3-4090-AEFF-0710F8D9709E}" destId="{8B21E7CF-E26C-48CF-9141-E04DE233CC76}" srcOrd="2" destOrd="0" presId="urn:microsoft.com/office/officeart/2008/layout/NameandTitleOrganizationalChart"/>
    <dgm:cxn modelId="{617CCC53-7E53-4C9F-82BD-1D8ACC10528C}" type="presParOf" srcId="{87B7E447-6B8B-4A33-80BA-A4FF84E17DB0}" destId="{A8204BCC-A50E-4CFB-AFF7-FCAA49F52888}" srcOrd="1" destOrd="0" presId="urn:microsoft.com/office/officeart/2008/layout/NameandTitleOrganizationalChart"/>
    <dgm:cxn modelId="{CEE2F131-CE25-4E86-B461-DE4AAF40177B}" type="presParOf" srcId="{A8204BCC-A50E-4CFB-AFF7-FCAA49F52888}" destId="{B0A61F49-FD2D-4293-BBB8-8DC3AB14778C}" srcOrd="0" destOrd="0" presId="urn:microsoft.com/office/officeart/2008/layout/NameandTitleOrganizationalChart"/>
    <dgm:cxn modelId="{3DD1DD36-2376-4DC5-ACF9-6A3DD50E0C26}" type="presParOf" srcId="{A8204BCC-A50E-4CFB-AFF7-FCAA49F52888}" destId="{E1DF930B-0947-4604-B886-EC5C2AA33E0B}" srcOrd="1" destOrd="0" presId="urn:microsoft.com/office/officeart/2008/layout/NameandTitleOrganizationalChart"/>
    <dgm:cxn modelId="{5DE87756-AF7C-4A81-B3F4-672057F04352}" type="presParOf" srcId="{E1DF930B-0947-4604-B886-EC5C2AA33E0B}" destId="{C2C3DE01-3F04-4A35-823C-5F734644640B}" srcOrd="0" destOrd="0" presId="urn:microsoft.com/office/officeart/2008/layout/NameandTitleOrganizationalChart"/>
    <dgm:cxn modelId="{F8B4B0B2-5618-4D04-A0DE-7C1DFA011441}" type="presParOf" srcId="{C2C3DE01-3F04-4A35-823C-5F734644640B}" destId="{D12F7C99-3C27-40C7-8007-0055024C18D3}" srcOrd="0" destOrd="0" presId="urn:microsoft.com/office/officeart/2008/layout/NameandTitleOrganizationalChart"/>
    <dgm:cxn modelId="{D300487F-E10A-4847-9362-E01E5C975C6C}" type="presParOf" srcId="{C2C3DE01-3F04-4A35-823C-5F734644640B}" destId="{C50257E8-A8E0-4BFA-B4A6-16C83458DACE}" srcOrd="1" destOrd="0" presId="urn:microsoft.com/office/officeart/2008/layout/NameandTitleOrganizationalChart"/>
    <dgm:cxn modelId="{D48BD10B-43FF-44E2-BB96-C6998C01FC65}" type="presParOf" srcId="{C2C3DE01-3F04-4A35-823C-5F734644640B}" destId="{7F129B9F-00F4-43D1-A3BB-AA6199F37EB5}" srcOrd="2" destOrd="0" presId="urn:microsoft.com/office/officeart/2008/layout/NameandTitleOrganizationalChart"/>
    <dgm:cxn modelId="{00419B2A-DBBF-4E5E-838F-A95F74B4932C}" type="presParOf" srcId="{E1DF930B-0947-4604-B886-EC5C2AA33E0B}" destId="{548B46D8-E2D9-4268-9B74-FD7AD7B476F7}" srcOrd="1" destOrd="0" presId="urn:microsoft.com/office/officeart/2008/layout/NameandTitleOrganizationalChart"/>
    <dgm:cxn modelId="{64C6825F-4D3B-47CC-B6D4-C70138A0BD8A}" type="presParOf" srcId="{548B46D8-E2D9-4268-9B74-FD7AD7B476F7}" destId="{99278B91-1430-425F-BB88-87103FB94FB8}" srcOrd="0" destOrd="0" presId="urn:microsoft.com/office/officeart/2008/layout/NameandTitleOrganizationalChart"/>
    <dgm:cxn modelId="{938E2F5B-4B39-41B1-9EBB-F391C4D5F843}" type="presParOf" srcId="{548B46D8-E2D9-4268-9B74-FD7AD7B476F7}" destId="{ABBEE54B-153F-4E2F-A09F-E4475B0F388C}" srcOrd="1" destOrd="0" presId="urn:microsoft.com/office/officeart/2008/layout/NameandTitleOrganizationalChart"/>
    <dgm:cxn modelId="{832289CC-ED95-448D-8D21-71C1DB599537}" type="presParOf" srcId="{ABBEE54B-153F-4E2F-A09F-E4475B0F388C}" destId="{A0D1252E-A8F5-4D69-BFF9-BAEBB4F715E3}" srcOrd="0" destOrd="0" presId="urn:microsoft.com/office/officeart/2008/layout/NameandTitleOrganizationalChart"/>
    <dgm:cxn modelId="{8127B705-925E-4ED8-BA2C-DF7A8AA567BC}" type="presParOf" srcId="{A0D1252E-A8F5-4D69-BFF9-BAEBB4F715E3}" destId="{F4C73745-5C6C-4DBB-A000-FAD848ABF2E9}" srcOrd="0" destOrd="0" presId="urn:microsoft.com/office/officeart/2008/layout/NameandTitleOrganizationalChart"/>
    <dgm:cxn modelId="{0D37923A-0F1D-46C3-8207-A7F522387245}" type="presParOf" srcId="{A0D1252E-A8F5-4D69-BFF9-BAEBB4F715E3}" destId="{0C59CC64-B427-49E3-B9B0-FD2BBF80598E}" srcOrd="1" destOrd="0" presId="urn:microsoft.com/office/officeart/2008/layout/NameandTitleOrganizationalChart"/>
    <dgm:cxn modelId="{C8B0C439-3894-4C67-B926-355EF1587F62}" type="presParOf" srcId="{A0D1252E-A8F5-4D69-BFF9-BAEBB4F715E3}" destId="{EB017E94-5CCC-414A-AEC5-490B924A59A8}" srcOrd="2" destOrd="0" presId="urn:microsoft.com/office/officeart/2008/layout/NameandTitleOrganizationalChart"/>
    <dgm:cxn modelId="{3B277B5D-CF99-4CF1-B451-DD81BD28770F}" type="presParOf" srcId="{ABBEE54B-153F-4E2F-A09F-E4475B0F388C}" destId="{E9396CBE-587B-4C72-9B91-56E033E6E722}" srcOrd="1" destOrd="0" presId="urn:microsoft.com/office/officeart/2008/layout/NameandTitleOrganizationalChart"/>
    <dgm:cxn modelId="{07A12B71-C583-4211-89BF-E39A407AC2CD}" type="presParOf" srcId="{ABBEE54B-153F-4E2F-A09F-E4475B0F388C}" destId="{C6F8E768-B191-437C-9E7F-DB1BB78E6532}" srcOrd="2" destOrd="0" presId="urn:microsoft.com/office/officeart/2008/layout/NameandTitleOrganizationalChart"/>
    <dgm:cxn modelId="{9492831C-E7FC-453B-9F97-4BBCCC8342D7}" type="presParOf" srcId="{548B46D8-E2D9-4268-9B74-FD7AD7B476F7}" destId="{E0785089-2C82-4EDB-89EB-6595D5665D75}" srcOrd="2" destOrd="0" presId="urn:microsoft.com/office/officeart/2008/layout/NameandTitleOrganizationalChart"/>
    <dgm:cxn modelId="{CD7C3F09-4BEE-4C07-AAF9-235567B27F8C}" type="presParOf" srcId="{548B46D8-E2D9-4268-9B74-FD7AD7B476F7}" destId="{055A73A7-3FD3-470C-BC4E-14CBB4841301}" srcOrd="3" destOrd="0" presId="urn:microsoft.com/office/officeart/2008/layout/NameandTitleOrganizationalChart"/>
    <dgm:cxn modelId="{A2F3FBF3-EC1E-425B-AEAF-6C4BEF92644B}" type="presParOf" srcId="{055A73A7-3FD3-470C-BC4E-14CBB4841301}" destId="{00C4DA00-A30A-4297-9613-D3F3B8B13418}" srcOrd="0" destOrd="0" presId="urn:microsoft.com/office/officeart/2008/layout/NameandTitleOrganizationalChart"/>
    <dgm:cxn modelId="{950BBC08-170C-49D7-BAC9-4008EE16AD90}" type="presParOf" srcId="{00C4DA00-A30A-4297-9613-D3F3B8B13418}" destId="{4C65D8FF-392C-4E91-85B0-C12255B7D557}" srcOrd="0" destOrd="0" presId="urn:microsoft.com/office/officeart/2008/layout/NameandTitleOrganizationalChart"/>
    <dgm:cxn modelId="{1B1E9F03-CA01-4238-89AF-E02D8CB59378}" type="presParOf" srcId="{00C4DA00-A30A-4297-9613-D3F3B8B13418}" destId="{0CAF4B92-D6F7-457C-87D7-8A4D70627084}" srcOrd="1" destOrd="0" presId="urn:microsoft.com/office/officeart/2008/layout/NameandTitleOrganizationalChart"/>
    <dgm:cxn modelId="{5983E23E-142B-48AC-B5FF-83A13E9F9BE3}" type="presParOf" srcId="{00C4DA00-A30A-4297-9613-D3F3B8B13418}" destId="{19CB89BE-EEC8-43ED-A283-A552BB41B452}" srcOrd="2" destOrd="0" presId="urn:microsoft.com/office/officeart/2008/layout/NameandTitleOrganizationalChart"/>
    <dgm:cxn modelId="{1C1BE090-45FA-4B80-872D-F0B1E8F8237C}" type="presParOf" srcId="{055A73A7-3FD3-470C-BC4E-14CBB4841301}" destId="{7E3B6BB1-23B8-4BE3-ADA1-D4B397846FC1}" srcOrd="1" destOrd="0" presId="urn:microsoft.com/office/officeart/2008/layout/NameandTitleOrganizationalChart"/>
    <dgm:cxn modelId="{60DE89D1-D936-4A35-B939-4718BDE76B00}" type="presParOf" srcId="{7E3B6BB1-23B8-4BE3-ADA1-D4B397846FC1}" destId="{FAB34CA7-DC75-4B7C-8140-3973966B23C6}" srcOrd="0" destOrd="0" presId="urn:microsoft.com/office/officeart/2008/layout/NameandTitleOrganizationalChart"/>
    <dgm:cxn modelId="{A85695D3-D477-492D-87D4-0E397023A545}" type="presParOf" srcId="{7E3B6BB1-23B8-4BE3-ADA1-D4B397846FC1}" destId="{FA383D9D-A56F-4577-AB74-C3648DA5FB08}" srcOrd="1" destOrd="0" presId="urn:microsoft.com/office/officeart/2008/layout/NameandTitleOrganizationalChart"/>
    <dgm:cxn modelId="{20E33C70-FE71-45A6-BF3E-2C05A8B969B4}" type="presParOf" srcId="{FA383D9D-A56F-4577-AB74-C3648DA5FB08}" destId="{24B6ABF4-36CB-4D49-857E-CFEE97993032}" srcOrd="0" destOrd="0" presId="urn:microsoft.com/office/officeart/2008/layout/NameandTitleOrganizationalChart"/>
    <dgm:cxn modelId="{9F3C40F9-B87D-46EE-8FAC-7A268A98AD3A}" type="presParOf" srcId="{24B6ABF4-36CB-4D49-857E-CFEE97993032}" destId="{443B594B-43B9-491D-BD75-C187A8ACC29A}" srcOrd="0" destOrd="0" presId="urn:microsoft.com/office/officeart/2008/layout/NameandTitleOrganizationalChart"/>
    <dgm:cxn modelId="{54250A5F-1683-4110-8F58-3FA869CF6091}" type="presParOf" srcId="{24B6ABF4-36CB-4D49-857E-CFEE97993032}" destId="{8ED78C0A-B2F6-4462-BB6F-A48038796833}" srcOrd="1" destOrd="0" presId="urn:microsoft.com/office/officeart/2008/layout/NameandTitleOrganizationalChart"/>
    <dgm:cxn modelId="{A4454400-D1C5-4737-A64D-BB591D32A958}" type="presParOf" srcId="{24B6ABF4-36CB-4D49-857E-CFEE97993032}" destId="{E0EC9413-3C4B-4959-A365-5E6E7AC6D0FE}" srcOrd="2" destOrd="0" presId="urn:microsoft.com/office/officeart/2008/layout/NameandTitleOrganizationalChart"/>
    <dgm:cxn modelId="{0595410C-CEDC-4A8E-8403-2A6B169BD94F}" type="presParOf" srcId="{FA383D9D-A56F-4577-AB74-C3648DA5FB08}" destId="{6E034BF9-B943-4578-94C1-43C2A86F2998}" srcOrd="1" destOrd="0" presId="urn:microsoft.com/office/officeart/2008/layout/NameandTitleOrganizationalChart"/>
    <dgm:cxn modelId="{8AE01C69-59DD-4238-8FE3-A0A1C0C88542}" type="presParOf" srcId="{6E034BF9-B943-4578-94C1-43C2A86F2998}" destId="{E7B1A78F-4729-4668-8F1D-44A57B3279FA}" srcOrd="0" destOrd="0" presId="urn:microsoft.com/office/officeart/2008/layout/NameandTitleOrganizationalChart"/>
    <dgm:cxn modelId="{C39D8F48-ED25-4A15-8E81-5960133DA10C}" type="presParOf" srcId="{6E034BF9-B943-4578-94C1-43C2A86F2998}" destId="{F26621F8-3BAB-435B-A5F0-AF3969842F0F}" srcOrd="1" destOrd="0" presId="urn:microsoft.com/office/officeart/2008/layout/NameandTitleOrganizationalChart"/>
    <dgm:cxn modelId="{FD293FDC-7DB4-4EE1-B560-E02AE318DBDD}" type="presParOf" srcId="{F26621F8-3BAB-435B-A5F0-AF3969842F0F}" destId="{7B129ACA-EB04-40A0-A3FD-9CAFC319D618}" srcOrd="0" destOrd="0" presId="urn:microsoft.com/office/officeart/2008/layout/NameandTitleOrganizationalChart"/>
    <dgm:cxn modelId="{0CD5599E-E8EF-4314-8407-6A6CBAD17BAA}" type="presParOf" srcId="{7B129ACA-EB04-40A0-A3FD-9CAFC319D618}" destId="{8D5AC7DD-C547-43ED-91E3-8D1384FE6014}" srcOrd="0" destOrd="0" presId="urn:microsoft.com/office/officeart/2008/layout/NameandTitleOrganizationalChart"/>
    <dgm:cxn modelId="{2FA9E697-80E7-49B3-820D-1B09CFFD8CFC}" type="presParOf" srcId="{7B129ACA-EB04-40A0-A3FD-9CAFC319D618}" destId="{50D9159D-23B9-4B70-BFD0-2D4DCEDC1F24}" srcOrd="1" destOrd="0" presId="urn:microsoft.com/office/officeart/2008/layout/NameandTitleOrganizationalChart"/>
    <dgm:cxn modelId="{3008CAB8-30EB-4357-8943-957E364D820B}" type="presParOf" srcId="{7B129ACA-EB04-40A0-A3FD-9CAFC319D618}" destId="{A0BC2E06-6875-4020-B0D8-FBD193D83571}" srcOrd="2" destOrd="0" presId="urn:microsoft.com/office/officeart/2008/layout/NameandTitleOrganizationalChart"/>
    <dgm:cxn modelId="{070DD978-2835-44B4-9778-70BF1A4757E0}" type="presParOf" srcId="{F26621F8-3BAB-435B-A5F0-AF3969842F0F}" destId="{8E771596-8B47-4587-BD61-1576B901A45B}" srcOrd="1" destOrd="0" presId="urn:microsoft.com/office/officeart/2008/layout/NameandTitleOrganizationalChart"/>
    <dgm:cxn modelId="{F5DD20BE-9C1F-4B42-B9BC-4ED2DAD4B513}" type="presParOf" srcId="{8E771596-8B47-4587-BD61-1576B901A45B}" destId="{05128157-1786-4727-BDD1-96C4AFD83027}" srcOrd="0" destOrd="0" presId="urn:microsoft.com/office/officeart/2008/layout/NameandTitleOrganizationalChart"/>
    <dgm:cxn modelId="{1EF432F8-6DAA-4B1A-99E0-A293CAE4B5CE}" type="presParOf" srcId="{8E771596-8B47-4587-BD61-1576B901A45B}" destId="{31CDE104-72B8-4803-B598-A27544B71C75}" srcOrd="1" destOrd="0" presId="urn:microsoft.com/office/officeart/2008/layout/NameandTitleOrganizationalChart"/>
    <dgm:cxn modelId="{9DD7AC73-08B0-4FB9-8F38-7F3D34D499D9}" type="presParOf" srcId="{31CDE104-72B8-4803-B598-A27544B71C75}" destId="{FCDEF007-CDBC-4E46-97F4-BBB90161F59B}" srcOrd="0" destOrd="0" presId="urn:microsoft.com/office/officeart/2008/layout/NameandTitleOrganizationalChart"/>
    <dgm:cxn modelId="{A8558E11-8628-4D56-9312-8D297396A52D}" type="presParOf" srcId="{FCDEF007-CDBC-4E46-97F4-BBB90161F59B}" destId="{6D6D5AED-4361-43F6-B03B-FC10E2B515FD}" srcOrd="0" destOrd="0" presId="urn:microsoft.com/office/officeart/2008/layout/NameandTitleOrganizationalChart"/>
    <dgm:cxn modelId="{8DB73659-CA0A-4EB8-9300-171FC06A9456}" type="presParOf" srcId="{FCDEF007-CDBC-4E46-97F4-BBB90161F59B}" destId="{77582E62-2DDE-4812-BC10-61EB0DFC0DDD}" srcOrd="1" destOrd="0" presId="urn:microsoft.com/office/officeart/2008/layout/NameandTitleOrganizationalChart"/>
    <dgm:cxn modelId="{4C17FD0A-3577-4600-9AF6-755A20D778C4}" type="presParOf" srcId="{FCDEF007-CDBC-4E46-97F4-BBB90161F59B}" destId="{1432F0D9-3EC4-4786-8598-FE072479E450}" srcOrd="2" destOrd="0" presId="urn:microsoft.com/office/officeart/2008/layout/NameandTitleOrganizationalChart"/>
    <dgm:cxn modelId="{66B347AD-D74A-450E-9949-C1573F8D5D6E}" type="presParOf" srcId="{31CDE104-72B8-4803-B598-A27544B71C75}" destId="{35761938-DCD3-4787-AC5F-8E032BB45A88}" srcOrd="1" destOrd="0" presId="urn:microsoft.com/office/officeart/2008/layout/NameandTitleOrganizationalChart"/>
    <dgm:cxn modelId="{746174B3-D9B1-40AB-847D-B97BAE33D98E}" type="presParOf" srcId="{35761938-DCD3-4787-AC5F-8E032BB45A88}" destId="{3D1C1325-E854-486B-AEE8-A46D35B21F44}" srcOrd="0" destOrd="0" presId="urn:microsoft.com/office/officeart/2008/layout/NameandTitleOrganizationalChart"/>
    <dgm:cxn modelId="{390C505D-7D6B-4235-B07A-6CD8352C684E}" type="presParOf" srcId="{35761938-DCD3-4787-AC5F-8E032BB45A88}" destId="{6D1EAC28-3B20-4FE0-8EFC-B7F110A7A97E}" srcOrd="1" destOrd="0" presId="urn:microsoft.com/office/officeart/2008/layout/NameandTitleOrganizationalChart"/>
    <dgm:cxn modelId="{60275E23-C6BA-4F97-8AF0-F84D38B746F8}" type="presParOf" srcId="{6D1EAC28-3B20-4FE0-8EFC-B7F110A7A97E}" destId="{B8C3C741-1B9D-4A8B-9B14-50E51C89F450}" srcOrd="0" destOrd="0" presId="urn:microsoft.com/office/officeart/2008/layout/NameandTitleOrganizationalChart"/>
    <dgm:cxn modelId="{60D51734-7571-4D7E-869E-C8E7EA2E6468}" type="presParOf" srcId="{B8C3C741-1B9D-4A8B-9B14-50E51C89F450}" destId="{75E154C1-DB08-4C02-9D90-86E8B5440022}" srcOrd="0" destOrd="0" presId="urn:microsoft.com/office/officeart/2008/layout/NameandTitleOrganizationalChart"/>
    <dgm:cxn modelId="{7A185571-AE7A-4601-B75E-AF637A2CA34A}" type="presParOf" srcId="{B8C3C741-1B9D-4A8B-9B14-50E51C89F450}" destId="{61A71EF1-D54C-41DC-90D4-4F0E20A97E93}" srcOrd="1" destOrd="0" presId="urn:microsoft.com/office/officeart/2008/layout/NameandTitleOrganizationalChart"/>
    <dgm:cxn modelId="{75B9B2B9-B668-4363-8B28-93A49E7A125B}" type="presParOf" srcId="{B8C3C741-1B9D-4A8B-9B14-50E51C89F450}" destId="{D2B4542C-BE4C-48CF-8A9A-09FAB96BDAA5}" srcOrd="2" destOrd="0" presId="urn:microsoft.com/office/officeart/2008/layout/NameandTitleOrganizationalChart"/>
    <dgm:cxn modelId="{17E0DDEB-5F68-4E65-90AD-1FE6FBD3CF83}" type="presParOf" srcId="{6D1EAC28-3B20-4FE0-8EFC-B7F110A7A97E}" destId="{715E7669-5879-4383-9930-D55227B25EB7}" srcOrd="1" destOrd="0" presId="urn:microsoft.com/office/officeart/2008/layout/NameandTitleOrganizationalChart"/>
    <dgm:cxn modelId="{CD15BF91-DB4B-4C6D-85AE-C3CA966E3342}" type="presParOf" srcId="{715E7669-5879-4383-9930-D55227B25EB7}" destId="{1BC3704C-C13D-4AB3-A467-B9D00E2CE34C}" srcOrd="0" destOrd="0" presId="urn:microsoft.com/office/officeart/2008/layout/NameandTitleOrganizationalChart"/>
    <dgm:cxn modelId="{190EE787-9AC1-41A3-8053-B605283EE85E}" type="presParOf" srcId="{715E7669-5879-4383-9930-D55227B25EB7}" destId="{13054B56-032C-4887-A763-227132C2226D}" srcOrd="1" destOrd="0" presId="urn:microsoft.com/office/officeart/2008/layout/NameandTitleOrganizationalChart"/>
    <dgm:cxn modelId="{2932359A-F73A-415C-9432-D52D8B92BD57}" type="presParOf" srcId="{13054B56-032C-4887-A763-227132C2226D}" destId="{DCAB2CA8-FDD9-466F-A325-C3F5005977B0}" srcOrd="0" destOrd="0" presId="urn:microsoft.com/office/officeart/2008/layout/NameandTitleOrganizationalChart"/>
    <dgm:cxn modelId="{A380A5B2-D72B-4727-8EB0-97FAAC8F66FB}" type="presParOf" srcId="{DCAB2CA8-FDD9-466F-A325-C3F5005977B0}" destId="{886EC8D0-F39B-4D90-B084-A689EC09C912}" srcOrd="0" destOrd="0" presId="urn:microsoft.com/office/officeart/2008/layout/NameandTitleOrganizationalChart"/>
    <dgm:cxn modelId="{A6CC23A2-A46B-450C-9F16-4AABE4750F25}" type="presParOf" srcId="{DCAB2CA8-FDD9-466F-A325-C3F5005977B0}" destId="{72F72390-D459-41CD-9BC0-FAE867794482}" srcOrd="1" destOrd="0" presId="urn:microsoft.com/office/officeart/2008/layout/NameandTitleOrganizationalChart"/>
    <dgm:cxn modelId="{19523F29-1180-4156-8B84-BA3B9D221B6D}" type="presParOf" srcId="{DCAB2CA8-FDD9-466F-A325-C3F5005977B0}" destId="{E3A8C085-4BB3-4593-BC37-41A41461C4CF}" srcOrd="2" destOrd="0" presId="urn:microsoft.com/office/officeart/2008/layout/NameandTitleOrganizationalChart"/>
    <dgm:cxn modelId="{0905E1E5-7074-414C-B56C-F2E07B21BE97}" type="presParOf" srcId="{13054B56-032C-4887-A763-227132C2226D}" destId="{416FFC30-0C52-4B72-B0CD-3C10C9396742}" srcOrd="1" destOrd="0" presId="urn:microsoft.com/office/officeart/2008/layout/NameandTitleOrganizationalChart"/>
    <dgm:cxn modelId="{9E26EB92-A9BE-4EB3-ABEE-DBFF271339DB}" type="presParOf" srcId="{416FFC30-0C52-4B72-B0CD-3C10C9396742}" destId="{36D182BB-B0F7-414C-8E64-0116E917D77C}" srcOrd="0" destOrd="0" presId="urn:microsoft.com/office/officeart/2008/layout/NameandTitleOrganizationalChart"/>
    <dgm:cxn modelId="{E7E4AF7D-D416-4A0B-B790-650D71D759AC}" type="presParOf" srcId="{416FFC30-0C52-4B72-B0CD-3C10C9396742}" destId="{E6A0502C-3F94-4FAC-A02E-5AEF7E95BDC2}" srcOrd="1" destOrd="0" presId="urn:microsoft.com/office/officeart/2008/layout/NameandTitleOrganizationalChart"/>
    <dgm:cxn modelId="{F9717A7B-1D19-4FFB-A873-4EA89BB4EA5B}" type="presParOf" srcId="{E6A0502C-3F94-4FAC-A02E-5AEF7E95BDC2}" destId="{4A855EE4-8596-48B5-878F-46B715D4B8A4}" srcOrd="0" destOrd="0" presId="urn:microsoft.com/office/officeart/2008/layout/NameandTitleOrganizationalChart"/>
    <dgm:cxn modelId="{303B98D7-44FA-4AD2-A1E3-6DB4619FF3E3}" type="presParOf" srcId="{4A855EE4-8596-48B5-878F-46B715D4B8A4}" destId="{7A6B1BEC-ACD9-4402-812D-FBFB1350E338}" srcOrd="0" destOrd="0" presId="urn:microsoft.com/office/officeart/2008/layout/NameandTitleOrganizationalChart"/>
    <dgm:cxn modelId="{0B57BB91-F295-4639-8038-9306D65B064C}" type="presParOf" srcId="{4A855EE4-8596-48B5-878F-46B715D4B8A4}" destId="{42B0A509-EDCF-4F77-AD8B-5FC60BE05DE3}" srcOrd="1" destOrd="0" presId="urn:microsoft.com/office/officeart/2008/layout/NameandTitleOrganizationalChart"/>
    <dgm:cxn modelId="{F328E386-5032-4722-86A9-396CB908BEDB}" type="presParOf" srcId="{4A855EE4-8596-48B5-878F-46B715D4B8A4}" destId="{BA289632-62EB-48B6-A8E8-CD6FEE775BCE}" srcOrd="2" destOrd="0" presId="urn:microsoft.com/office/officeart/2008/layout/NameandTitleOrganizationalChart"/>
    <dgm:cxn modelId="{7A65AFA3-CE00-495D-9299-D4C79EA1D0E7}" type="presParOf" srcId="{E6A0502C-3F94-4FAC-A02E-5AEF7E95BDC2}" destId="{28A34000-5154-496B-B1B2-1EC0EC3920E2}" srcOrd="1" destOrd="0" presId="urn:microsoft.com/office/officeart/2008/layout/NameandTitleOrganizationalChart"/>
    <dgm:cxn modelId="{08FFD962-01AB-4106-829C-3A289B513E76}" type="presParOf" srcId="{28A34000-5154-496B-B1B2-1EC0EC3920E2}" destId="{57ADDAF4-A1B6-43A8-BA48-09C903E099B6}" srcOrd="0" destOrd="0" presId="urn:microsoft.com/office/officeart/2008/layout/NameandTitleOrganizationalChart"/>
    <dgm:cxn modelId="{4C239BC3-2EC0-44F5-B8C6-4C600D0D58A7}" type="presParOf" srcId="{28A34000-5154-496B-B1B2-1EC0EC3920E2}" destId="{75C6C999-4CF6-4D11-B712-75D419EFB874}" srcOrd="1" destOrd="0" presId="urn:microsoft.com/office/officeart/2008/layout/NameandTitleOrganizationalChart"/>
    <dgm:cxn modelId="{1BC6099E-67E0-4F02-9CC0-DA86B42B6A2F}" type="presParOf" srcId="{75C6C999-4CF6-4D11-B712-75D419EFB874}" destId="{A358F584-AD51-4A5C-A9EF-28193DF40E93}" srcOrd="0" destOrd="0" presId="urn:microsoft.com/office/officeart/2008/layout/NameandTitleOrganizationalChart"/>
    <dgm:cxn modelId="{08F0E57A-0423-4AF1-8FF0-B58B42103BB5}" type="presParOf" srcId="{A358F584-AD51-4A5C-A9EF-28193DF40E93}" destId="{D2D24E64-06A3-41B3-93EC-5A08183F2BCF}" srcOrd="0" destOrd="0" presId="urn:microsoft.com/office/officeart/2008/layout/NameandTitleOrganizationalChart"/>
    <dgm:cxn modelId="{64BB7BBC-6501-41EE-99C0-EAD873DA8057}" type="presParOf" srcId="{A358F584-AD51-4A5C-A9EF-28193DF40E93}" destId="{6DEEECC4-0F9C-4611-9E7E-8F54D763E309}" srcOrd="1" destOrd="0" presId="urn:microsoft.com/office/officeart/2008/layout/NameandTitleOrganizationalChart"/>
    <dgm:cxn modelId="{88ADFEA4-9FE2-4C06-82AE-F0996F68A376}" type="presParOf" srcId="{A358F584-AD51-4A5C-A9EF-28193DF40E93}" destId="{B0942794-87B6-40BB-AE78-8000F58900F9}" srcOrd="2" destOrd="0" presId="urn:microsoft.com/office/officeart/2008/layout/NameandTitleOrganizationalChart"/>
    <dgm:cxn modelId="{E5BAEA67-76AD-45B2-8F19-3790D244D1BE}" type="presParOf" srcId="{75C6C999-4CF6-4D11-B712-75D419EFB874}" destId="{0CA3E3D5-A702-4B89-A4A1-E1047BB485B0}" srcOrd="1" destOrd="0" presId="urn:microsoft.com/office/officeart/2008/layout/NameandTitleOrganizationalChart"/>
    <dgm:cxn modelId="{6492850C-B898-454F-98B8-1019CC633C53}" type="presParOf" srcId="{0CA3E3D5-A702-4B89-A4A1-E1047BB485B0}" destId="{DADA6DF9-07B6-4DFB-8A51-E06509A07C67}" srcOrd="0" destOrd="0" presId="urn:microsoft.com/office/officeart/2008/layout/NameandTitleOrganizationalChart"/>
    <dgm:cxn modelId="{49FE3D62-5ABE-4E84-9441-3A5733914B3E}" type="presParOf" srcId="{0CA3E3D5-A702-4B89-A4A1-E1047BB485B0}" destId="{3EC5AE15-C928-4B58-82CE-A52D6DC98875}" srcOrd="1" destOrd="0" presId="urn:microsoft.com/office/officeart/2008/layout/NameandTitleOrganizationalChart"/>
    <dgm:cxn modelId="{99C597CF-8B41-4D21-A659-B4CBA4F9F33B}" type="presParOf" srcId="{3EC5AE15-C928-4B58-82CE-A52D6DC98875}" destId="{2E143973-E680-4D1A-8C05-8F53671BF142}" srcOrd="0" destOrd="0" presId="urn:microsoft.com/office/officeart/2008/layout/NameandTitleOrganizationalChart"/>
    <dgm:cxn modelId="{714F7924-5176-4DAB-9B1C-2C192491C4D8}" type="presParOf" srcId="{2E143973-E680-4D1A-8C05-8F53671BF142}" destId="{9B9666DF-900B-40CF-86AE-AAEE8443ECD6}" srcOrd="0" destOrd="0" presId="urn:microsoft.com/office/officeart/2008/layout/NameandTitleOrganizationalChart"/>
    <dgm:cxn modelId="{B17E6CE4-C91B-46D9-92BF-230FF15FDB12}" type="presParOf" srcId="{2E143973-E680-4D1A-8C05-8F53671BF142}" destId="{36B69588-CAC6-47E6-AC22-061761BA0AF7}" srcOrd="1" destOrd="0" presId="urn:microsoft.com/office/officeart/2008/layout/NameandTitleOrganizationalChart"/>
    <dgm:cxn modelId="{615AA46B-48FA-4E87-99FF-4CD4583A1EE9}" type="presParOf" srcId="{2E143973-E680-4D1A-8C05-8F53671BF142}" destId="{8A4A26B3-EBBE-4021-8333-2045FD8DCA0A}" srcOrd="2" destOrd="0" presId="urn:microsoft.com/office/officeart/2008/layout/NameandTitleOrganizationalChart"/>
    <dgm:cxn modelId="{846CDCC8-5C25-44E8-80D2-570A11FFCFB4}" type="presParOf" srcId="{3EC5AE15-C928-4B58-82CE-A52D6DC98875}" destId="{0760B909-2130-4A55-BBF2-8ADC93B74132}" srcOrd="1" destOrd="0" presId="urn:microsoft.com/office/officeart/2008/layout/NameandTitleOrganizationalChart"/>
    <dgm:cxn modelId="{301D15D8-0931-43C4-869C-FDBBF46F2CCA}" type="presParOf" srcId="{3EC5AE15-C928-4B58-82CE-A52D6DC98875}" destId="{8170BA3D-6D81-41D5-AFE9-515F7327D8EE}" srcOrd="2" destOrd="0" presId="urn:microsoft.com/office/officeart/2008/layout/NameandTitleOrganizationalChart"/>
    <dgm:cxn modelId="{B88B2F04-0822-4975-AF50-0C908CB680CD}" type="presParOf" srcId="{75C6C999-4CF6-4D11-B712-75D419EFB874}" destId="{7C693350-DDC2-45BD-AE0E-9E13A378569E}" srcOrd="2" destOrd="0" presId="urn:microsoft.com/office/officeart/2008/layout/NameandTitleOrganizationalChart"/>
    <dgm:cxn modelId="{5F0F199A-7F86-4740-84EB-166AEC321DB4}" type="presParOf" srcId="{E6A0502C-3F94-4FAC-A02E-5AEF7E95BDC2}" destId="{01A5246C-E620-4CE7-8887-3B47D912B026}" srcOrd="2" destOrd="0" presId="urn:microsoft.com/office/officeart/2008/layout/NameandTitleOrganizationalChart"/>
    <dgm:cxn modelId="{D6A4938D-B7B3-4D76-BAE9-A095578766F0}" type="presParOf" srcId="{13054B56-032C-4887-A763-227132C2226D}" destId="{82D11ADA-ADB4-4457-83CD-A7582B7449B9}" srcOrd="2" destOrd="0" presId="urn:microsoft.com/office/officeart/2008/layout/NameandTitleOrganizationalChart"/>
    <dgm:cxn modelId="{23B11CF3-6AA2-45DE-9028-4C3AA787769B}" type="presParOf" srcId="{6D1EAC28-3B20-4FE0-8EFC-B7F110A7A97E}" destId="{52CDAB9C-E75D-41E6-BD4F-1113B75F202B}" srcOrd="2" destOrd="0" presId="urn:microsoft.com/office/officeart/2008/layout/NameandTitleOrganizationalChart"/>
    <dgm:cxn modelId="{4798AE07-9ED1-4057-A10C-A5C8A563C0E5}" type="presParOf" srcId="{31CDE104-72B8-4803-B598-A27544B71C75}" destId="{DBE95463-22F2-43BB-AC14-78FDD457549E}" srcOrd="2" destOrd="0" presId="urn:microsoft.com/office/officeart/2008/layout/NameandTitleOrganizationalChart"/>
    <dgm:cxn modelId="{E3AF2E62-EA1D-44EE-B780-E8F89A84C678}" type="presParOf" srcId="{F26621F8-3BAB-435B-A5F0-AF3969842F0F}" destId="{90E89436-CEE9-4790-9251-EA7D2BF2F91C}" srcOrd="2" destOrd="0" presId="urn:microsoft.com/office/officeart/2008/layout/NameandTitleOrganizationalChart"/>
    <dgm:cxn modelId="{F759055A-7C2A-40A4-8D5D-F0D5B0A2C0A0}" type="presParOf" srcId="{FA383D9D-A56F-4577-AB74-C3648DA5FB08}" destId="{D2311976-CE82-4C44-A2BE-75263C9EA250}" srcOrd="2" destOrd="0" presId="urn:microsoft.com/office/officeart/2008/layout/NameandTitleOrganizationalChart"/>
    <dgm:cxn modelId="{DC90ABC0-3567-4611-8D71-E1ED29065233}" type="presParOf" srcId="{055A73A7-3FD3-470C-BC4E-14CBB4841301}" destId="{F6A00BDE-A806-4860-94E1-8C54FDB81556}" srcOrd="2" destOrd="0" presId="urn:microsoft.com/office/officeart/2008/layout/NameandTitleOrganizationalChart"/>
    <dgm:cxn modelId="{89F80E00-0812-4E20-8EBC-111A6A357CAE}" type="presParOf" srcId="{E1DF930B-0947-4604-B886-EC5C2AA33E0B}" destId="{61FFCBB1-A904-49BA-81AD-B29602FC6193}" srcOrd="2" destOrd="0" presId="urn:microsoft.com/office/officeart/2008/layout/NameandTitleOrganizationalChart"/>
    <dgm:cxn modelId="{D1059C13-83F0-4331-9339-FB4EB25D6EB1}" type="presParOf" srcId="{A8204BCC-A50E-4CFB-AFF7-FCAA49F52888}" destId="{62DA3911-6C4E-4D82-8211-3F3DDC13247D}" srcOrd="2" destOrd="0" presId="urn:microsoft.com/office/officeart/2008/layout/NameandTitleOrganizationalChart"/>
    <dgm:cxn modelId="{5C7FB388-CFE8-4E49-BCC2-34FA4129EC83}" type="presParOf" srcId="{A8204BCC-A50E-4CFB-AFF7-FCAA49F52888}" destId="{9D25171E-4D84-4200-BB71-22452F49F9DE}" srcOrd="3" destOrd="0" presId="urn:microsoft.com/office/officeart/2008/layout/NameandTitleOrganizationalChart"/>
    <dgm:cxn modelId="{A21BA69B-1709-4589-9769-530CD25C1D41}" type="presParOf" srcId="{9D25171E-4D84-4200-BB71-22452F49F9DE}" destId="{4C57AF5E-FBC4-4B18-803F-BF37E1A5E6CB}" srcOrd="0" destOrd="0" presId="urn:microsoft.com/office/officeart/2008/layout/NameandTitleOrganizationalChart"/>
    <dgm:cxn modelId="{9954EFAD-8410-45A6-A8B0-8FCC62B822E5}" type="presParOf" srcId="{4C57AF5E-FBC4-4B18-803F-BF37E1A5E6CB}" destId="{E70DD02D-9D4C-4138-8B08-21FD540738A9}" srcOrd="0" destOrd="0" presId="urn:microsoft.com/office/officeart/2008/layout/NameandTitleOrganizationalChart"/>
    <dgm:cxn modelId="{0866C80F-DADF-4157-9B35-6855D892AB4A}" type="presParOf" srcId="{4C57AF5E-FBC4-4B18-803F-BF37E1A5E6CB}" destId="{C6C48C52-A038-47B7-9241-D09FB2D83218}" srcOrd="1" destOrd="0" presId="urn:microsoft.com/office/officeart/2008/layout/NameandTitleOrganizationalChart"/>
    <dgm:cxn modelId="{FBFDE4F7-91E8-45A0-B15D-32D4056C90F3}" type="presParOf" srcId="{4C57AF5E-FBC4-4B18-803F-BF37E1A5E6CB}" destId="{B0CF89A8-258B-49CB-8FB4-FA2A6613530E}" srcOrd="2" destOrd="0" presId="urn:microsoft.com/office/officeart/2008/layout/NameandTitleOrganizationalChart"/>
    <dgm:cxn modelId="{B1762452-52CA-46E3-AF42-FD843FC40BBC}" type="presParOf" srcId="{9D25171E-4D84-4200-BB71-22452F49F9DE}" destId="{117B0776-E23D-468F-8B73-78402965C61D}" srcOrd="1" destOrd="0" presId="urn:microsoft.com/office/officeart/2008/layout/NameandTitleOrganizationalChart"/>
    <dgm:cxn modelId="{B4605687-463A-4D61-A7DA-711E9B62435C}" type="presParOf" srcId="{117B0776-E23D-468F-8B73-78402965C61D}" destId="{1EBE6D1B-3207-4F3A-8031-6D54F6DF8C35}" srcOrd="0" destOrd="0" presId="urn:microsoft.com/office/officeart/2008/layout/NameandTitleOrganizationalChart"/>
    <dgm:cxn modelId="{FF99333F-0B4A-4275-93D5-E8E019E00E66}" type="presParOf" srcId="{117B0776-E23D-468F-8B73-78402965C61D}" destId="{08AB4071-4317-45A6-91A0-910DCDE14CFB}" srcOrd="1" destOrd="0" presId="urn:microsoft.com/office/officeart/2008/layout/NameandTitleOrganizationalChart"/>
    <dgm:cxn modelId="{C4B639C7-5455-4FF2-AB6B-B85FBFEDDAC0}" type="presParOf" srcId="{08AB4071-4317-45A6-91A0-910DCDE14CFB}" destId="{1E85F578-0146-4F64-9388-D658C7BE8B13}" srcOrd="0" destOrd="0" presId="urn:microsoft.com/office/officeart/2008/layout/NameandTitleOrganizationalChart"/>
    <dgm:cxn modelId="{D7D59743-AA49-43E6-BEEB-15EB64361104}" type="presParOf" srcId="{1E85F578-0146-4F64-9388-D658C7BE8B13}" destId="{DEDBDFA5-14D9-45E8-A993-F19DA48F45DF}" srcOrd="0" destOrd="0" presId="urn:microsoft.com/office/officeart/2008/layout/NameandTitleOrganizationalChart"/>
    <dgm:cxn modelId="{216C79F3-8C08-4E32-A34F-E0480D2FE967}" type="presParOf" srcId="{1E85F578-0146-4F64-9388-D658C7BE8B13}" destId="{AEF6209F-8C0B-4ED8-936A-B89C9C84A642}" srcOrd="1" destOrd="0" presId="urn:microsoft.com/office/officeart/2008/layout/NameandTitleOrganizationalChart"/>
    <dgm:cxn modelId="{48BAA3A1-88DA-4C68-B0D4-1BF10A5CCAC9}" type="presParOf" srcId="{1E85F578-0146-4F64-9388-D658C7BE8B13}" destId="{38A6F834-3B71-4A1B-94A6-6EAF66BAE64C}" srcOrd="2" destOrd="0" presId="urn:microsoft.com/office/officeart/2008/layout/NameandTitleOrganizationalChart"/>
    <dgm:cxn modelId="{DA8A2618-37AA-437C-9233-E4A3FD4B7457}" type="presParOf" srcId="{08AB4071-4317-45A6-91A0-910DCDE14CFB}" destId="{B34F1597-9A62-4323-B59B-286EC3BD2BE5}" srcOrd="1" destOrd="0" presId="urn:microsoft.com/office/officeart/2008/layout/NameandTitleOrganizationalChart"/>
    <dgm:cxn modelId="{309505CE-A2EC-4131-ADAE-100230FBB355}" type="presParOf" srcId="{B34F1597-9A62-4323-B59B-286EC3BD2BE5}" destId="{685497D7-B920-4846-BF6E-7165951055D4}" srcOrd="0" destOrd="0" presId="urn:microsoft.com/office/officeart/2008/layout/NameandTitleOrganizationalChart"/>
    <dgm:cxn modelId="{DAC1B54A-E83B-4012-B8C6-D0C14A049189}" type="presParOf" srcId="{B34F1597-9A62-4323-B59B-286EC3BD2BE5}" destId="{0F4AE2ED-F97B-4C60-B4E1-FB9D57ACB21E}" srcOrd="1" destOrd="0" presId="urn:microsoft.com/office/officeart/2008/layout/NameandTitleOrganizationalChart"/>
    <dgm:cxn modelId="{50C7F7CF-3CC4-40D9-B28B-D0EAD657EA95}" type="presParOf" srcId="{0F4AE2ED-F97B-4C60-B4E1-FB9D57ACB21E}" destId="{4F616A5B-41BB-49FE-BC36-8FD98D74672D}" srcOrd="0" destOrd="0" presId="urn:microsoft.com/office/officeart/2008/layout/NameandTitleOrganizationalChart"/>
    <dgm:cxn modelId="{0F7F1EB9-515D-455C-AAFA-951E6B97875F}" type="presParOf" srcId="{4F616A5B-41BB-49FE-BC36-8FD98D74672D}" destId="{F36D39E6-F73A-49B7-A35D-0694A0A46E1E}" srcOrd="0" destOrd="0" presId="urn:microsoft.com/office/officeart/2008/layout/NameandTitleOrganizationalChart"/>
    <dgm:cxn modelId="{441E3140-332A-4628-9CA9-D295D6EB00CD}" type="presParOf" srcId="{4F616A5B-41BB-49FE-BC36-8FD98D74672D}" destId="{1F271553-AFBC-44AD-8CEE-C39C32AA48FC}" srcOrd="1" destOrd="0" presId="urn:microsoft.com/office/officeart/2008/layout/NameandTitleOrganizationalChart"/>
    <dgm:cxn modelId="{C29AD2E7-2624-4BAB-9FE7-0765023677B2}" type="presParOf" srcId="{4F616A5B-41BB-49FE-BC36-8FD98D74672D}" destId="{5CB5DB26-8C0A-478F-9643-7D617645B1A7}" srcOrd="2" destOrd="0" presId="urn:microsoft.com/office/officeart/2008/layout/NameandTitleOrganizationalChart"/>
    <dgm:cxn modelId="{64DC8BB8-F0EA-4F30-8443-1DBA59CC881E}" type="presParOf" srcId="{0F4AE2ED-F97B-4C60-B4E1-FB9D57ACB21E}" destId="{5184B1EA-37A8-4E7E-B508-7C75B27E7FAA}" srcOrd="1" destOrd="0" presId="urn:microsoft.com/office/officeart/2008/layout/NameandTitleOrganizationalChart"/>
    <dgm:cxn modelId="{9332173A-A6C3-404A-B33C-DBB36ABF744E}" type="presParOf" srcId="{5184B1EA-37A8-4E7E-B508-7C75B27E7FAA}" destId="{5EF39F16-138D-43BE-A877-4A7010A934D8}" srcOrd="0" destOrd="0" presId="urn:microsoft.com/office/officeart/2008/layout/NameandTitleOrganizationalChart"/>
    <dgm:cxn modelId="{EBF0AB62-7872-4462-B128-A17915FA21F0}" type="presParOf" srcId="{5184B1EA-37A8-4E7E-B508-7C75B27E7FAA}" destId="{72C19EA1-1362-4E45-8690-3519A921B7E7}" srcOrd="1" destOrd="0" presId="urn:microsoft.com/office/officeart/2008/layout/NameandTitleOrganizationalChart"/>
    <dgm:cxn modelId="{54F41DD4-A613-43D5-82AC-9DE8D873E0F9}" type="presParOf" srcId="{72C19EA1-1362-4E45-8690-3519A921B7E7}" destId="{645FC857-84C1-4734-8A4D-8A45A75CAAA8}" srcOrd="0" destOrd="0" presId="urn:microsoft.com/office/officeart/2008/layout/NameandTitleOrganizationalChart"/>
    <dgm:cxn modelId="{1968FC29-414C-4F92-BB2A-149D69C31DE9}" type="presParOf" srcId="{645FC857-84C1-4734-8A4D-8A45A75CAAA8}" destId="{C4D73335-FAFE-4941-B3B2-2ACAA74F25AD}" srcOrd="0" destOrd="0" presId="urn:microsoft.com/office/officeart/2008/layout/NameandTitleOrganizationalChart"/>
    <dgm:cxn modelId="{C329DF15-9AD0-4BB1-8686-57E8E76EA945}" type="presParOf" srcId="{645FC857-84C1-4734-8A4D-8A45A75CAAA8}" destId="{85D72C5B-C1E6-40DF-B652-2731CDFE3044}" srcOrd="1" destOrd="0" presId="urn:microsoft.com/office/officeart/2008/layout/NameandTitleOrganizationalChart"/>
    <dgm:cxn modelId="{A71312E5-7923-48CE-BDE5-647693F6C85C}" type="presParOf" srcId="{645FC857-84C1-4734-8A4D-8A45A75CAAA8}" destId="{94EBD319-5051-41B4-9933-E6D0504F4FF6}" srcOrd="2" destOrd="0" presId="urn:microsoft.com/office/officeart/2008/layout/NameandTitleOrganizationalChart"/>
    <dgm:cxn modelId="{B58B1015-D9F4-4B9E-A7C8-A545A91AFC6E}" type="presParOf" srcId="{72C19EA1-1362-4E45-8690-3519A921B7E7}" destId="{70E65499-83C6-4FEA-90EA-B703DC865787}" srcOrd="1" destOrd="0" presId="urn:microsoft.com/office/officeart/2008/layout/NameandTitleOrganizationalChart"/>
    <dgm:cxn modelId="{73D2768F-77EA-4CA2-A664-56F899A72206}" type="presParOf" srcId="{70E65499-83C6-4FEA-90EA-B703DC865787}" destId="{CDC43F0F-A78B-414A-B137-E24373ACAB1E}" srcOrd="0" destOrd="0" presId="urn:microsoft.com/office/officeart/2008/layout/NameandTitleOrganizationalChart"/>
    <dgm:cxn modelId="{8DF6EA33-6AF6-41FF-82BA-CA53199E157F}" type="presParOf" srcId="{70E65499-83C6-4FEA-90EA-B703DC865787}" destId="{ADD58E5F-858A-4F0A-8B18-DAE9B1BD10F3}" srcOrd="1" destOrd="0" presId="urn:microsoft.com/office/officeart/2008/layout/NameandTitleOrganizationalChart"/>
    <dgm:cxn modelId="{5BC1F731-E0CB-4D62-A137-7DECDFB7B06F}" type="presParOf" srcId="{ADD58E5F-858A-4F0A-8B18-DAE9B1BD10F3}" destId="{6CAA3A62-B028-474A-A7F1-1F68D73472C9}" srcOrd="0" destOrd="0" presId="urn:microsoft.com/office/officeart/2008/layout/NameandTitleOrganizationalChart"/>
    <dgm:cxn modelId="{6D85AD92-1A12-4858-B0CE-4986A9422959}" type="presParOf" srcId="{6CAA3A62-B028-474A-A7F1-1F68D73472C9}" destId="{6E13D82F-0A4E-4D2A-8B4D-665CA614D022}" srcOrd="0" destOrd="0" presId="urn:microsoft.com/office/officeart/2008/layout/NameandTitleOrganizationalChart"/>
    <dgm:cxn modelId="{AA9D2679-F28E-4B43-80AA-5E0FA62A0FFE}" type="presParOf" srcId="{6CAA3A62-B028-474A-A7F1-1F68D73472C9}" destId="{70D96128-2364-4E58-99DB-7F8BD098B3B1}" srcOrd="1" destOrd="0" presId="urn:microsoft.com/office/officeart/2008/layout/NameandTitleOrganizationalChart"/>
    <dgm:cxn modelId="{FA532484-FE2D-4543-BC83-432581DCFA87}" type="presParOf" srcId="{6CAA3A62-B028-474A-A7F1-1F68D73472C9}" destId="{504F84A2-BCA4-4603-8BB1-168DDEA82B80}" srcOrd="2" destOrd="0" presId="urn:microsoft.com/office/officeart/2008/layout/NameandTitleOrganizationalChart"/>
    <dgm:cxn modelId="{7EF7EA37-59EB-425E-B48D-0B810F75A59D}" type="presParOf" srcId="{ADD58E5F-858A-4F0A-8B18-DAE9B1BD10F3}" destId="{A025AE7D-E114-4396-A150-7AF5C0D299B6}" srcOrd="1" destOrd="0" presId="urn:microsoft.com/office/officeart/2008/layout/NameandTitleOrganizationalChart"/>
    <dgm:cxn modelId="{19368CCB-6BB6-458D-80F5-B75785F3294E}" type="presParOf" srcId="{A025AE7D-E114-4396-A150-7AF5C0D299B6}" destId="{E17F29CB-A708-4895-9F78-814D259231FF}" srcOrd="0" destOrd="0" presId="urn:microsoft.com/office/officeart/2008/layout/NameandTitleOrganizationalChart"/>
    <dgm:cxn modelId="{381AF6DA-45D2-40B5-9F18-501A29C87382}" type="presParOf" srcId="{A025AE7D-E114-4396-A150-7AF5C0D299B6}" destId="{C8661912-E3CE-4BCE-A910-E171BD89706B}" srcOrd="1" destOrd="0" presId="urn:microsoft.com/office/officeart/2008/layout/NameandTitleOrganizationalChart"/>
    <dgm:cxn modelId="{72B0609D-DABC-44EB-8331-EC8664087B1C}" type="presParOf" srcId="{C8661912-E3CE-4BCE-A910-E171BD89706B}" destId="{3ABE06E8-FC9E-442C-86DD-91343D005ED7}" srcOrd="0" destOrd="0" presId="urn:microsoft.com/office/officeart/2008/layout/NameandTitleOrganizationalChart"/>
    <dgm:cxn modelId="{9E006506-88A2-4E99-A7CD-3D9470F0BF72}" type="presParOf" srcId="{3ABE06E8-FC9E-442C-86DD-91343D005ED7}" destId="{CB476571-8932-4564-85B4-3F84EB2EF7CC}" srcOrd="0" destOrd="0" presId="urn:microsoft.com/office/officeart/2008/layout/NameandTitleOrganizationalChart"/>
    <dgm:cxn modelId="{1DEBFB9F-42DA-4B29-A66A-F7EB7C3A42A0}" type="presParOf" srcId="{3ABE06E8-FC9E-442C-86DD-91343D005ED7}" destId="{3A32465E-B248-4432-8A92-A50DC3D45883}" srcOrd="1" destOrd="0" presId="urn:microsoft.com/office/officeart/2008/layout/NameandTitleOrganizationalChart"/>
    <dgm:cxn modelId="{A91FC64C-7A03-4D34-AD62-80C036DCA7C0}" type="presParOf" srcId="{3ABE06E8-FC9E-442C-86DD-91343D005ED7}" destId="{40860E1D-B7C4-4741-AF7B-BC9DBFBE6BD2}" srcOrd="2" destOrd="0" presId="urn:microsoft.com/office/officeart/2008/layout/NameandTitleOrganizationalChart"/>
    <dgm:cxn modelId="{2645EA96-C02C-4990-9E89-929C7E943E90}" type="presParOf" srcId="{C8661912-E3CE-4BCE-A910-E171BD89706B}" destId="{110F4435-5610-440E-A060-2AEAF07E66B3}" srcOrd="1" destOrd="0" presId="urn:microsoft.com/office/officeart/2008/layout/NameandTitleOrganizationalChart"/>
    <dgm:cxn modelId="{2750680F-6A79-4884-9DD2-E5C28F8CB5E1}" type="presParOf" srcId="{110F4435-5610-440E-A060-2AEAF07E66B3}" destId="{DD08F273-FD87-4D28-B4AD-DBA20B35A6B3}" srcOrd="0" destOrd="0" presId="urn:microsoft.com/office/officeart/2008/layout/NameandTitleOrganizationalChart"/>
    <dgm:cxn modelId="{C597E836-C8E9-4803-A533-B1435D19CCCC}" type="presParOf" srcId="{110F4435-5610-440E-A060-2AEAF07E66B3}" destId="{EC29446D-9BDA-411C-A768-D185AFFDD7CA}" srcOrd="1" destOrd="0" presId="urn:microsoft.com/office/officeart/2008/layout/NameandTitleOrganizationalChart"/>
    <dgm:cxn modelId="{89239021-A5B2-4703-87B7-D187F804252A}" type="presParOf" srcId="{EC29446D-9BDA-411C-A768-D185AFFDD7CA}" destId="{7E32161B-A289-4222-97CB-C6946673D8CC}" srcOrd="0" destOrd="0" presId="urn:microsoft.com/office/officeart/2008/layout/NameandTitleOrganizationalChart"/>
    <dgm:cxn modelId="{59A4F8AA-E5CE-4CAD-BA10-C64688B240A1}" type="presParOf" srcId="{7E32161B-A289-4222-97CB-C6946673D8CC}" destId="{C7168458-15D5-4BDC-9947-2942903F7AA6}" srcOrd="0" destOrd="0" presId="urn:microsoft.com/office/officeart/2008/layout/NameandTitleOrganizationalChart"/>
    <dgm:cxn modelId="{CF13FEF3-8E6C-4803-B5B3-CDD40572D03B}" type="presParOf" srcId="{7E32161B-A289-4222-97CB-C6946673D8CC}" destId="{AD2F70C6-9A45-4C2F-AB36-98A9B513FB4A}" srcOrd="1" destOrd="0" presId="urn:microsoft.com/office/officeart/2008/layout/NameandTitleOrganizationalChart"/>
    <dgm:cxn modelId="{C0FD4E86-4F56-42F2-9CC1-7FFAFC8B3AB0}" type="presParOf" srcId="{7E32161B-A289-4222-97CB-C6946673D8CC}" destId="{E62C878D-79D0-4AC7-B6BF-A6CE57674F8D}" srcOrd="2" destOrd="0" presId="urn:microsoft.com/office/officeart/2008/layout/NameandTitleOrganizationalChart"/>
    <dgm:cxn modelId="{B125E81C-2623-423E-916A-ECB985145D31}" type="presParOf" srcId="{EC29446D-9BDA-411C-A768-D185AFFDD7CA}" destId="{41D748D8-C72B-4563-A435-595B8D44CA12}" srcOrd="1" destOrd="0" presId="urn:microsoft.com/office/officeart/2008/layout/NameandTitleOrganizationalChart"/>
    <dgm:cxn modelId="{E1E2FC3A-4003-4EF3-9F18-C1AF45BFCEC7}" type="presParOf" srcId="{41D748D8-C72B-4563-A435-595B8D44CA12}" destId="{37643768-586B-4195-A22F-66D02A71491B}" srcOrd="0" destOrd="0" presId="urn:microsoft.com/office/officeart/2008/layout/NameandTitleOrganizationalChart"/>
    <dgm:cxn modelId="{C73CE928-35ED-416E-82B4-FC110305A4D6}" type="presParOf" srcId="{41D748D8-C72B-4563-A435-595B8D44CA12}" destId="{CAE86B5B-08B7-40D3-AE92-D0C1AC0744F3}" srcOrd="1" destOrd="0" presId="urn:microsoft.com/office/officeart/2008/layout/NameandTitleOrganizationalChart"/>
    <dgm:cxn modelId="{191E77BB-E7C5-462D-9121-20399796D7EF}" type="presParOf" srcId="{CAE86B5B-08B7-40D3-AE92-D0C1AC0744F3}" destId="{068C8AA0-78E8-4E92-8FC4-B3DD7383CCC0}" srcOrd="0" destOrd="0" presId="urn:microsoft.com/office/officeart/2008/layout/NameandTitleOrganizationalChart"/>
    <dgm:cxn modelId="{6EA875C8-F034-47A9-B192-B83C2157E4B8}" type="presParOf" srcId="{068C8AA0-78E8-4E92-8FC4-B3DD7383CCC0}" destId="{8EF3A8EC-5F40-4188-964F-7151EFA01DF7}" srcOrd="0" destOrd="0" presId="urn:microsoft.com/office/officeart/2008/layout/NameandTitleOrganizationalChart"/>
    <dgm:cxn modelId="{3764FE36-48CF-4A2E-AE59-51DE6B2E0F76}" type="presParOf" srcId="{068C8AA0-78E8-4E92-8FC4-B3DD7383CCC0}" destId="{F72B794D-179A-41D5-840A-5C4D20021FE9}" srcOrd="1" destOrd="0" presId="urn:microsoft.com/office/officeart/2008/layout/NameandTitleOrganizationalChart"/>
    <dgm:cxn modelId="{B763AF3A-85D1-492C-8A27-A9E9F75E3963}" type="presParOf" srcId="{068C8AA0-78E8-4E92-8FC4-B3DD7383CCC0}" destId="{8D01E2A0-B9C4-4FFB-A261-8D28C5DAFDA7}" srcOrd="2" destOrd="0" presId="urn:microsoft.com/office/officeart/2008/layout/NameandTitleOrganizationalChart"/>
    <dgm:cxn modelId="{E7E57ECE-8C1C-494B-B1AA-04FA85D7FEE0}" type="presParOf" srcId="{CAE86B5B-08B7-40D3-AE92-D0C1AC0744F3}" destId="{BC314A31-C35E-47C1-AAF3-80B0450D0BEF}" srcOrd="1" destOrd="0" presId="urn:microsoft.com/office/officeart/2008/layout/NameandTitleOrganizationalChart"/>
    <dgm:cxn modelId="{767A14F0-8A3A-4C6E-BFA8-1B706A74DA3B}" type="presParOf" srcId="{CAE86B5B-08B7-40D3-AE92-D0C1AC0744F3}" destId="{FB11D0C0-AF65-4DAB-BF72-65FBE91EDBE4}" srcOrd="2" destOrd="0" presId="urn:microsoft.com/office/officeart/2008/layout/NameandTitleOrganizationalChart"/>
    <dgm:cxn modelId="{324F1F24-50B5-4B8C-B59F-BB8D12228BF7}" type="presParOf" srcId="{EC29446D-9BDA-411C-A768-D185AFFDD7CA}" destId="{39BFFAE4-957E-4B79-A3A5-5E52AF5E0F9C}" srcOrd="2" destOrd="0" presId="urn:microsoft.com/office/officeart/2008/layout/NameandTitleOrganizationalChart"/>
    <dgm:cxn modelId="{2F870994-F694-4353-9F93-2A1613230BF8}" type="presParOf" srcId="{C8661912-E3CE-4BCE-A910-E171BD89706B}" destId="{4D7C206B-3C39-4C08-85B5-98A859A57AE9}" srcOrd="2" destOrd="0" presId="urn:microsoft.com/office/officeart/2008/layout/NameandTitleOrganizationalChart"/>
    <dgm:cxn modelId="{452C914E-943C-47C8-9C9B-01B35CE496CA}" type="presParOf" srcId="{ADD58E5F-858A-4F0A-8B18-DAE9B1BD10F3}" destId="{CCBC3C08-6BBE-40FB-BFE0-6EA1D112DBDC}" srcOrd="2" destOrd="0" presId="urn:microsoft.com/office/officeart/2008/layout/NameandTitleOrganizationalChart"/>
    <dgm:cxn modelId="{DE0F0AB5-79B1-4361-856A-8A8C576992CC}" type="presParOf" srcId="{72C19EA1-1362-4E45-8690-3519A921B7E7}" destId="{A2E3161F-091B-449E-A51C-A5724F138B05}" srcOrd="2" destOrd="0" presId="urn:microsoft.com/office/officeart/2008/layout/NameandTitleOrganizationalChart"/>
    <dgm:cxn modelId="{52DB5346-D63E-4FE4-A5BE-412B1534D028}" type="presParOf" srcId="{0F4AE2ED-F97B-4C60-B4E1-FB9D57ACB21E}" destId="{28445936-7E64-47B9-AB1D-7938593A22A0}" srcOrd="2" destOrd="0" presId="urn:microsoft.com/office/officeart/2008/layout/NameandTitleOrganizationalChart"/>
    <dgm:cxn modelId="{09D832EF-2E61-4A2F-B115-9FE1EB7B2213}" type="presParOf" srcId="{08AB4071-4317-45A6-91A0-910DCDE14CFB}" destId="{24F42767-AD2E-4B7A-93E6-37E0460F915F}" srcOrd="2" destOrd="0" presId="urn:microsoft.com/office/officeart/2008/layout/NameandTitleOrganizationalChart"/>
    <dgm:cxn modelId="{44703631-D1B5-4A19-91F1-D9CF73CCC13F}" type="presParOf" srcId="{9D25171E-4D84-4200-BB71-22452F49F9DE}" destId="{49107DC8-61DF-43D8-8957-028E2D07146B}" srcOrd="2" destOrd="0" presId="urn:microsoft.com/office/officeart/2008/layout/NameandTitleOrganizationalChart"/>
    <dgm:cxn modelId="{3E57BFA4-F8C6-4DFE-8426-E018A111F8CA}" type="presParOf" srcId="{A8204BCC-A50E-4CFB-AFF7-FCAA49F52888}" destId="{976C1B20-8F24-48AE-9056-9D9A29EF8ECB}" srcOrd="4" destOrd="0" presId="urn:microsoft.com/office/officeart/2008/layout/NameandTitleOrganizationalChart"/>
    <dgm:cxn modelId="{556B992B-FFD6-43E2-9E79-A65982EFA2CD}" type="presParOf" srcId="{A8204BCC-A50E-4CFB-AFF7-FCAA49F52888}" destId="{0709CBAD-8F50-4398-9CD0-B4ABDD5A5139}" srcOrd="5" destOrd="0" presId="urn:microsoft.com/office/officeart/2008/layout/NameandTitleOrganizationalChart"/>
    <dgm:cxn modelId="{56C1E83F-9F89-4D50-B868-32F2AB8A00A7}" type="presParOf" srcId="{0709CBAD-8F50-4398-9CD0-B4ABDD5A5139}" destId="{D68C7E95-3557-4B4F-9086-372809AF36AB}" srcOrd="0" destOrd="0" presId="urn:microsoft.com/office/officeart/2008/layout/NameandTitleOrganizationalChart"/>
    <dgm:cxn modelId="{783545A9-67D3-499E-8286-FA8A198CBC7A}" type="presParOf" srcId="{D68C7E95-3557-4B4F-9086-372809AF36AB}" destId="{1E5EC352-FC9D-4749-88DB-826DEE462EB5}" srcOrd="0" destOrd="0" presId="urn:microsoft.com/office/officeart/2008/layout/NameandTitleOrganizationalChart"/>
    <dgm:cxn modelId="{AB804216-2875-4737-B7DA-5D5A2F8FD17D}" type="presParOf" srcId="{D68C7E95-3557-4B4F-9086-372809AF36AB}" destId="{F940263D-8BB8-4C8F-ADDD-190436C68053}" srcOrd="1" destOrd="0" presId="urn:microsoft.com/office/officeart/2008/layout/NameandTitleOrganizationalChart"/>
    <dgm:cxn modelId="{035E9955-5DE1-4446-B73B-EC4AB2629B7F}" type="presParOf" srcId="{D68C7E95-3557-4B4F-9086-372809AF36AB}" destId="{38C2D631-3E28-47DB-BEB1-558444D4F7B8}" srcOrd="2" destOrd="0" presId="urn:microsoft.com/office/officeart/2008/layout/NameandTitleOrganizationalChart"/>
    <dgm:cxn modelId="{70E982C8-027D-4DCC-AFBA-5917AB1A270F}" type="presParOf" srcId="{0709CBAD-8F50-4398-9CD0-B4ABDD5A5139}" destId="{8FD05447-1424-4BBE-98C3-E59AC254E138}" srcOrd="1" destOrd="0" presId="urn:microsoft.com/office/officeart/2008/layout/NameandTitleOrganizationalChart"/>
    <dgm:cxn modelId="{5B206A72-8EF6-4196-85A7-8EA200A774A4}" type="presParOf" srcId="{8FD05447-1424-4BBE-98C3-E59AC254E138}" destId="{8466C624-4221-4C82-8B1C-52784DDEF91B}" srcOrd="0" destOrd="0" presId="urn:microsoft.com/office/officeart/2008/layout/NameandTitleOrganizationalChart"/>
    <dgm:cxn modelId="{1FE28E95-B9B9-4F50-8EE9-442938E7ECE8}" type="presParOf" srcId="{8FD05447-1424-4BBE-98C3-E59AC254E138}" destId="{6E0BEF65-9D43-4657-A6F9-619180C5CD01}" srcOrd="1" destOrd="0" presId="urn:microsoft.com/office/officeart/2008/layout/NameandTitleOrganizationalChart"/>
    <dgm:cxn modelId="{5D87804D-EA03-4A8F-BEA3-DDEC37BA8C27}" type="presParOf" srcId="{6E0BEF65-9D43-4657-A6F9-619180C5CD01}" destId="{DEE0294E-043D-43DA-BA90-39CD9A9AD043}" srcOrd="0" destOrd="0" presId="urn:microsoft.com/office/officeart/2008/layout/NameandTitleOrganizationalChart"/>
    <dgm:cxn modelId="{C12070A5-4B8C-4EB6-A090-E993E4F74E73}" type="presParOf" srcId="{DEE0294E-043D-43DA-BA90-39CD9A9AD043}" destId="{A16A168D-0A30-46C9-9665-8B44E99CC8B8}" srcOrd="0" destOrd="0" presId="urn:microsoft.com/office/officeart/2008/layout/NameandTitleOrganizationalChart"/>
    <dgm:cxn modelId="{589A093B-D507-4E41-976F-A996B5F66572}" type="presParOf" srcId="{DEE0294E-043D-43DA-BA90-39CD9A9AD043}" destId="{D1D2CC01-B475-4725-8177-EBE4DDC090EE}" srcOrd="1" destOrd="0" presId="urn:microsoft.com/office/officeart/2008/layout/NameandTitleOrganizationalChart"/>
    <dgm:cxn modelId="{8D4D1EDA-0538-488D-AD43-E24EB2AF116B}" type="presParOf" srcId="{DEE0294E-043D-43DA-BA90-39CD9A9AD043}" destId="{86A21431-97AA-455E-A3F6-9F6473F09637}" srcOrd="2" destOrd="0" presId="urn:microsoft.com/office/officeart/2008/layout/NameandTitleOrganizationalChart"/>
    <dgm:cxn modelId="{5B7CF1C7-74BC-4D0D-9B67-A5ADD7EEDF50}" type="presParOf" srcId="{6E0BEF65-9D43-4657-A6F9-619180C5CD01}" destId="{6391430B-C044-4AFA-AD3F-ECA39170520D}" srcOrd="1" destOrd="0" presId="urn:microsoft.com/office/officeart/2008/layout/NameandTitleOrganizationalChart"/>
    <dgm:cxn modelId="{6BF90DD8-A0EA-4D57-A262-6AB36D514E45}" type="presParOf" srcId="{6391430B-C044-4AFA-AD3F-ECA39170520D}" destId="{1F40ED9C-362A-48FC-8F27-FCB821AAB04E}" srcOrd="0" destOrd="0" presId="urn:microsoft.com/office/officeart/2008/layout/NameandTitleOrganizationalChart"/>
    <dgm:cxn modelId="{9D7EB1E8-27B7-455A-B9D2-EC7CC9188B4D}" type="presParOf" srcId="{6391430B-C044-4AFA-AD3F-ECA39170520D}" destId="{830DF33D-AF97-4DC6-A1E9-1658DF21EEFD}" srcOrd="1" destOrd="0" presId="urn:microsoft.com/office/officeart/2008/layout/NameandTitleOrganizationalChart"/>
    <dgm:cxn modelId="{2B71A6C6-A796-4832-8FA8-647AF696B78A}" type="presParOf" srcId="{830DF33D-AF97-4DC6-A1E9-1658DF21EEFD}" destId="{56ACBBD6-057B-4F50-8218-B8D40C1FD27E}" srcOrd="0" destOrd="0" presId="urn:microsoft.com/office/officeart/2008/layout/NameandTitleOrganizationalChart"/>
    <dgm:cxn modelId="{FDB2DBF1-20C5-45BB-AF60-D538A0B6437E}" type="presParOf" srcId="{56ACBBD6-057B-4F50-8218-B8D40C1FD27E}" destId="{FDAFDA96-CF60-4291-B1F8-6B5AB6ECD474}" srcOrd="0" destOrd="0" presId="urn:microsoft.com/office/officeart/2008/layout/NameandTitleOrganizationalChart"/>
    <dgm:cxn modelId="{414B2F36-A6A2-42C0-B660-A78F502D0390}" type="presParOf" srcId="{56ACBBD6-057B-4F50-8218-B8D40C1FD27E}" destId="{FF744F0C-2862-4A62-A53D-E2E52A2B11A8}" srcOrd="1" destOrd="0" presId="urn:microsoft.com/office/officeart/2008/layout/NameandTitleOrganizationalChart"/>
    <dgm:cxn modelId="{6074DC04-EEF1-43DF-A1EB-A1F17E5232EA}" type="presParOf" srcId="{56ACBBD6-057B-4F50-8218-B8D40C1FD27E}" destId="{6CA39DF5-2F87-4333-A1FD-E096DD0E71A8}" srcOrd="2" destOrd="0" presId="urn:microsoft.com/office/officeart/2008/layout/NameandTitleOrganizationalChart"/>
    <dgm:cxn modelId="{6479B194-B136-41A5-B4BD-D4F4AA1192B3}" type="presParOf" srcId="{830DF33D-AF97-4DC6-A1E9-1658DF21EEFD}" destId="{2B285065-08D5-4B78-9D22-7D545AAF2EDA}" srcOrd="1" destOrd="0" presId="urn:microsoft.com/office/officeart/2008/layout/NameandTitleOrganizationalChart"/>
    <dgm:cxn modelId="{AF2D3C06-203B-4382-84D0-A47AA93C9CA3}" type="presParOf" srcId="{2B285065-08D5-4B78-9D22-7D545AAF2EDA}" destId="{2CB4A131-24F3-4904-9F2A-468848A57CF9}" srcOrd="0" destOrd="0" presId="urn:microsoft.com/office/officeart/2008/layout/NameandTitleOrganizationalChart"/>
    <dgm:cxn modelId="{CCFF7984-427A-4AFC-AA72-C639D3D4B0CF}" type="presParOf" srcId="{2B285065-08D5-4B78-9D22-7D545AAF2EDA}" destId="{618237F9-6971-430B-A4AC-FDEE0FB0F35F}" srcOrd="1" destOrd="0" presId="urn:microsoft.com/office/officeart/2008/layout/NameandTitleOrganizationalChart"/>
    <dgm:cxn modelId="{8DA54F05-E92C-4604-A679-F0B41BF4D863}" type="presParOf" srcId="{618237F9-6971-430B-A4AC-FDEE0FB0F35F}" destId="{B6E0F980-F93A-49F2-8916-A37A71E794E6}" srcOrd="0" destOrd="0" presId="urn:microsoft.com/office/officeart/2008/layout/NameandTitleOrganizationalChart"/>
    <dgm:cxn modelId="{97AFF74F-2028-409B-83E0-3F4146F62983}" type="presParOf" srcId="{B6E0F980-F93A-49F2-8916-A37A71E794E6}" destId="{05224D29-E763-413A-906E-13A93A39E318}" srcOrd="0" destOrd="0" presId="urn:microsoft.com/office/officeart/2008/layout/NameandTitleOrganizationalChart"/>
    <dgm:cxn modelId="{BE11CA8E-BFAF-4667-AC7B-15B66F0F9DE7}" type="presParOf" srcId="{B6E0F980-F93A-49F2-8916-A37A71E794E6}" destId="{76928A9F-0E51-4FB9-9016-DEF6D3134454}" srcOrd="1" destOrd="0" presId="urn:microsoft.com/office/officeart/2008/layout/NameandTitleOrganizationalChart"/>
    <dgm:cxn modelId="{63A318C4-3BA1-44DD-9614-EA9D355FAB6B}" type="presParOf" srcId="{B6E0F980-F93A-49F2-8916-A37A71E794E6}" destId="{EC590C67-EB3E-40BF-81A8-DFF21E96D99A}" srcOrd="2" destOrd="0" presId="urn:microsoft.com/office/officeart/2008/layout/NameandTitleOrganizationalChart"/>
    <dgm:cxn modelId="{D83C95CE-80F6-4CCD-A3E1-0498296D2898}" type="presParOf" srcId="{618237F9-6971-430B-A4AC-FDEE0FB0F35F}" destId="{FA28250D-BCE9-4F08-918F-18F0099B4D1A}" srcOrd="1" destOrd="0" presId="urn:microsoft.com/office/officeart/2008/layout/NameandTitleOrganizationalChart"/>
    <dgm:cxn modelId="{BEF2BE35-B5F7-4B8F-8EEA-845D85FEC75C}" type="presParOf" srcId="{FA28250D-BCE9-4F08-918F-18F0099B4D1A}" destId="{03BADAF5-EA33-47D0-A70A-E84345C8418D}" srcOrd="0" destOrd="0" presId="urn:microsoft.com/office/officeart/2008/layout/NameandTitleOrganizationalChart"/>
    <dgm:cxn modelId="{F2CF06AF-B3F7-477F-9FF5-555243DF1553}" type="presParOf" srcId="{FA28250D-BCE9-4F08-918F-18F0099B4D1A}" destId="{B55BE1E8-B62E-4E9D-AB58-F6474D28D2AC}" srcOrd="1" destOrd="0" presId="urn:microsoft.com/office/officeart/2008/layout/NameandTitleOrganizationalChart"/>
    <dgm:cxn modelId="{3BC9119C-F4F1-4D10-8CEF-44F18EC53F15}" type="presParOf" srcId="{B55BE1E8-B62E-4E9D-AB58-F6474D28D2AC}" destId="{D9653C70-FE5E-41B8-B9B7-D410999E0D7A}" srcOrd="0" destOrd="0" presId="urn:microsoft.com/office/officeart/2008/layout/NameandTitleOrganizationalChart"/>
    <dgm:cxn modelId="{5FD9F56E-C40D-4B89-AF52-B73EF02C6F38}" type="presParOf" srcId="{D9653C70-FE5E-41B8-B9B7-D410999E0D7A}" destId="{C2018BF1-2AEF-4AC1-AA43-E11133199768}" srcOrd="0" destOrd="0" presId="urn:microsoft.com/office/officeart/2008/layout/NameandTitleOrganizationalChart"/>
    <dgm:cxn modelId="{CEF469DE-B262-421E-B9F3-C08F8101ED40}" type="presParOf" srcId="{D9653C70-FE5E-41B8-B9B7-D410999E0D7A}" destId="{7F78381D-DC4A-4E16-9A43-CF02C31BBB22}" srcOrd="1" destOrd="0" presId="urn:microsoft.com/office/officeart/2008/layout/NameandTitleOrganizationalChart"/>
    <dgm:cxn modelId="{E4278659-CC90-40F5-B02B-0689495C2902}" type="presParOf" srcId="{D9653C70-FE5E-41B8-B9B7-D410999E0D7A}" destId="{641CA8EE-E6BE-4975-B91B-C1376319BDDC}" srcOrd="2" destOrd="0" presId="urn:microsoft.com/office/officeart/2008/layout/NameandTitleOrganizationalChart"/>
    <dgm:cxn modelId="{325F9354-F7CB-4158-AEA5-DDB247FBE046}" type="presParOf" srcId="{B55BE1E8-B62E-4E9D-AB58-F6474D28D2AC}" destId="{5B26C5E2-E5F6-4749-BAC6-EF5D366B2E5A}" srcOrd="1" destOrd="0" presId="urn:microsoft.com/office/officeart/2008/layout/NameandTitleOrganizationalChart"/>
    <dgm:cxn modelId="{7CC64B7E-1A9A-409F-933F-00A0D1171E52}" type="presParOf" srcId="{5B26C5E2-E5F6-4749-BAC6-EF5D366B2E5A}" destId="{7DF74679-875F-4ED5-BC16-8B507B670D50}" srcOrd="0" destOrd="0" presId="urn:microsoft.com/office/officeart/2008/layout/NameandTitleOrganizationalChart"/>
    <dgm:cxn modelId="{4BA2E535-11FC-4CCD-BF5E-FB8E457CD295}" type="presParOf" srcId="{5B26C5E2-E5F6-4749-BAC6-EF5D366B2E5A}" destId="{A8A07775-C9C4-4057-9461-F69A3F26C131}" srcOrd="1" destOrd="0" presId="urn:microsoft.com/office/officeart/2008/layout/NameandTitleOrganizationalChart"/>
    <dgm:cxn modelId="{0E27C139-EF39-498C-A74E-342E52F314AF}" type="presParOf" srcId="{A8A07775-C9C4-4057-9461-F69A3F26C131}" destId="{0752B7AA-8E56-418E-BF2A-18E11115ABBC}" srcOrd="0" destOrd="0" presId="urn:microsoft.com/office/officeart/2008/layout/NameandTitleOrganizationalChart"/>
    <dgm:cxn modelId="{124161E5-16F5-4DB2-81BC-D9F625D6EC09}" type="presParOf" srcId="{0752B7AA-8E56-418E-BF2A-18E11115ABBC}" destId="{44E9A576-50A2-46FA-BA53-B761E430A2EC}" srcOrd="0" destOrd="0" presId="urn:microsoft.com/office/officeart/2008/layout/NameandTitleOrganizationalChart"/>
    <dgm:cxn modelId="{606BF70F-3DB9-41DF-A3BE-0E41E0B8FB5C}" type="presParOf" srcId="{0752B7AA-8E56-418E-BF2A-18E11115ABBC}" destId="{9D377F3E-8403-4F6F-8AC9-2AF85F29406F}" srcOrd="1" destOrd="0" presId="urn:microsoft.com/office/officeart/2008/layout/NameandTitleOrganizationalChart"/>
    <dgm:cxn modelId="{EE9DAF33-2139-4579-9A88-3470F566E8DD}" type="presParOf" srcId="{0752B7AA-8E56-418E-BF2A-18E11115ABBC}" destId="{3704AB45-1335-416C-8961-9654DD094A5B}" srcOrd="2" destOrd="0" presId="urn:microsoft.com/office/officeart/2008/layout/NameandTitleOrganizationalChart"/>
    <dgm:cxn modelId="{0A334310-E047-453C-95C5-CF32D36C6CF7}" type="presParOf" srcId="{A8A07775-C9C4-4057-9461-F69A3F26C131}" destId="{A1A376CF-89C8-4E3F-8CD5-D8C6AD8A7670}" srcOrd="1" destOrd="0" presId="urn:microsoft.com/office/officeart/2008/layout/NameandTitleOrganizationalChart"/>
    <dgm:cxn modelId="{0C9A13FD-475D-4198-98F9-4811CA3A5286}" type="presParOf" srcId="{A1A376CF-89C8-4E3F-8CD5-D8C6AD8A7670}" destId="{A5A047A9-7F3B-4532-9463-3D023B75E11E}" srcOrd="0" destOrd="0" presId="urn:microsoft.com/office/officeart/2008/layout/NameandTitleOrganizationalChart"/>
    <dgm:cxn modelId="{BF5B6044-0C2A-4401-B3BD-09078FD4D932}" type="presParOf" srcId="{A1A376CF-89C8-4E3F-8CD5-D8C6AD8A7670}" destId="{937E38B9-D708-4BEB-93FA-15F47641B240}" srcOrd="1" destOrd="0" presId="urn:microsoft.com/office/officeart/2008/layout/NameandTitleOrganizationalChart"/>
    <dgm:cxn modelId="{55D2BD9F-7847-41A1-A39C-571CB1251868}" type="presParOf" srcId="{937E38B9-D708-4BEB-93FA-15F47641B240}" destId="{6DA49E39-1A55-4469-A3F4-A7D7B78CC37A}" srcOrd="0" destOrd="0" presId="urn:microsoft.com/office/officeart/2008/layout/NameandTitleOrganizationalChart"/>
    <dgm:cxn modelId="{B4F50B7D-D0DA-4BD3-A87A-308EDA5BD24D}" type="presParOf" srcId="{6DA49E39-1A55-4469-A3F4-A7D7B78CC37A}" destId="{C733042D-E423-466C-9D72-2D3700600661}" srcOrd="0" destOrd="0" presId="urn:microsoft.com/office/officeart/2008/layout/NameandTitleOrganizationalChart"/>
    <dgm:cxn modelId="{046D9B68-6403-423D-9A28-18ADF44DAE37}" type="presParOf" srcId="{6DA49E39-1A55-4469-A3F4-A7D7B78CC37A}" destId="{DDA549F0-ED2E-4AAE-9B3F-023469B19034}" srcOrd="1" destOrd="0" presId="urn:microsoft.com/office/officeart/2008/layout/NameandTitleOrganizationalChart"/>
    <dgm:cxn modelId="{428C70F7-ED55-4D57-9BE5-3FFC260D459D}" type="presParOf" srcId="{6DA49E39-1A55-4469-A3F4-A7D7B78CC37A}" destId="{126514C2-35E6-467A-A552-E0FD7B19CF5B}" srcOrd="2" destOrd="0" presId="urn:microsoft.com/office/officeart/2008/layout/NameandTitleOrganizationalChart"/>
    <dgm:cxn modelId="{03F8A0C0-E393-497F-B605-D7DB66CBF675}" type="presParOf" srcId="{937E38B9-D708-4BEB-93FA-15F47641B240}" destId="{65BB9D20-1FE5-450A-B63F-E06D7EFCF0E5}" srcOrd="1" destOrd="0" presId="urn:microsoft.com/office/officeart/2008/layout/NameandTitleOrganizationalChart"/>
    <dgm:cxn modelId="{7ED105FA-AD07-4F54-B41B-2F9092468F28}" type="presParOf" srcId="{65BB9D20-1FE5-450A-B63F-E06D7EFCF0E5}" destId="{C20EC4A5-FE32-4635-880B-DD9020212636}" srcOrd="0" destOrd="0" presId="urn:microsoft.com/office/officeart/2008/layout/NameandTitleOrganizationalChart"/>
    <dgm:cxn modelId="{9095F909-F46A-48A5-8A4D-9D71AF3D029C}" type="presParOf" srcId="{65BB9D20-1FE5-450A-B63F-E06D7EFCF0E5}" destId="{82B3014C-C920-4DF0-ABC9-C2BF08731AAD}" srcOrd="1" destOrd="0" presId="urn:microsoft.com/office/officeart/2008/layout/NameandTitleOrganizationalChart"/>
    <dgm:cxn modelId="{6D7AA850-E193-4009-B88E-958F5E52897A}" type="presParOf" srcId="{82B3014C-C920-4DF0-ABC9-C2BF08731AAD}" destId="{9DA05E36-DB78-4339-8937-3FF170420A1A}" srcOrd="0" destOrd="0" presId="urn:microsoft.com/office/officeart/2008/layout/NameandTitleOrganizationalChart"/>
    <dgm:cxn modelId="{29B510DF-68D1-4AE9-B917-D66070F947F5}" type="presParOf" srcId="{9DA05E36-DB78-4339-8937-3FF170420A1A}" destId="{805CF00E-C42E-42D5-975E-706599AA9E42}" srcOrd="0" destOrd="0" presId="urn:microsoft.com/office/officeart/2008/layout/NameandTitleOrganizationalChart"/>
    <dgm:cxn modelId="{FD8B2787-419F-470A-B25F-B3C56C023CD4}" type="presParOf" srcId="{9DA05E36-DB78-4339-8937-3FF170420A1A}" destId="{8D5981F2-C634-4C9E-ABD8-1CE2AC1743EB}" srcOrd="1" destOrd="0" presId="urn:microsoft.com/office/officeart/2008/layout/NameandTitleOrganizationalChart"/>
    <dgm:cxn modelId="{0DC37E70-E675-46FD-B996-52C6D82CE180}" type="presParOf" srcId="{9DA05E36-DB78-4339-8937-3FF170420A1A}" destId="{FFA9C2BA-09E0-45BE-AFE8-35772DFE3F6A}" srcOrd="2" destOrd="0" presId="urn:microsoft.com/office/officeart/2008/layout/NameandTitleOrganizationalChart"/>
    <dgm:cxn modelId="{E1E70991-A994-4ADD-922D-547249A944DA}" type="presParOf" srcId="{82B3014C-C920-4DF0-ABC9-C2BF08731AAD}" destId="{D5EEDF31-5B0B-4BDC-8561-0E2BB8B4E92F}" srcOrd="1" destOrd="0" presId="urn:microsoft.com/office/officeart/2008/layout/NameandTitleOrganizationalChart"/>
    <dgm:cxn modelId="{208D762D-97AB-4AFC-8FF0-629889E5C22B}" type="presParOf" srcId="{D5EEDF31-5B0B-4BDC-8561-0E2BB8B4E92F}" destId="{0DB4F683-31F1-46BA-8262-F6DD86960139}" srcOrd="0" destOrd="0" presId="urn:microsoft.com/office/officeart/2008/layout/NameandTitleOrganizationalChart"/>
    <dgm:cxn modelId="{F51FD008-2CC1-4A75-AF26-293ACB5620E1}" type="presParOf" srcId="{D5EEDF31-5B0B-4BDC-8561-0E2BB8B4E92F}" destId="{2F2DAE23-1050-4526-A602-5E727D154192}" srcOrd="1" destOrd="0" presId="urn:microsoft.com/office/officeart/2008/layout/NameandTitleOrganizationalChart"/>
    <dgm:cxn modelId="{58220B28-A6EB-4ACE-8D0A-18E03904BAB1}" type="presParOf" srcId="{2F2DAE23-1050-4526-A602-5E727D154192}" destId="{EF79F87F-F1E6-4690-949B-09CB4198EFE9}" srcOrd="0" destOrd="0" presId="urn:microsoft.com/office/officeart/2008/layout/NameandTitleOrganizationalChart"/>
    <dgm:cxn modelId="{DC2579BE-B062-4D63-AABD-773715E8702C}" type="presParOf" srcId="{EF79F87F-F1E6-4690-949B-09CB4198EFE9}" destId="{C02FDA11-045A-49C0-A720-419AA10AEEC3}" srcOrd="0" destOrd="0" presId="urn:microsoft.com/office/officeart/2008/layout/NameandTitleOrganizationalChart"/>
    <dgm:cxn modelId="{AD076454-F1F8-43D2-9D0D-91175D2DDD2F}" type="presParOf" srcId="{EF79F87F-F1E6-4690-949B-09CB4198EFE9}" destId="{92987066-EA43-4585-A658-D4118365679C}" srcOrd="1" destOrd="0" presId="urn:microsoft.com/office/officeart/2008/layout/NameandTitleOrganizationalChart"/>
    <dgm:cxn modelId="{6C765578-2018-4ABB-8EA0-F4E3EAB77F08}" type="presParOf" srcId="{EF79F87F-F1E6-4690-949B-09CB4198EFE9}" destId="{21288D4E-8CCA-4685-914A-4326C3C1E22E}" srcOrd="2" destOrd="0" presId="urn:microsoft.com/office/officeart/2008/layout/NameandTitleOrganizationalChart"/>
    <dgm:cxn modelId="{1208FD4A-69EE-466D-A8E2-FA394D98DCED}" type="presParOf" srcId="{2F2DAE23-1050-4526-A602-5E727D154192}" destId="{A73DF28B-9F21-42A5-9AFF-34F1D68E1BFD}" srcOrd="1" destOrd="0" presId="urn:microsoft.com/office/officeart/2008/layout/NameandTitleOrganizationalChart"/>
    <dgm:cxn modelId="{762CA3AB-93EE-423F-A647-9F8CEF79B931}" type="presParOf" srcId="{2F2DAE23-1050-4526-A602-5E727D154192}" destId="{EDBCF4AD-F0F3-44D9-892A-37BBEF9CB10E}" srcOrd="2" destOrd="0" presId="urn:microsoft.com/office/officeart/2008/layout/NameandTitleOrganizationalChart"/>
    <dgm:cxn modelId="{C541743F-DEAE-4F9D-8E3E-329BA6BEBFFF}" type="presParOf" srcId="{82B3014C-C920-4DF0-ABC9-C2BF08731AAD}" destId="{BE5F6D3E-6198-4FE4-AEB9-2EFCC7035B33}" srcOrd="2" destOrd="0" presId="urn:microsoft.com/office/officeart/2008/layout/NameandTitleOrganizationalChart"/>
    <dgm:cxn modelId="{FB72C60A-F5D7-48F3-B156-47ADE7B70EF0}" type="presParOf" srcId="{937E38B9-D708-4BEB-93FA-15F47641B240}" destId="{D158425B-9A2E-4515-820A-5417E397AE2F}" srcOrd="2" destOrd="0" presId="urn:microsoft.com/office/officeart/2008/layout/NameandTitleOrganizationalChart"/>
    <dgm:cxn modelId="{D6B6CB9E-F9A0-47F2-AD42-E013FCD6FD5E}" type="presParOf" srcId="{A8A07775-C9C4-4057-9461-F69A3F26C131}" destId="{00DDD775-AD7C-40E4-89EB-F13638A398A9}" srcOrd="2" destOrd="0" presId="urn:microsoft.com/office/officeart/2008/layout/NameandTitleOrganizationalChart"/>
    <dgm:cxn modelId="{420CCE4D-3635-4D0C-B83C-C920D39611E1}" type="presParOf" srcId="{B55BE1E8-B62E-4E9D-AB58-F6474D28D2AC}" destId="{3CF8EA21-886F-4950-BD5A-9B6AAC01F363}" srcOrd="2" destOrd="0" presId="urn:microsoft.com/office/officeart/2008/layout/NameandTitleOrganizationalChart"/>
    <dgm:cxn modelId="{27B94C2D-31EE-49C6-8815-276B08ACA8A6}" type="presParOf" srcId="{618237F9-6971-430B-A4AC-FDEE0FB0F35F}" destId="{9C6A4A68-839E-45BC-ADB8-B5A82F280A7C}" srcOrd="2" destOrd="0" presId="urn:microsoft.com/office/officeart/2008/layout/NameandTitleOrganizationalChart"/>
    <dgm:cxn modelId="{D01E6B94-C197-4E5A-95A7-503A842170D1}" type="presParOf" srcId="{830DF33D-AF97-4DC6-A1E9-1658DF21EEFD}" destId="{5F373C2B-2F31-442C-B387-3A232A18AFBF}" srcOrd="2" destOrd="0" presId="urn:microsoft.com/office/officeart/2008/layout/NameandTitleOrganizationalChart"/>
    <dgm:cxn modelId="{FB10653B-4FAB-497B-A4CF-94EEADC608C1}" type="presParOf" srcId="{6E0BEF65-9D43-4657-A6F9-619180C5CD01}" destId="{4F79283F-7A4C-4B39-A782-73BD51912DC7}" srcOrd="2" destOrd="0" presId="urn:microsoft.com/office/officeart/2008/layout/NameandTitleOrganizationalChart"/>
    <dgm:cxn modelId="{51777D92-D8AA-436E-9BDA-C71BB8B76999}" type="presParOf" srcId="{0709CBAD-8F50-4398-9CD0-B4ABDD5A5139}" destId="{6755AC30-9CAC-4193-AF48-A1F0F3CE43C0}" srcOrd="2" destOrd="0" presId="urn:microsoft.com/office/officeart/2008/layout/NameandTitleOrganizationalChart"/>
    <dgm:cxn modelId="{F6C84E09-5845-47C4-804F-C3779135C526}" type="presParOf" srcId="{87B7E447-6B8B-4A33-80BA-A4FF84E17DB0}" destId="{D6BE4CE3-E81B-44C9-8699-40DF5753B3AF}" srcOrd="2" destOrd="0" presId="urn:microsoft.com/office/officeart/2008/layout/NameandTitleOrganizationalChart"/>
    <dgm:cxn modelId="{1A736FF7-2C0C-4815-80DF-ECAD77E18C1F}" type="presParOf" srcId="{3D333C02-A63C-40AD-9A4F-820EDF074CEA}" destId="{CE2B2CB1-962B-48F0-8C2E-8DE95BABC395}" srcOrd="1" destOrd="0" presId="urn:microsoft.com/office/officeart/2008/layout/NameandTitleOrganizationalChart"/>
    <dgm:cxn modelId="{9D76DE74-7872-420E-8E3A-384BEE02702A}" type="presParOf" srcId="{CE2B2CB1-962B-48F0-8C2E-8DE95BABC395}" destId="{F3C53E87-C201-44BE-B2F4-F5C4F29AD7C5}" srcOrd="0" destOrd="0" presId="urn:microsoft.com/office/officeart/2008/layout/NameandTitleOrganizationalChart"/>
    <dgm:cxn modelId="{CB29122A-058D-46B4-BDDC-BEEC7AD974C5}" type="presParOf" srcId="{F3C53E87-C201-44BE-B2F4-F5C4F29AD7C5}" destId="{138D1A4E-D479-4089-AA2C-EA702E2417B3}" srcOrd="0" destOrd="0" presId="urn:microsoft.com/office/officeart/2008/layout/NameandTitleOrganizationalChart"/>
    <dgm:cxn modelId="{86174985-5315-47F8-B8B4-B89563D23950}" type="presParOf" srcId="{F3C53E87-C201-44BE-B2F4-F5C4F29AD7C5}" destId="{EC64B401-22A6-431B-A62D-11BE59C591F0}" srcOrd="1" destOrd="0" presId="urn:microsoft.com/office/officeart/2008/layout/NameandTitleOrganizationalChart"/>
    <dgm:cxn modelId="{662985F1-5808-45D3-9E36-4B24BD860343}" type="presParOf" srcId="{F3C53E87-C201-44BE-B2F4-F5C4F29AD7C5}" destId="{D468D1F7-88C3-4811-88F8-674BA910BAA3}" srcOrd="2" destOrd="0" presId="urn:microsoft.com/office/officeart/2008/layout/NameandTitleOrganizationalChart"/>
    <dgm:cxn modelId="{875684EE-D9EA-4755-BB3F-ECFBBBF5E97A}" type="presParOf" srcId="{CE2B2CB1-962B-48F0-8C2E-8DE95BABC395}" destId="{AFF3AB01-ABC3-4A0D-967C-F890AA6051A5}" srcOrd="1" destOrd="0" presId="urn:microsoft.com/office/officeart/2008/layout/NameandTitleOrganizationalChart"/>
    <dgm:cxn modelId="{C096FC03-9731-4247-AA81-496A6F49A05D}" type="presParOf" srcId="{CE2B2CB1-962B-48F0-8C2E-8DE95BABC395}" destId="{F64CF3DD-B924-4ADD-A0A2-445A644A14A5}" srcOrd="2" destOrd="0" presId="urn:microsoft.com/office/officeart/2008/layout/NameandTitleOrganizationalChar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4F683-31F1-46BA-8262-F6DD86960139}">
      <dsp:nvSpPr>
        <dsp:cNvPr id="0" name=""/>
        <dsp:cNvSpPr/>
      </dsp:nvSpPr>
      <dsp:spPr>
        <a:xfrm>
          <a:off x="14687174" y="6992879"/>
          <a:ext cx="557814" cy="24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23"/>
              </a:lnTo>
              <a:lnTo>
                <a:pt x="557814" y="144623"/>
              </a:lnTo>
              <a:lnTo>
                <a:pt x="557814" y="2454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EC4A5-FE32-4635-880B-DD9020212636}">
      <dsp:nvSpPr>
        <dsp:cNvPr id="0" name=""/>
        <dsp:cNvSpPr/>
      </dsp:nvSpPr>
      <dsp:spPr>
        <a:xfrm>
          <a:off x="14687174" y="6277520"/>
          <a:ext cx="502705" cy="194027"/>
        </a:xfrm>
        <a:custGeom>
          <a:avLst/>
          <a:gdLst/>
          <a:ahLst/>
          <a:cxnLst/>
          <a:rect l="0" t="0" r="0" b="0"/>
          <a:pathLst>
            <a:path>
              <a:moveTo>
                <a:pt x="502705" y="0"/>
              </a:moveTo>
              <a:lnTo>
                <a:pt x="502705" y="93206"/>
              </a:lnTo>
              <a:lnTo>
                <a:pt x="0" y="93206"/>
              </a:lnTo>
              <a:lnTo>
                <a:pt x="0" y="194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047A9-7F3B-4532-9463-3D023B75E11E}">
      <dsp:nvSpPr>
        <dsp:cNvPr id="0" name=""/>
        <dsp:cNvSpPr/>
      </dsp:nvSpPr>
      <dsp:spPr>
        <a:xfrm>
          <a:off x="15093090" y="5551901"/>
          <a:ext cx="96790" cy="23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91"/>
              </a:lnTo>
              <a:lnTo>
                <a:pt x="96790" y="133791"/>
              </a:lnTo>
              <a:lnTo>
                <a:pt x="96790" y="2346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74679-875F-4ED5-BC16-8B507B670D50}">
      <dsp:nvSpPr>
        <dsp:cNvPr id="0" name=""/>
        <dsp:cNvSpPr/>
      </dsp:nvSpPr>
      <dsp:spPr>
        <a:xfrm>
          <a:off x="14980826" y="4853150"/>
          <a:ext cx="112263" cy="1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8"/>
              </a:lnTo>
              <a:lnTo>
                <a:pt x="112263" y="33078"/>
              </a:lnTo>
              <a:lnTo>
                <a:pt x="112263" y="1338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ADAF5-EA33-47D0-A70A-E84345C8418D}">
      <dsp:nvSpPr>
        <dsp:cNvPr id="0" name=""/>
        <dsp:cNvSpPr/>
      </dsp:nvSpPr>
      <dsp:spPr>
        <a:xfrm>
          <a:off x="14935106" y="3940670"/>
          <a:ext cx="91440" cy="160740"/>
        </a:xfrm>
        <a:custGeom>
          <a:avLst/>
          <a:gdLst/>
          <a:ahLst/>
          <a:cxnLst/>
          <a:rect l="0" t="0" r="0" b="0"/>
          <a:pathLst>
            <a:path>
              <a:moveTo>
                <a:pt x="51002" y="0"/>
              </a:moveTo>
              <a:lnTo>
                <a:pt x="51002" y="59919"/>
              </a:lnTo>
              <a:lnTo>
                <a:pt x="45720" y="59919"/>
              </a:lnTo>
              <a:lnTo>
                <a:pt x="45720" y="1607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4A131-24F3-4904-9F2A-468848A57CF9}">
      <dsp:nvSpPr>
        <dsp:cNvPr id="0" name=""/>
        <dsp:cNvSpPr/>
      </dsp:nvSpPr>
      <dsp:spPr>
        <a:xfrm>
          <a:off x="14940389" y="3149711"/>
          <a:ext cx="91440" cy="188005"/>
        </a:xfrm>
        <a:custGeom>
          <a:avLst/>
          <a:gdLst/>
          <a:ahLst/>
          <a:cxnLst/>
          <a:rect l="0" t="0" r="0" b="0"/>
          <a:pathLst>
            <a:path>
              <a:moveTo>
                <a:pt x="54599" y="0"/>
              </a:moveTo>
              <a:lnTo>
                <a:pt x="54599" y="87184"/>
              </a:lnTo>
              <a:lnTo>
                <a:pt x="45720" y="87184"/>
              </a:lnTo>
              <a:lnTo>
                <a:pt x="45720" y="18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0ED9C-362A-48FC-8F27-FCB821AAB04E}">
      <dsp:nvSpPr>
        <dsp:cNvPr id="0" name=""/>
        <dsp:cNvSpPr/>
      </dsp:nvSpPr>
      <dsp:spPr>
        <a:xfrm>
          <a:off x="14949269" y="2392515"/>
          <a:ext cx="91440" cy="160736"/>
        </a:xfrm>
        <a:custGeom>
          <a:avLst/>
          <a:gdLst/>
          <a:ahLst/>
          <a:cxnLst/>
          <a:rect l="0" t="0" r="0" b="0"/>
          <a:pathLst>
            <a:path>
              <a:moveTo>
                <a:pt x="90852" y="0"/>
              </a:moveTo>
              <a:lnTo>
                <a:pt x="90852" y="59915"/>
              </a:lnTo>
              <a:lnTo>
                <a:pt x="45720" y="59915"/>
              </a:lnTo>
              <a:lnTo>
                <a:pt x="45720" y="1607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6C624-4221-4C82-8B1C-52784DDEF91B}">
      <dsp:nvSpPr>
        <dsp:cNvPr id="0" name=""/>
        <dsp:cNvSpPr/>
      </dsp:nvSpPr>
      <dsp:spPr>
        <a:xfrm>
          <a:off x="14893340" y="1649635"/>
          <a:ext cx="146781" cy="162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18"/>
              </a:lnTo>
              <a:lnTo>
                <a:pt x="146781" y="61518"/>
              </a:lnTo>
              <a:lnTo>
                <a:pt x="146781" y="162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C1B20-8F24-48AE-9056-9D9A29EF8ECB}">
      <dsp:nvSpPr>
        <dsp:cNvPr id="0" name=""/>
        <dsp:cNvSpPr/>
      </dsp:nvSpPr>
      <dsp:spPr>
        <a:xfrm>
          <a:off x="8801100" y="620377"/>
          <a:ext cx="6092240" cy="30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3"/>
              </a:lnTo>
              <a:lnTo>
                <a:pt x="6092240" y="207763"/>
              </a:lnTo>
              <a:lnTo>
                <a:pt x="6092240" y="308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43768-586B-4195-A22F-66D02A71491B}">
      <dsp:nvSpPr>
        <dsp:cNvPr id="0" name=""/>
        <dsp:cNvSpPr/>
      </dsp:nvSpPr>
      <dsp:spPr>
        <a:xfrm>
          <a:off x="8794232" y="7345913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F273-FD87-4D28-B4AD-DBA20B35A6B3}">
      <dsp:nvSpPr>
        <dsp:cNvPr id="0" name=""/>
        <dsp:cNvSpPr/>
      </dsp:nvSpPr>
      <dsp:spPr>
        <a:xfrm>
          <a:off x="8794232" y="6367132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F29CB-A708-4895-9F78-814D259231FF}">
      <dsp:nvSpPr>
        <dsp:cNvPr id="0" name=""/>
        <dsp:cNvSpPr/>
      </dsp:nvSpPr>
      <dsp:spPr>
        <a:xfrm>
          <a:off x="8794232" y="5394785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43F0F-A78B-414A-B137-E24373ACAB1E}">
      <dsp:nvSpPr>
        <dsp:cNvPr id="0" name=""/>
        <dsp:cNvSpPr/>
      </dsp:nvSpPr>
      <dsp:spPr>
        <a:xfrm>
          <a:off x="8794232" y="4545438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39F16-138D-43BE-A877-4A7010A934D8}">
      <dsp:nvSpPr>
        <dsp:cNvPr id="0" name=""/>
        <dsp:cNvSpPr/>
      </dsp:nvSpPr>
      <dsp:spPr>
        <a:xfrm>
          <a:off x="8794232" y="3657319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497D7-B920-4846-BF6E-7165951055D4}">
      <dsp:nvSpPr>
        <dsp:cNvPr id="0" name=""/>
        <dsp:cNvSpPr/>
      </dsp:nvSpPr>
      <dsp:spPr>
        <a:xfrm>
          <a:off x="8794232" y="2572205"/>
          <a:ext cx="91440" cy="201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E6D1B-3207-4F3A-8031-6D54F6DF8C35}">
      <dsp:nvSpPr>
        <dsp:cNvPr id="0" name=""/>
        <dsp:cNvSpPr/>
      </dsp:nvSpPr>
      <dsp:spPr>
        <a:xfrm>
          <a:off x="8791536" y="171924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8415" y="45720"/>
              </a:lnTo>
              <a:lnTo>
                <a:pt x="48415" y="1168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A3911-6C4E-4D82-8211-3F3DDC13247D}">
      <dsp:nvSpPr>
        <dsp:cNvPr id="0" name=""/>
        <dsp:cNvSpPr/>
      </dsp:nvSpPr>
      <dsp:spPr>
        <a:xfrm>
          <a:off x="8755380" y="620377"/>
          <a:ext cx="91440" cy="332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299"/>
              </a:lnTo>
              <a:lnTo>
                <a:pt x="81876" y="231299"/>
              </a:lnTo>
              <a:lnTo>
                <a:pt x="81876" y="33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A6DF9-07B6-4DFB-8A51-E06509A07C67}">
      <dsp:nvSpPr>
        <dsp:cNvPr id="0" name=""/>
        <dsp:cNvSpPr/>
      </dsp:nvSpPr>
      <dsp:spPr>
        <a:xfrm>
          <a:off x="4420635" y="7030154"/>
          <a:ext cx="91440" cy="249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DDAF4-A1B6-43A8-BA48-09C903E099B6}">
      <dsp:nvSpPr>
        <dsp:cNvPr id="0" name=""/>
        <dsp:cNvSpPr/>
      </dsp:nvSpPr>
      <dsp:spPr>
        <a:xfrm>
          <a:off x="4420635" y="6348410"/>
          <a:ext cx="91440" cy="249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182BB-B0F7-414C-8E64-0116E917D77C}">
      <dsp:nvSpPr>
        <dsp:cNvPr id="0" name=""/>
        <dsp:cNvSpPr/>
      </dsp:nvSpPr>
      <dsp:spPr>
        <a:xfrm>
          <a:off x="4420635" y="5666665"/>
          <a:ext cx="91440" cy="249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3704C-C13D-4AB3-A467-B9D00E2CE34C}">
      <dsp:nvSpPr>
        <dsp:cNvPr id="0" name=""/>
        <dsp:cNvSpPr/>
      </dsp:nvSpPr>
      <dsp:spPr>
        <a:xfrm>
          <a:off x="4420635" y="4984921"/>
          <a:ext cx="91440" cy="249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C1325-E854-486B-AEE8-A46D35B21F44}">
      <dsp:nvSpPr>
        <dsp:cNvPr id="0" name=""/>
        <dsp:cNvSpPr/>
      </dsp:nvSpPr>
      <dsp:spPr>
        <a:xfrm>
          <a:off x="4420635" y="4317151"/>
          <a:ext cx="91440" cy="235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28157-1786-4727-BDD1-96C4AFD83027}">
      <dsp:nvSpPr>
        <dsp:cNvPr id="0" name=""/>
        <dsp:cNvSpPr/>
      </dsp:nvSpPr>
      <dsp:spPr>
        <a:xfrm>
          <a:off x="4420635" y="3650662"/>
          <a:ext cx="91440" cy="206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1A78F-4729-4668-8F1D-44A57B3279FA}">
      <dsp:nvSpPr>
        <dsp:cNvPr id="0" name=""/>
        <dsp:cNvSpPr/>
      </dsp:nvSpPr>
      <dsp:spPr>
        <a:xfrm>
          <a:off x="4420635" y="2881024"/>
          <a:ext cx="91440" cy="251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34CA7-DC75-4B7C-8140-3973966B23C6}">
      <dsp:nvSpPr>
        <dsp:cNvPr id="0" name=""/>
        <dsp:cNvSpPr/>
      </dsp:nvSpPr>
      <dsp:spPr>
        <a:xfrm>
          <a:off x="4420635" y="2235951"/>
          <a:ext cx="91440" cy="215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9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85089-2C82-4EDB-89EB-6595D5665D75}">
      <dsp:nvSpPr>
        <dsp:cNvPr id="0" name=""/>
        <dsp:cNvSpPr/>
      </dsp:nvSpPr>
      <dsp:spPr>
        <a:xfrm>
          <a:off x="3128715" y="1534828"/>
          <a:ext cx="1337640" cy="201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1"/>
              </a:lnTo>
              <a:lnTo>
                <a:pt x="1337640" y="100821"/>
              </a:lnTo>
              <a:lnTo>
                <a:pt x="133764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78B91-1430-425F-BB88-87103FB94FB8}">
      <dsp:nvSpPr>
        <dsp:cNvPr id="0" name=""/>
        <dsp:cNvSpPr/>
      </dsp:nvSpPr>
      <dsp:spPr>
        <a:xfrm>
          <a:off x="1692080" y="1534828"/>
          <a:ext cx="1436634" cy="201642"/>
        </a:xfrm>
        <a:custGeom>
          <a:avLst/>
          <a:gdLst/>
          <a:ahLst/>
          <a:cxnLst/>
          <a:rect l="0" t="0" r="0" b="0"/>
          <a:pathLst>
            <a:path>
              <a:moveTo>
                <a:pt x="1436634" y="0"/>
              </a:moveTo>
              <a:lnTo>
                <a:pt x="1436634" y="100821"/>
              </a:lnTo>
              <a:lnTo>
                <a:pt x="0" y="100821"/>
              </a:lnTo>
              <a:lnTo>
                <a:pt x="0" y="201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61F49-FD2D-4293-BBB8-8DC3AB14778C}">
      <dsp:nvSpPr>
        <dsp:cNvPr id="0" name=""/>
        <dsp:cNvSpPr/>
      </dsp:nvSpPr>
      <dsp:spPr>
        <a:xfrm>
          <a:off x="3128715" y="620377"/>
          <a:ext cx="5672384" cy="201642"/>
        </a:xfrm>
        <a:custGeom>
          <a:avLst/>
          <a:gdLst/>
          <a:ahLst/>
          <a:cxnLst/>
          <a:rect l="0" t="0" r="0" b="0"/>
          <a:pathLst>
            <a:path>
              <a:moveTo>
                <a:pt x="5672384" y="0"/>
              </a:moveTo>
              <a:lnTo>
                <a:pt x="5672384" y="100821"/>
              </a:lnTo>
              <a:lnTo>
                <a:pt x="0" y="100821"/>
              </a:lnTo>
              <a:lnTo>
                <a:pt x="0" y="20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60A9A-B809-484A-8E37-F4F82A2A2B36}">
      <dsp:nvSpPr>
        <dsp:cNvPr id="0" name=""/>
        <dsp:cNvSpPr/>
      </dsp:nvSpPr>
      <dsp:spPr>
        <a:xfrm>
          <a:off x="7739485" y="884"/>
          <a:ext cx="2123228" cy="619493"/>
        </a:xfrm>
        <a:prstGeom prst="rect">
          <a:avLst/>
        </a:prstGeom>
        <a:solidFill>
          <a:srgbClr val="75A8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6097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dirty="0">
              <a:latin typeface="Arial Narrow" panose="020B0606020202030204" pitchFamily="34" charset="0"/>
            </a:rPr>
            <a:t>GTCNV</a:t>
          </a:r>
          <a:endParaRPr lang="pt-PT" sz="2800" b="1" u="sng" kern="1200" dirty="0">
            <a:latin typeface="Arial Narrow" panose="020B0606020202030204" pitchFamily="34" charset="0"/>
          </a:endParaRPr>
        </a:p>
      </dsp:txBody>
      <dsp:txXfrm>
        <a:off x="7739485" y="884"/>
        <a:ext cx="2123228" cy="619493"/>
      </dsp:txXfrm>
    </dsp:sp>
    <dsp:sp modelId="{4C7F5140-504F-42CB-9583-F78BAE300EE1}">
      <dsp:nvSpPr>
        <dsp:cNvPr id="0" name=""/>
        <dsp:cNvSpPr/>
      </dsp:nvSpPr>
      <dsp:spPr>
        <a:xfrm>
          <a:off x="9097568" y="515487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9097568" y="515487"/>
        <a:ext cx="751092" cy="144030"/>
      </dsp:txXfrm>
    </dsp:sp>
    <dsp:sp modelId="{D12F7C99-3C27-40C7-8007-0055024C18D3}">
      <dsp:nvSpPr>
        <dsp:cNvPr id="0" name=""/>
        <dsp:cNvSpPr/>
      </dsp:nvSpPr>
      <dsp:spPr>
        <a:xfrm>
          <a:off x="381003" y="822020"/>
          <a:ext cx="5495424" cy="71280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6097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u="sng" kern="1200" dirty="0">
              <a:latin typeface="Arial Narrow" panose="020B0606020202030204" pitchFamily="34" charset="0"/>
            </a:rPr>
            <a:t>Membros de Direito</a:t>
          </a:r>
          <a:endParaRPr lang="pt-PT" sz="2800" u="sng" kern="1200" dirty="0">
            <a:latin typeface="Arial Narrow" panose="020B0606020202030204" pitchFamily="34" charset="0"/>
          </a:endParaRPr>
        </a:p>
      </dsp:txBody>
      <dsp:txXfrm>
        <a:off x="381003" y="822020"/>
        <a:ext cx="5495424" cy="712808"/>
      </dsp:txXfrm>
    </dsp:sp>
    <dsp:sp modelId="{C50257E8-A8E0-4BFA-B4A6-16C83458DACE}">
      <dsp:nvSpPr>
        <dsp:cNvPr id="0" name=""/>
        <dsp:cNvSpPr/>
      </dsp:nvSpPr>
      <dsp:spPr>
        <a:xfrm>
          <a:off x="3827295" y="1598747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3827295" y="1598747"/>
        <a:ext cx="751092" cy="144030"/>
      </dsp:txXfrm>
    </dsp:sp>
    <dsp:sp modelId="{F4C73745-5C6C-4DBB-A000-FAD848ABF2E9}">
      <dsp:nvSpPr>
        <dsp:cNvPr id="0" name=""/>
        <dsp:cNvSpPr/>
      </dsp:nvSpPr>
      <dsp:spPr>
        <a:xfrm>
          <a:off x="455261" y="1736471"/>
          <a:ext cx="2473638" cy="641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97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u="sng" kern="1200" dirty="0"/>
            <a:t>Presidente</a:t>
          </a:r>
          <a:endParaRPr lang="pt-PT" sz="1600" u="sng" kern="1200" dirty="0"/>
        </a:p>
      </dsp:txBody>
      <dsp:txXfrm>
        <a:off x="455261" y="1736471"/>
        <a:ext cx="2473638" cy="641353"/>
      </dsp:txXfrm>
    </dsp:sp>
    <dsp:sp modelId="{0C59CC64-B427-49E3-B9B0-FD2BBF80598E}">
      <dsp:nvSpPr>
        <dsp:cNvPr id="0" name=""/>
        <dsp:cNvSpPr/>
      </dsp:nvSpPr>
      <dsp:spPr>
        <a:xfrm>
          <a:off x="2175616" y="2277905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2175616" y="2277905"/>
        <a:ext cx="751092" cy="144030"/>
      </dsp:txXfrm>
    </dsp:sp>
    <dsp:sp modelId="{4C65D8FF-392C-4E91-85B0-C12255B7D557}">
      <dsp:nvSpPr>
        <dsp:cNvPr id="0" name=""/>
        <dsp:cNvSpPr/>
      </dsp:nvSpPr>
      <dsp:spPr>
        <a:xfrm>
          <a:off x="3130542" y="1736471"/>
          <a:ext cx="2671626" cy="499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/>
            <a:t>Vice-Presidenete</a:t>
          </a:r>
          <a:endParaRPr lang="pt-PT" sz="1200" u="sng" kern="1200" dirty="0"/>
        </a:p>
      </dsp:txBody>
      <dsp:txXfrm>
        <a:off x="3130542" y="1736471"/>
        <a:ext cx="2671626" cy="499480"/>
      </dsp:txXfrm>
    </dsp:sp>
    <dsp:sp modelId="{0CAF4B92-D6F7-457C-87D7-8A4D70627084}">
      <dsp:nvSpPr>
        <dsp:cNvPr id="0" name=""/>
        <dsp:cNvSpPr/>
      </dsp:nvSpPr>
      <dsp:spPr>
        <a:xfrm>
          <a:off x="5055449" y="2216568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5055449" y="2216568"/>
        <a:ext cx="751092" cy="144030"/>
      </dsp:txXfrm>
    </dsp:sp>
    <dsp:sp modelId="{443B594B-43B9-491D-BD75-C187A8ACC29A}">
      <dsp:nvSpPr>
        <dsp:cNvPr id="0" name=""/>
        <dsp:cNvSpPr/>
      </dsp:nvSpPr>
      <dsp:spPr>
        <a:xfrm>
          <a:off x="3189866" y="2451910"/>
          <a:ext cx="2552978" cy="42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/>
            <a:t>Pediatra</a:t>
          </a:r>
          <a:endParaRPr lang="pt-PT" sz="2400" u="sng" kern="1200" dirty="0"/>
        </a:p>
      </dsp:txBody>
      <dsp:txXfrm>
        <a:off x="3189866" y="2451910"/>
        <a:ext cx="2552978" cy="429114"/>
      </dsp:txXfrm>
    </dsp:sp>
    <dsp:sp modelId="{8ED78C0A-B2F6-4462-BB6F-A48038796833}">
      <dsp:nvSpPr>
        <dsp:cNvPr id="0" name=""/>
        <dsp:cNvSpPr/>
      </dsp:nvSpPr>
      <dsp:spPr>
        <a:xfrm>
          <a:off x="4994280" y="2865647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94280" y="2865647"/>
        <a:ext cx="751092" cy="144030"/>
      </dsp:txXfrm>
    </dsp:sp>
    <dsp:sp modelId="{8D5AC7DD-C547-43ED-91E3-8D1384FE6014}">
      <dsp:nvSpPr>
        <dsp:cNvPr id="0" name=""/>
        <dsp:cNvSpPr/>
      </dsp:nvSpPr>
      <dsp:spPr>
        <a:xfrm>
          <a:off x="3242768" y="3132165"/>
          <a:ext cx="2447175" cy="518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/>
            <a:t>Epidemiolista</a:t>
          </a:r>
          <a:endParaRPr lang="pt-PT" sz="2400" u="sng" kern="1200" dirty="0"/>
        </a:p>
      </dsp:txBody>
      <dsp:txXfrm>
        <a:off x="3242768" y="3132165"/>
        <a:ext cx="2447175" cy="518496"/>
      </dsp:txXfrm>
    </dsp:sp>
    <dsp:sp modelId="{50D9159D-23B9-4B70-BFD0-2D4DCEDC1F24}">
      <dsp:nvSpPr>
        <dsp:cNvPr id="0" name=""/>
        <dsp:cNvSpPr/>
      </dsp:nvSpPr>
      <dsp:spPr>
        <a:xfrm>
          <a:off x="4939113" y="3607379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39113" y="3607379"/>
        <a:ext cx="751092" cy="144030"/>
      </dsp:txXfrm>
    </dsp:sp>
    <dsp:sp modelId="{6D6D5AED-4361-43F6-B03B-FC10E2B515FD}">
      <dsp:nvSpPr>
        <dsp:cNvPr id="0" name=""/>
        <dsp:cNvSpPr/>
      </dsp:nvSpPr>
      <dsp:spPr>
        <a:xfrm>
          <a:off x="3242768" y="3857112"/>
          <a:ext cx="2447175" cy="460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Vacionologista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242768" y="3857112"/>
        <a:ext cx="2447175" cy="460039"/>
      </dsp:txXfrm>
    </dsp:sp>
    <dsp:sp modelId="{77582E62-2DDE-4812-BC10-61EB0DFC0DDD}">
      <dsp:nvSpPr>
        <dsp:cNvPr id="0" name=""/>
        <dsp:cNvSpPr/>
      </dsp:nvSpPr>
      <dsp:spPr>
        <a:xfrm>
          <a:off x="4906725" y="4250327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06725" y="4250327"/>
        <a:ext cx="751092" cy="144030"/>
      </dsp:txXfrm>
    </dsp:sp>
    <dsp:sp modelId="{75E154C1-DB08-4C02-9D90-86E8B5440022}">
      <dsp:nvSpPr>
        <dsp:cNvPr id="0" name=""/>
        <dsp:cNvSpPr/>
      </dsp:nvSpPr>
      <dsp:spPr>
        <a:xfrm>
          <a:off x="3233709" y="4552830"/>
          <a:ext cx="2465293" cy="43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Microbiologista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233709" y="4552830"/>
        <a:ext cx="2465293" cy="432091"/>
      </dsp:txXfrm>
    </dsp:sp>
    <dsp:sp modelId="{61A71EF1-D54C-41DC-90D4-4F0E20A97E93}">
      <dsp:nvSpPr>
        <dsp:cNvPr id="0" name=""/>
        <dsp:cNvSpPr/>
      </dsp:nvSpPr>
      <dsp:spPr>
        <a:xfrm>
          <a:off x="4949891" y="4917681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49891" y="4917681"/>
        <a:ext cx="751092" cy="144030"/>
      </dsp:txXfrm>
    </dsp:sp>
    <dsp:sp modelId="{886EC8D0-F39B-4D90-B084-A689EC09C912}">
      <dsp:nvSpPr>
        <dsp:cNvPr id="0" name=""/>
        <dsp:cNvSpPr/>
      </dsp:nvSpPr>
      <dsp:spPr>
        <a:xfrm>
          <a:off x="3185818" y="5234574"/>
          <a:ext cx="2561073" cy="43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Imunololista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185818" y="5234574"/>
        <a:ext cx="2561073" cy="432091"/>
      </dsp:txXfrm>
    </dsp:sp>
    <dsp:sp modelId="{72F72390-D459-41CD-9BC0-FAE867794482}">
      <dsp:nvSpPr>
        <dsp:cNvPr id="0" name=""/>
        <dsp:cNvSpPr/>
      </dsp:nvSpPr>
      <dsp:spPr>
        <a:xfrm>
          <a:off x="4993063" y="5570645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93063" y="5570645"/>
        <a:ext cx="751092" cy="144030"/>
      </dsp:txXfrm>
    </dsp:sp>
    <dsp:sp modelId="{7A6B1BEC-ACD9-4402-812D-FBFB1350E338}">
      <dsp:nvSpPr>
        <dsp:cNvPr id="0" name=""/>
        <dsp:cNvSpPr/>
      </dsp:nvSpPr>
      <dsp:spPr>
        <a:xfrm>
          <a:off x="3209765" y="5916318"/>
          <a:ext cx="2513179" cy="43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Infeciologista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209765" y="5916318"/>
        <a:ext cx="2513179" cy="432091"/>
      </dsp:txXfrm>
    </dsp:sp>
    <dsp:sp modelId="{42B0A509-EDCF-4F77-AD8B-5FC60BE05DE3}">
      <dsp:nvSpPr>
        <dsp:cNvPr id="0" name=""/>
        <dsp:cNvSpPr/>
      </dsp:nvSpPr>
      <dsp:spPr>
        <a:xfrm>
          <a:off x="4978673" y="6281169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78673" y="6281169"/>
        <a:ext cx="751092" cy="144030"/>
      </dsp:txXfrm>
    </dsp:sp>
    <dsp:sp modelId="{D2D24E64-06A3-41B3-93EC-5A08183F2BCF}">
      <dsp:nvSpPr>
        <dsp:cNvPr id="0" name=""/>
        <dsp:cNvSpPr/>
      </dsp:nvSpPr>
      <dsp:spPr>
        <a:xfrm>
          <a:off x="3191347" y="6598062"/>
          <a:ext cx="2550016" cy="43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Saude Publica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191347" y="6598062"/>
        <a:ext cx="2550016" cy="432091"/>
      </dsp:txXfrm>
    </dsp:sp>
    <dsp:sp modelId="{6DEEECC4-0F9C-4611-9E7E-8F54D763E309}">
      <dsp:nvSpPr>
        <dsp:cNvPr id="0" name=""/>
        <dsp:cNvSpPr/>
      </dsp:nvSpPr>
      <dsp:spPr>
        <a:xfrm>
          <a:off x="4978673" y="6991694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4978673" y="6991694"/>
        <a:ext cx="751092" cy="144030"/>
      </dsp:txXfrm>
    </dsp:sp>
    <dsp:sp modelId="{9B9666DF-900B-40CF-86AE-AAEE8443ECD6}">
      <dsp:nvSpPr>
        <dsp:cNvPr id="0" name=""/>
        <dsp:cNvSpPr/>
      </dsp:nvSpPr>
      <dsp:spPr>
        <a:xfrm>
          <a:off x="3081550" y="7279806"/>
          <a:ext cx="2769610" cy="728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Economista em saude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3081550" y="7279806"/>
        <a:ext cx="2769610" cy="728735"/>
      </dsp:txXfrm>
    </dsp:sp>
    <dsp:sp modelId="{36B69588-CAC6-47E6-AC22-061761BA0AF7}">
      <dsp:nvSpPr>
        <dsp:cNvPr id="0" name=""/>
        <dsp:cNvSpPr/>
      </dsp:nvSpPr>
      <dsp:spPr>
        <a:xfrm>
          <a:off x="5079402" y="7908102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5079402" y="7908102"/>
        <a:ext cx="751092" cy="144030"/>
      </dsp:txXfrm>
    </dsp:sp>
    <dsp:sp modelId="{E70DD02D-9D4C-4138-8B08-21FD540738A9}">
      <dsp:nvSpPr>
        <dsp:cNvPr id="0" name=""/>
        <dsp:cNvSpPr/>
      </dsp:nvSpPr>
      <dsp:spPr>
        <a:xfrm>
          <a:off x="6075374" y="952499"/>
          <a:ext cx="5523765" cy="8124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6097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u="sng" kern="1200" dirty="0">
              <a:latin typeface="Arial Narrow" panose="020B0606020202030204" pitchFamily="34" charset="0"/>
            </a:rPr>
            <a:t>Membros Oficiais</a:t>
          </a:r>
          <a:endParaRPr lang="pt-PT" sz="2800" u="sng" kern="1200" dirty="0">
            <a:latin typeface="Arial Narrow" panose="020B0606020202030204" pitchFamily="34" charset="0"/>
          </a:endParaRPr>
        </a:p>
      </dsp:txBody>
      <dsp:txXfrm>
        <a:off x="6075374" y="952499"/>
        <a:ext cx="5523765" cy="812461"/>
      </dsp:txXfrm>
    </dsp:sp>
    <dsp:sp modelId="{C6C48C52-A038-47B7-9241-D09FB2D83218}">
      <dsp:nvSpPr>
        <dsp:cNvPr id="0" name=""/>
        <dsp:cNvSpPr/>
      </dsp:nvSpPr>
      <dsp:spPr>
        <a:xfrm>
          <a:off x="10365222" y="1495773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365222" y="1495773"/>
        <a:ext cx="751092" cy="144030"/>
      </dsp:txXfrm>
    </dsp:sp>
    <dsp:sp modelId="{DEDBDFA5-14D9-45E8-A993-F19DA48F45DF}">
      <dsp:nvSpPr>
        <dsp:cNvPr id="0" name=""/>
        <dsp:cNvSpPr/>
      </dsp:nvSpPr>
      <dsp:spPr>
        <a:xfrm>
          <a:off x="6502353" y="1836124"/>
          <a:ext cx="4675198" cy="736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Ministério da Saúde Pública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502353" y="1836124"/>
        <a:ext cx="4675198" cy="736080"/>
      </dsp:txXfrm>
    </dsp:sp>
    <dsp:sp modelId="{AEF6209F-8C0B-4ED8-936A-B89C9C84A642}">
      <dsp:nvSpPr>
        <dsp:cNvPr id="0" name=""/>
        <dsp:cNvSpPr/>
      </dsp:nvSpPr>
      <dsp:spPr>
        <a:xfrm>
          <a:off x="10412428" y="2580819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412428" y="2580819"/>
        <a:ext cx="751092" cy="144030"/>
      </dsp:txXfrm>
    </dsp:sp>
    <dsp:sp modelId="{F36D39E6-F73A-49B7-A35D-0694A0A46E1E}">
      <dsp:nvSpPr>
        <dsp:cNvPr id="0" name=""/>
        <dsp:cNvSpPr/>
      </dsp:nvSpPr>
      <dsp:spPr>
        <a:xfrm>
          <a:off x="6541927" y="2773847"/>
          <a:ext cx="4596049" cy="883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Ministério da Economia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541927" y="2773847"/>
        <a:ext cx="4596049" cy="883471"/>
      </dsp:txXfrm>
    </dsp:sp>
    <dsp:sp modelId="{1F271553-AFBC-44AD-8CEE-C39C32AA48FC}">
      <dsp:nvSpPr>
        <dsp:cNvPr id="0" name=""/>
        <dsp:cNvSpPr/>
      </dsp:nvSpPr>
      <dsp:spPr>
        <a:xfrm>
          <a:off x="10372853" y="3630599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372853" y="3630599"/>
        <a:ext cx="751092" cy="144030"/>
      </dsp:txXfrm>
    </dsp:sp>
    <dsp:sp modelId="{C4D73335-FAFE-4941-B3B2-2ACAA74F25AD}">
      <dsp:nvSpPr>
        <dsp:cNvPr id="0" name=""/>
        <dsp:cNvSpPr/>
      </dsp:nvSpPr>
      <dsp:spPr>
        <a:xfrm>
          <a:off x="6515543" y="3858961"/>
          <a:ext cx="4648818" cy="686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Ministério de Finanças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515543" y="3858961"/>
        <a:ext cx="4648818" cy="686476"/>
      </dsp:txXfrm>
    </dsp:sp>
    <dsp:sp modelId="{85D72C5B-C1E6-40DF-B652-2731CDFE3044}">
      <dsp:nvSpPr>
        <dsp:cNvPr id="0" name=""/>
        <dsp:cNvSpPr/>
      </dsp:nvSpPr>
      <dsp:spPr>
        <a:xfrm>
          <a:off x="9755193" y="4797102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9755193" y="4797102"/>
        <a:ext cx="751092" cy="144030"/>
      </dsp:txXfrm>
    </dsp:sp>
    <dsp:sp modelId="{6E13D82F-0A4E-4D2A-8B4D-665CA614D022}">
      <dsp:nvSpPr>
        <dsp:cNvPr id="0" name=""/>
        <dsp:cNvSpPr/>
      </dsp:nvSpPr>
      <dsp:spPr>
        <a:xfrm>
          <a:off x="6515543" y="4747080"/>
          <a:ext cx="4648818" cy="647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 do Ministério da Educaçao Nacional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515543" y="4747080"/>
        <a:ext cx="4648818" cy="647704"/>
      </dsp:txXfrm>
    </dsp:sp>
    <dsp:sp modelId="{70D96128-2364-4E58-99DB-7F8BD098B3B1}">
      <dsp:nvSpPr>
        <dsp:cNvPr id="0" name=""/>
        <dsp:cNvSpPr/>
      </dsp:nvSpPr>
      <dsp:spPr>
        <a:xfrm>
          <a:off x="10393178" y="5391224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393178" y="5391224"/>
        <a:ext cx="751092" cy="144030"/>
      </dsp:txXfrm>
    </dsp:sp>
    <dsp:sp modelId="{CB476571-8932-4564-85B4-3F84EB2EF7CC}">
      <dsp:nvSpPr>
        <dsp:cNvPr id="0" name=""/>
        <dsp:cNvSpPr/>
      </dsp:nvSpPr>
      <dsp:spPr>
        <a:xfrm>
          <a:off x="6451904" y="5596428"/>
          <a:ext cx="4776094" cy="770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Ministério de Interior e Ordem Publica 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451904" y="5596428"/>
        <a:ext cx="4776094" cy="770704"/>
      </dsp:txXfrm>
    </dsp:sp>
    <dsp:sp modelId="{3A32465E-B248-4432-8A92-A50DC3D45883}">
      <dsp:nvSpPr>
        <dsp:cNvPr id="0" name=""/>
        <dsp:cNvSpPr/>
      </dsp:nvSpPr>
      <dsp:spPr>
        <a:xfrm>
          <a:off x="10460318" y="6332050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460318" y="6332050"/>
        <a:ext cx="751092" cy="144030"/>
      </dsp:txXfrm>
    </dsp:sp>
    <dsp:sp modelId="{C7168458-15D5-4BDC-9947-2942903F7AA6}">
      <dsp:nvSpPr>
        <dsp:cNvPr id="0" name=""/>
        <dsp:cNvSpPr/>
      </dsp:nvSpPr>
      <dsp:spPr>
        <a:xfrm>
          <a:off x="6464469" y="6568775"/>
          <a:ext cx="4750966" cy="77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Ministério do Ensino Superior e Investigação Cientifica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464469" y="6568775"/>
        <a:ext cx="4750966" cy="777137"/>
      </dsp:txXfrm>
    </dsp:sp>
    <dsp:sp modelId="{AD2F70C6-9A45-4C2F-AB36-98A9B513FB4A}">
      <dsp:nvSpPr>
        <dsp:cNvPr id="0" name=""/>
        <dsp:cNvSpPr/>
      </dsp:nvSpPr>
      <dsp:spPr>
        <a:xfrm>
          <a:off x="10437350" y="7345332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437350" y="7345332"/>
        <a:ext cx="751092" cy="144030"/>
      </dsp:txXfrm>
    </dsp:sp>
    <dsp:sp modelId="{8EF3A8EC-5F40-4188-964F-7151EFA01DF7}">
      <dsp:nvSpPr>
        <dsp:cNvPr id="0" name=""/>
        <dsp:cNvSpPr/>
      </dsp:nvSpPr>
      <dsp:spPr>
        <a:xfrm>
          <a:off x="6445437" y="7547555"/>
          <a:ext cx="4789030" cy="64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da Faculdade de Medicina 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6445437" y="7547555"/>
        <a:ext cx="4789030" cy="643059"/>
      </dsp:txXfrm>
    </dsp:sp>
    <dsp:sp modelId="{F72B794D-179A-41D5-840A-5C4D20021FE9}">
      <dsp:nvSpPr>
        <dsp:cNvPr id="0" name=""/>
        <dsp:cNvSpPr/>
      </dsp:nvSpPr>
      <dsp:spPr>
        <a:xfrm>
          <a:off x="10460318" y="8046671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0460318" y="8046671"/>
        <a:ext cx="751092" cy="144030"/>
      </dsp:txXfrm>
    </dsp:sp>
    <dsp:sp modelId="{1E5EC352-FC9D-4749-88DB-826DEE462EB5}">
      <dsp:nvSpPr>
        <dsp:cNvPr id="0" name=""/>
        <dsp:cNvSpPr/>
      </dsp:nvSpPr>
      <dsp:spPr>
        <a:xfrm>
          <a:off x="12184480" y="928963"/>
          <a:ext cx="5417719" cy="72067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6097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u="sng" kern="1200" dirty="0">
              <a:latin typeface="Arial Narrow" panose="020B0606020202030204" pitchFamily="34" charset="0"/>
            </a:rPr>
            <a:t>Membros de Ligação </a:t>
          </a:r>
          <a:endParaRPr lang="pt-PT" sz="2800" u="sng" kern="1200" dirty="0">
            <a:latin typeface="Arial Narrow" panose="020B0606020202030204" pitchFamily="34" charset="0"/>
          </a:endParaRPr>
        </a:p>
      </dsp:txBody>
      <dsp:txXfrm>
        <a:off x="12184480" y="928963"/>
        <a:ext cx="5417719" cy="720672"/>
      </dsp:txXfrm>
    </dsp:sp>
    <dsp:sp modelId="{F940263D-8BB8-4C8F-ADDD-190436C68053}">
      <dsp:nvSpPr>
        <dsp:cNvPr id="0" name=""/>
        <dsp:cNvSpPr/>
      </dsp:nvSpPr>
      <dsp:spPr>
        <a:xfrm>
          <a:off x="16851107" y="1583454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851107" y="1583454"/>
        <a:ext cx="751092" cy="144030"/>
      </dsp:txXfrm>
    </dsp:sp>
    <dsp:sp modelId="{A16A168D-0A30-46C9-9665-8B44E99CC8B8}">
      <dsp:nvSpPr>
        <dsp:cNvPr id="0" name=""/>
        <dsp:cNvSpPr/>
      </dsp:nvSpPr>
      <dsp:spPr>
        <a:xfrm>
          <a:off x="12665143" y="1811975"/>
          <a:ext cx="4749956" cy="58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609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u="sng" kern="1200" dirty="0">
              <a:latin typeface="Arial Narrow" panose="020B0606020202030204" pitchFamily="34" charset="0"/>
            </a:rPr>
            <a:t>Representante da Ordem dos Medicos</a:t>
          </a:r>
          <a:endParaRPr lang="pt-PT" sz="2000" u="sng" kern="1200" dirty="0">
            <a:latin typeface="Arial Narrow" panose="020B0606020202030204" pitchFamily="34" charset="0"/>
          </a:endParaRPr>
        </a:p>
      </dsp:txBody>
      <dsp:txXfrm>
        <a:off x="12665143" y="1811975"/>
        <a:ext cx="4749956" cy="580540"/>
      </dsp:txXfrm>
    </dsp:sp>
    <dsp:sp modelId="{D1D2CC01-B475-4725-8177-EBE4DDC090EE}">
      <dsp:nvSpPr>
        <dsp:cNvPr id="0" name=""/>
        <dsp:cNvSpPr/>
      </dsp:nvSpPr>
      <dsp:spPr>
        <a:xfrm>
          <a:off x="16582194" y="2338552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582194" y="2338552"/>
        <a:ext cx="751092" cy="144030"/>
      </dsp:txXfrm>
    </dsp:sp>
    <dsp:sp modelId="{FDAFDA96-CF60-4291-B1F8-6B5AB6ECD474}">
      <dsp:nvSpPr>
        <dsp:cNvPr id="0" name=""/>
        <dsp:cNvSpPr/>
      </dsp:nvSpPr>
      <dsp:spPr>
        <a:xfrm>
          <a:off x="12629971" y="2553252"/>
          <a:ext cx="4730036" cy="596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da Ordem dos Farmaceuticos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629971" y="2553252"/>
        <a:ext cx="4730036" cy="596458"/>
      </dsp:txXfrm>
    </dsp:sp>
    <dsp:sp modelId="{FF744F0C-2862-4A62-A53D-E2E52A2B11A8}">
      <dsp:nvSpPr>
        <dsp:cNvPr id="0" name=""/>
        <dsp:cNvSpPr/>
      </dsp:nvSpPr>
      <dsp:spPr>
        <a:xfrm>
          <a:off x="16582194" y="3145295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582194" y="3145295"/>
        <a:ext cx="751092" cy="144030"/>
      </dsp:txXfrm>
    </dsp:sp>
    <dsp:sp modelId="{05224D29-E763-413A-906E-13A93A39E318}">
      <dsp:nvSpPr>
        <dsp:cNvPr id="0" name=""/>
        <dsp:cNvSpPr/>
      </dsp:nvSpPr>
      <dsp:spPr>
        <a:xfrm>
          <a:off x="12591006" y="3337717"/>
          <a:ext cx="4790206" cy="602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da Ordem das Parteiras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591006" y="3337717"/>
        <a:ext cx="4790206" cy="602953"/>
      </dsp:txXfrm>
    </dsp:sp>
    <dsp:sp modelId="{76928A9F-0E51-4FB9-9016-DEF6D3134454}">
      <dsp:nvSpPr>
        <dsp:cNvPr id="0" name=""/>
        <dsp:cNvSpPr/>
      </dsp:nvSpPr>
      <dsp:spPr>
        <a:xfrm>
          <a:off x="16623098" y="3897986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623098" y="3897986"/>
        <a:ext cx="751092" cy="144030"/>
      </dsp:txXfrm>
    </dsp:sp>
    <dsp:sp modelId="{C2018BF1-2AEF-4AC1-AA43-E11133199768}">
      <dsp:nvSpPr>
        <dsp:cNvPr id="0" name=""/>
        <dsp:cNvSpPr/>
      </dsp:nvSpPr>
      <dsp:spPr>
        <a:xfrm>
          <a:off x="12589649" y="4101411"/>
          <a:ext cx="4782353" cy="751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residente da OMS ou seu representante 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589649" y="4101411"/>
        <a:ext cx="4782353" cy="751739"/>
      </dsp:txXfrm>
    </dsp:sp>
    <dsp:sp modelId="{7F78381D-DC4A-4E16-9A43-CF02C31BBB22}">
      <dsp:nvSpPr>
        <dsp:cNvPr id="0" name=""/>
        <dsp:cNvSpPr/>
      </dsp:nvSpPr>
      <dsp:spPr>
        <a:xfrm>
          <a:off x="16541290" y="4870774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541290" y="4870774"/>
        <a:ext cx="751092" cy="144030"/>
      </dsp:txXfrm>
    </dsp:sp>
    <dsp:sp modelId="{44E9A576-50A2-46FA-BA53-B761E430A2EC}">
      <dsp:nvSpPr>
        <dsp:cNvPr id="0" name=""/>
        <dsp:cNvSpPr/>
      </dsp:nvSpPr>
      <dsp:spPr>
        <a:xfrm>
          <a:off x="12707529" y="4987050"/>
          <a:ext cx="4771120" cy="564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residente do UNICEF ou seu representante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707529" y="4987050"/>
        <a:ext cx="4771120" cy="564851"/>
      </dsp:txXfrm>
    </dsp:sp>
    <dsp:sp modelId="{9D377F3E-8403-4F6F-8AC9-2AF85F29406F}">
      <dsp:nvSpPr>
        <dsp:cNvPr id="0" name=""/>
        <dsp:cNvSpPr/>
      </dsp:nvSpPr>
      <dsp:spPr>
        <a:xfrm>
          <a:off x="16304921" y="5541255"/>
          <a:ext cx="751092" cy="18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u="sng" kern="1200"/>
        </a:p>
      </dsp:txBody>
      <dsp:txXfrm>
        <a:off x="16304921" y="5541255"/>
        <a:ext cx="751092" cy="183900"/>
      </dsp:txXfrm>
    </dsp:sp>
    <dsp:sp modelId="{C733042D-E423-466C-9D72-2D3700600661}">
      <dsp:nvSpPr>
        <dsp:cNvPr id="0" name=""/>
        <dsp:cNvSpPr/>
      </dsp:nvSpPr>
      <dsp:spPr>
        <a:xfrm>
          <a:off x="12807708" y="5786513"/>
          <a:ext cx="4764344" cy="491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do Banco Mundial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807708" y="5786513"/>
        <a:ext cx="4764344" cy="491007"/>
      </dsp:txXfrm>
    </dsp:sp>
    <dsp:sp modelId="{DDA549F0-ED2E-4AAE-9B3F-023469B19034}">
      <dsp:nvSpPr>
        <dsp:cNvPr id="0" name=""/>
        <dsp:cNvSpPr/>
      </dsp:nvSpPr>
      <dsp:spPr>
        <a:xfrm>
          <a:off x="16541290" y="6310852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u="sng" kern="1200"/>
        </a:p>
      </dsp:txBody>
      <dsp:txXfrm>
        <a:off x="16541290" y="6310852"/>
        <a:ext cx="751092" cy="144030"/>
      </dsp:txXfrm>
    </dsp:sp>
    <dsp:sp modelId="{805CF00E-C42E-42D5-975E-706599AA9E42}">
      <dsp:nvSpPr>
        <dsp:cNvPr id="0" name=""/>
        <dsp:cNvSpPr/>
      </dsp:nvSpPr>
      <dsp:spPr>
        <a:xfrm>
          <a:off x="12300487" y="6471548"/>
          <a:ext cx="4773374" cy="52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de GAVI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2300487" y="6471548"/>
        <a:ext cx="4773374" cy="521331"/>
      </dsp:txXfrm>
    </dsp:sp>
    <dsp:sp modelId="{8D5981F2-C634-4C9E-ABD8-1CE2AC1743EB}">
      <dsp:nvSpPr>
        <dsp:cNvPr id="0" name=""/>
        <dsp:cNvSpPr/>
      </dsp:nvSpPr>
      <dsp:spPr>
        <a:xfrm>
          <a:off x="16302089" y="7887408"/>
          <a:ext cx="1300110" cy="304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u="sng" kern="1200"/>
        </a:p>
      </dsp:txBody>
      <dsp:txXfrm>
        <a:off x="16302089" y="7887408"/>
        <a:ext cx="1300110" cy="304091"/>
      </dsp:txXfrm>
    </dsp:sp>
    <dsp:sp modelId="{C02FDA11-045A-49C0-A720-419AA10AEEC3}">
      <dsp:nvSpPr>
        <dsp:cNvPr id="0" name=""/>
        <dsp:cNvSpPr/>
      </dsp:nvSpPr>
      <dsp:spPr>
        <a:xfrm>
          <a:off x="12887778" y="7238324"/>
          <a:ext cx="4714421" cy="48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973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u="sng" kern="1200" dirty="0">
              <a:latin typeface="Arial Narrow" panose="020B0606020202030204" pitchFamily="34" charset="0"/>
            </a:rPr>
            <a:t>Representante da OOAS</a:t>
          </a:r>
          <a:endParaRPr lang="pt-PT" sz="1600" u="sng" kern="1200" dirty="0">
            <a:latin typeface="Arial Narrow" panose="020B0606020202030204" pitchFamily="34" charset="0"/>
          </a:endParaRPr>
        </a:p>
      </dsp:txBody>
      <dsp:txXfrm>
        <a:off x="12887778" y="7238324"/>
        <a:ext cx="4714421" cy="488924"/>
      </dsp:txXfrm>
    </dsp:sp>
    <dsp:sp modelId="{92987066-EA43-4585-A658-D4118365679C}">
      <dsp:nvSpPr>
        <dsp:cNvPr id="0" name=""/>
        <dsp:cNvSpPr/>
      </dsp:nvSpPr>
      <dsp:spPr>
        <a:xfrm>
          <a:off x="16333598" y="6975694"/>
          <a:ext cx="656289" cy="1204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u="sng" kern="1200"/>
        </a:p>
      </dsp:txBody>
      <dsp:txXfrm>
        <a:off x="16333598" y="6975694"/>
        <a:ext cx="656289" cy="120418"/>
      </dsp:txXfrm>
    </dsp:sp>
    <dsp:sp modelId="{138D1A4E-D479-4089-AA2C-EA702E2417B3}">
      <dsp:nvSpPr>
        <dsp:cNvPr id="0" name=""/>
        <dsp:cNvSpPr/>
      </dsp:nvSpPr>
      <dsp:spPr>
        <a:xfrm>
          <a:off x="11818340" y="7594872"/>
          <a:ext cx="4726923" cy="59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097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u="sng" kern="1200" dirty="0">
              <a:latin typeface="Arial Narrow" panose="020B0606020202030204" pitchFamily="34" charset="0"/>
            </a:rPr>
            <a:t>Representante da Sociedade Civil</a:t>
          </a:r>
          <a:endParaRPr lang="pt-PT" sz="2400" u="sng" kern="1200" dirty="0">
            <a:latin typeface="Arial Narrow" panose="020B0606020202030204" pitchFamily="34" charset="0"/>
          </a:endParaRPr>
        </a:p>
      </dsp:txBody>
      <dsp:txXfrm>
        <a:off x="11818340" y="7594872"/>
        <a:ext cx="4726923" cy="596627"/>
      </dsp:txXfrm>
    </dsp:sp>
    <dsp:sp modelId="{EC64B401-22A6-431B-A62D-11BE59C591F0}">
      <dsp:nvSpPr>
        <dsp:cNvPr id="0" name=""/>
        <dsp:cNvSpPr/>
      </dsp:nvSpPr>
      <dsp:spPr>
        <a:xfrm>
          <a:off x="15794173" y="7740491"/>
          <a:ext cx="751092" cy="144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900" kern="1200"/>
        </a:p>
      </dsp:txBody>
      <dsp:txXfrm>
        <a:off x="15794173" y="7740491"/>
        <a:ext cx="751092" cy="14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829F-BE34-441A-8937-AFC3A64C804D}" type="datetimeFigureOut">
              <a:rPr lang="pt-PT" smtClean="0"/>
              <a:t>25/01/2025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DFEF-63DC-41C9-93DD-40A2597417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49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0DFEF-63DC-41C9-93DD-40A25974177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26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3470934" y="1700006"/>
            <a:ext cx="12333950" cy="69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5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AVALIAÇÃO DE MATURIDADE DO NITAG</a:t>
            </a:r>
          </a:p>
        </p:txBody>
      </p:sp>
      <p:sp>
        <p:nvSpPr>
          <p:cNvPr id="6" name="Freeform 6"/>
          <p:cNvSpPr/>
          <p:nvPr/>
        </p:nvSpPr>
        <p:spPr>
          <a:xfrm>
            <a:off x="6319241" y="3203765"/>
            <a:ext cx="6197061" cy="5004127"/>
          </a:xfrm>
          <a:custGeom>
            <a:avLst/>
            <a:gdLst/>
            <a:ahLst/>
            <a:cxnLst/>
            <a:rect l="l" t="t" r="r" b="b"/>
            <a:pathLst>
              <a:path w="6197061" h="5004127">
                <a:moveTo>
                  <a:pt x="0" y="0"/>
                </a:moveTo>
                <a:lnTo>
                  <a:pt x="6197061" y="0"/>
                </a:lnTo>
                <a:lnTo>
                  <a:pt x="6197061" y="5004127"/>
                </a:lnTo>
                <a:lnTo>
                  <a:pt x="0" y="5004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25B3-3A7C-7224-DAF8-40716EAF3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A28982-8760-EAEF-2625-EA10F7758DA6}"/>
              </a:ext>
            </a:extLst>
          </p:cNvPr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5A2271-BC92-EA64-0152-89E14CFFB50C}"/>
              </a:ext>
            </a:extLst>
          </p:cNvPr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BE5040F-11E8-CFCB-0F09-338CEEFA9ECD}"/>
              </a:ext>
            </a:extLst>
          </p:cNvPr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D5F7026-5CAE-CDED-2DFC-2AF6AD69DAB1}"/>
              </a:ext>
            </a:extLst>
          </p:cNvPr>
          <p:cNvSpPr txBox="1"/>
          <p:nvPr/>
        </p:nvSpPr>
        <p:spPr>
          <a:xfrm>
            <a:off x="2150194" y="1711631"/>
            <a:ext cx="15528206" cy="1585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85"/>
              </a:lnSpc>
            </a:pPr>
            <a:r>
              <a:rPr lang="en-US" sz="43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7 - </a:t>
            </a:r>
            <a:r>
              <a:rPr lang="pt-PT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: RECONHECIMENTO DAS PARTES INTERESSADAS</a:t>
            </a:r>
          </a:p>
          <a:p>
            <a:pPr algn="l">
              <a:lnSpc>
                <a:spcPts val="4085"/>
              </a:lnSpc>
            </a:pPr>
            <a:r>
              <a:rPr lang="pt-PT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						</a:t>
            </a:r>
          </a:p>
          <a:p>
            <a:pPr algn="l">
              <a:lnSpc>
                <a:spcPts val="4085"/>
              </a:lnSpc>
            </a:pPr>
            <a:r>
              <a:rPr lang="pt-PT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					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A760A2-91ED-E95F-89A8-E09B637E95CD}"/>
              </a:ext>
            </a:extLst>
          </p:cNvPr>
          <p:cNvSpPr txBox="1"/>
          <p:nvPr/>
        </p:nvSpPr>
        <p:spPr>
          <a:xfrm>
            <a:off x="3363351" y="4776993"/>
            <a:ext cx="6781800" cy="1713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Relação com partes interessadas</a:t>
            </a: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endParaRPr lang="pt-PT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marL="342900" indent="-3429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Reconhecimento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público</a:t>
            </a: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3360"/>
              </a:lnSpc>
            </a:pPr>
            <a:endParaRPr lang="pt-PT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215A10-64C4-4A89-1038-6E59EC1E4BE2}"/>
              </a:ext>
            </a:extLst>
          </p:cNvPr>
          <p:cNvSpPr txBox="1"/>
          <p:nvPr/>
        </p:nvSpPr>
        <p:spPr>
          <a:xfrm>
            <a:off x="3505200" y="3053734"/>
            <a:ext cx="678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dirty="0"/>
              <a:t>PRINCIPAIS ASPETOS AVALIADOS: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FD265B18-EF36-E866-DCC4-46DB930C9AF2}"/>
              </a:ext>
            </a:extLst>
          </p:cNvPr>
          <p:cNvSpPr txBox="1"/>
          <p:nvPr/>
        </p:nvSpPr>
        <p:spPr>
          <a:xfrm>
            <a:off x="3733800" y="7144775"/>
            <a:ext cx="14097000" cy="2585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>
              <a:lnSpc>
                <a:spcPts val="3360"/>
              </a:lnSpc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3360"/>
              </a:lnSpc>
            </a:pP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Publicação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no site da DSIVE e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outra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Plataforma das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atividades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do NITAG para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sua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maior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24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visibilidade</a:t>
            </a: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   </a:t>
            </a:r>
          </a:p>
          <a:p>
            <a:pPr algn="ctr">
              <a:lnSpc>
                <a:spcPts val="3360"/>
              </a:lnSpc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7408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6" name="TextBox 6"/>
          <p:cNvSpPr txBox="1"/>
          <p:nvPr/>
        </p:nvSpPr>
        <p:spPr>
          <a:xfrm>
            <a:off x="2707039" y="1711631"/>
            <a:ext cx="14021410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Resumo</a:t>
            </a:r>
            <a:r>
              <a:rPr lang="en-US" sz="43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: </a:t>
            </a:r>
            <a:r>
              <a:rPr lang="en-US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RESULTADOS GERAIS EM GRÁFICO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29" y="2926634"/>
            <a:ext cx="6732626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RESUMO VISUAL DOS CRITÉRIOS AVALIADOS: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pic>
        <p:nvPicPr>
          <p:cNvPr id="9" name="Imagem 8" descr="Uma imagem com texto, captura de ecrã, file, número&#10;&#10;Descrição gerada automaticamente">
            <a:extLst>
              <a:ext uri="{FF2B5EF4-FFF2-40B4-BE49-F238E27FC236}">
                <a16:creationId xmlns:a16="http://schemas.microsoft.com/office/drawing/2014/main" id="{50EB93DD-2EE2-BC2F-2F50-067016EF7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0" y="3347786"/>
            <a:ext cx="15874159" cy="6396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2707039" y="1711631"/>
            <a:ext cx="14021410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165719"/>
            <a:ext cx="1228130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RESUMO: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50194" y="4182037"/>
            <a:ext cx="12820352" cy="135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NITAG apresenta uma estrutura funcional ainda tímida e potencial para avanços.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Desafios em áreas como financiamento, avaliação e reconhecimento devem ser priorizados.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96895" y="6461965"/>
            <a:ext cx="269170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PRÓXIMOS PASSOS: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7133796"/>
            <a:ext cx="12820352" cy="181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Implementar plano estratégico de ação para superar os desafios identificados e desempenhar a sua atribuição.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Reforçar mecanismos de comunicação, colaboração e incentivos por desempenho.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297BB-21D3-6227-302D-6F612F5F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7526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dirty="0"/>
              <a:t>Organograma do NITAG Guine Bissau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E09527F8-BDF3-E2E0-A055-85467692E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515303"/>
              </p:ext>
            </p:extLst>
          </p:nvPr>
        </p:nvGraphicFramePr>
        <p:xfrm>
          <a:off x="457200" y="1600200"/>
          <a:ext cx="17602200" cy="819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95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2390015" y="6733607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0" y="5657039"/>
                </a:moveTo>
                <a:lnTo>
                  <a:pt x="8477852" y="5657039"/>
                </a:lnTo>
                <a:lnTo>
                  <a:pt x="8477852" y="0"/>
                </a:lnTo>
                <a:lnTo>
                  <a:pt x="0" y="0"/>
                </a:lnTo>
                <a:lnTo>
                  <a:pt x="0" y="56570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H="1" flipV="1">
            <a:off x="-19050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1961951"/>
                </a:moveTo>
                <a:lnTo>
                  <a:pt x="0" y="1961951"/>
                </a:lnTo>
                <a:lnTo>
                  <a:pt x="0" y="0"/>
                </a:lnTo>
                <a:lnTo>
                  <a:pt x="2403281" y="0"/>
                </a:lnTo>
                <a:lnTo>
                  <a:pt x="2403281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H="1" flipV="1">
            <a:off x="-19050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1751676"/>
                </a:moveTo>
                <a:lnTo>
                  <a:pt x="0" y="1751676"/>
                </a:lnTo>
                <a:lnTo>
                  <a:pt x="0" y="0"/>
                </a:lnTo>
                <a:lnTo>
                  <a:pt x="2145705" y="0"/>
                </a:lnTo>
                <a:lnTo>
                  <a:pt x="2145705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Freeform 5"/>
          <p:cNvSpPr/>
          <p:nvPr/>
        </p:nvSpPr>
        <p:spPr>
          <a:xfrm>
            <a:off x="2516069" y="3332446"/>
            <a:ext cx="12797297" cy="6078716"/>
          </a:xfrm>
          <a:custGeom>
            <a:avLst/>
            <a:gdLst/>
            <a:ahLst/>
            <a:cxnLst/>
            <a:rect l="l" t="t" r="r" b="b"/>
            <a:pathLst>
              <a:path w="12797297" h="6078716">
                <a:moveTo>
                  <a:pt x="0" y="0"/>
                </a:moveTo>
                <a:lnTo>
                  <a:pt x="12797297" y="0"/>
                </a:lnTo>
                <a:lnTo>
                  <a:pt x="12797297" y="6078716"/>
                </a:lnTo>
                <a:lnTo>
                  <a:pt x="0" y="60787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PT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1152525"/>
            <a:ext cx="12333950" cy="69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5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1:  INTRODUÇÃO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2591" y="2365361"/>
            <a:ext cx="8582025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  <a:spcBef>
                <a:spcPct val="0"/>
              </a:spcBef>
            </a:pPr>
            <a:r>
              <a:rPr lang="en-US" sz="3000">
                <a:solidFill>
                  <a:srgbClr val="1B1A17"/>
                </a:solidFill>
                <a:latin typeface="IBM Plex Sans"/>
                <a:ea typeface="IBM Plex Sans"/>
                <a:cs typeface="IBM Plex Sans"/>
                <a:sym typeface="IBM Plex Sans"/>
              </a:rPr>
              <a:t>Ferramenta de Avaliação de Maturidade do NITAG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AE2B54-6929-0E97-9E64-81EB5B4A8938}"/>
              </a:ext>
            </a:extLst>
          </p:cNvPr>
          <p:cNvSpPr txBox="1"/>
          <p:nvPr/>
        </p:nvSpPr>
        <p:spPr>
          <a:xfrm>
            <a:off x="1447800" y="4563232"/>
            <a:ext cx="342350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800" dirty="0"/>
              <a:t>Criação  e composição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3550769" y="1388896"/>
            <a:ext cx="12333950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1 –</a:t>
            </a:r>
            <a:r>
              <a:rPr lang="en-US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CRIAÇÃO/COMPOSIÇÃO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130552"/>
            <a:ext cx="4674543" cy="40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194" y="3972425"/>
            <a:ext cx="13987611" cy="226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Existência de suportes formais para criação do NITAG.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Termos de referência escritos e atualizações regulares.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Diversidade de especialidades entre os membros: pelo menos cinco áreas essenciais representadas.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Processo de seleção e duração do mandato escalonado para continuidade.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929" y="6511842"/>
            <a:ext cx="369004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7167447"/>
            <a:ext cx="10061525" cy="89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Necessidade de maior diversidade em especialidades complementares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3550769" y="1388896"/>
            <a:ext cx="12966748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2 - </a:t>
            </a:r>
            <a:r>
              <a:rPr lang="en-US" sz="43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INDEPENDÊNCIA E IMPARCIALIDADE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130552"/>
            <a:ext cx="4674543" cy="40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194" y="3972425"/>
            <a:ext cx="12264182" cy="135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Existência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políticas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declaração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gestão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Conflitos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Interesse.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Transparência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divulgação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documentos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abertura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reuniões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para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observadores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929" y="5982890"/>
            <a:ext cx="369004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6638496"/>
            <a:ext cx="12052846" cy="181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Elaboracao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políticas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para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evitar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influência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empregadores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membros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do NITAG.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Publicacao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mais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documentos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do NITAG.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3550769" y="1388896"/>
            <a:ext cx="12966748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3 - </a:t>
            </a:r>
            <a:r>
              <a:rPr lang="en-US" sz="43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RECURSOS E APOIO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130552"/>
            <a:ext cx="4674543" cy="40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194" y="3972425"/>
            <a:ext cx="8847237" cy="181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Apoio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secretaria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oficialmente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nomeada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Acesso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limitado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 dados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globais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regionais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locais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relevantes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Ausência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financiamento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suficiente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para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operações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929" y="6268578"/>
            <a:ext cx="369004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6924183"/>
            <a:ext cx="10083403" cy="135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Necessidade de financiamento governamental suficiente e sustentável.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Melhoria no acesso regular a informações globais e locais.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2707039" y="1711631"/>
            <a:ext cx="14021410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4 - </a:t>
            </a:r>
            <a:r>
              <a:rPr lang="en-US" sz="43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OPERACIONALIZAÇÃO E PROCEDIMENTOS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340165"/>
            <a:ext cx="4674543" cy="40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194" y="4182037"/>
            <a:ext cx="10250388" cy="181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Frequência de reuniões: Mais de uma vez por ano, conforme necessário.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Documentos de referência abrangentes, distribuídos antes das reuniões.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Procedimentos operacionais padrão (POP) revistos regularmente.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929" y="6478190"/>
            <a:ext cx="369004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7133796"/>
            <a:ext cx="12188502" cy="181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Ausência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sistema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regular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avaliação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do NITAG.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Necessidade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maior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participação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membros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nas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reuniões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reulares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trabalho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conforme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necessidade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da agenda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2707039" y="1711631"/>
            <a:ext cx="14021410" cy="54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5 - </a:t>
            </a:r>
            <a:r>
              <a:rPr lang="en-US" sz="430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RECOMENDAÇÕES E INTEGRAÇÃO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29" y="3340165"/>
            <a:ext cx="4674543" cy="40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194" y="4182037"/>
            <a:ext cx="14229755" cy="89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Processo</a:t>
            </a:r>
            <a:r>
              <a:rPr lang="en-US" sz="28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8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decisório</a:t>
            </a:r>
            <a:endParaRPr lang="en-US" sz="28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8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Documentação</a:t>
            </a:r>
            <a:r>
              <a:rPr lang="en-US" sz="28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</a:t>
            </a:r>
            <a:r>
              <a:rPr lang="en-US" sz="28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comunicação</a:t>
            </a:r>
            <a:endParaRPr lang="en-US" sz="28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5929" y="6478190"/>
            <a:ext cx="3690045" cy="82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DESAFIOS IDENTIFICADOS: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7133796"/>
            <a:ext cx="12188502" cy="135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Falta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processos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definidos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para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solicitação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oficial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de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recomendações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pelo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MS.</a:t>
            </a:r>
          </a:p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Pouca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integração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com partes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interessadas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(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científicas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e </a:t>
            </a:r>
            <a:r>
              <a:rPr lang="en-US" sz="26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profissionais</a:t>
            </a:r>
            <a:r>
              <a:rPr lang="en-US" sz="26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).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-1393518"/>
            <a:ext cx="6545714" cy="4367776"/>
          </a:xfrm>
          <a:custGeom>
            <a:avLst/>
            <a:gdLst/>
            <a:ahLst/>
            <a:cxnLst/>
            <a:rect l="l" t="t" r="r" b="b"/>
            <a:pathLst>
              <a:path w="6545714" h="4367776">
                <a:moveTo>
                  <a:pt x="6545714" y="0"/>
                </a:moveTo>
                <a:lnTo>
                  <a:pt x="0" y="0"/>
                </a:lnTo>
                <a:lnTo>
                  <a:pt x="0" y="4367777"/>
                </a:lnTo>
                <a:lnTo>
                  <a:pt x="6545714" y="4367777"/>
                </a:lnTo>
                <a:lnTo>
                  <a:pt x="65457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3" name="Freeform 3"/>
          <p:cNvSpPr/>
          <p:nvPr/>
        </p:nvSpPr>
        <p:spPr>
          <a:xfrm flipV="1">
            <a:off x="15884719" y="8325049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0" y="1961951"/>
                </a:moveTo>
                <a:lnTo>
                  <a:pt x="2403281" y="1961951"/>
                </a:lnTo>
                <a:lnTo>
                  <a:pt x="2403281" y="0"/>
                </a:lnTo>
                <a:lnTo>
                  <a:pt x="0" y="0"/>
                </a:lnTo>
                <a:lnTo>
                  <a:pt x="0" y="19619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4" name="Freeform 4"/>
          <p:cNvSpPr/>
          <p:nvPr/>
        </p:nvSpPr>
        <p:spPr>
          <a:xfrm flipV="1">
            <a:off x="16142295" y="8535324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0" y="1751676"/>
                </a:moveTo>
                <a:lnTo>
                  <a:pt x="2145705" y="1751676"/>
                </a:lnTo>
                <a:lnTo>
                  <a:pt x="2145705" y="0"/>
                </a:lnTo>
                <a:lnTo>
                  <a:pt x="0" y="0"/>
                </a:lnTo>
                <a:lnTo>
                  <a:pt x="0" y="175167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sp>
        <p:nvSpPr>
          <p:cNvPr id="5" name="TextBox 5"/>
          <p:cNvSpPr txBox="1"/>
          <p:nvPr/>
        </p:nvSpPr>
        <p:spPr>
          <a:xfrm>
            <a:off x="2150194" y="1711631"/>
            <a:ext cx="14578255" cy="1585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85"/>
              </a:lnSpc>
            </a:pPr>
            <a:r>
              <a:rPr lang="en-US" sz="43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INDICADOR 6 - </a:t>
            </a:r>
            <a:r>
              <a:rPr lang="pt-PT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INTEGRAÇÃO AO PROCESSO DE   </a:t>
            </a:r>
          </a:p>
          <a:p>
            <a:pPr algn="l">
              <a:lnSpc>
                <a:spcPts val="4085"/>
              </a:lnSpc>
            </a:pPr>
            <a:r>
              <a:rPr lang="pt-PT" sz="43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                              FORMULAÇÃO DE POLÍTICAS						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8481" y="3094958"/>
            <a:ext cx="5612919" cy="418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PRINCIPAIS ASPETOS AVALIADOS: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5999" y="4238311"/>
            <a:ext cx="860690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99" lvl="1" indent="-280699">
              <a:lnSpc>
                <a:spcPts val="3640"/>
              </a:lnSpc>
              <a:buFont typeface="Arial"/>
              <a:buChar char="•"/>
            </a:pP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Consideração e solicitação do governo</a:t>
            </a:r>
          </a:p>
          <a:p>
            <a:pPr marL="457200" indent="-457200">
              <a:lnSpc>
                <a:spcPts val="364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3200" dirty="0" err="1">
                <a:solidFill>
                  <a:srgbClr val="1B1A17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Implementação</a:t>
            </a:r>
            <a:endParaRPr lang="en-US" sz="32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rgbClr val="1B1A17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1200" y="5969412"/>
            <a:ext cx="5003319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Implementação</a:t>
            </a:r>
            <a:r>
              <a:rPr lang="en-US" sz="2400" b="1" dirty="0">
                <a:solidFill>
                  <a:srgbClr val="1B1A17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: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b="1" dirty="0">
              <a:solidFill>
                <a:srgbClr val="1B1A17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0194" y="7133796"/>
            <a:ext cx="1218850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99" lvl="1" indent="-280699" algn="just">
              <a:lnSpc>
                <a:spcPts val="3640"/>
              </a:lnSpc>
              <a:buFont typeface="Arial"/>
              <a:buChar char="•"/>
            </a:pPr>
            <a:r>
              <a:rPr lang="pt-P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NITAG participa da definição da agenda política, ou seja, recomendações para P&amp;D, recomendações para eliminar lacunas na implementação programática.</a:t>
            </a:r>
          </a:p>
          <a:p>
            <a:pPr algn="just">
              <a:lnSpc>
                <a:spcPts val="3640"/>
              </a:lnSpc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595</Words>
  <Application>Microsoft Office PowerPoint</Application>
  <PresentationFormat>Personalizados</PresentationFormat>
  <Paragraphs>101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0" baseType="lpstr">
      <vt:lpstr>Arial</vt:lpstr>
      <vt:lpstr>IBM Plex Sans Condensed Bold</vt:lpstr>
      <vt:lpstr>Calibri</vt:lpstr>
      <vt:lpstr>IBM Plex Sans Condensed</vt:lpstr>
      <vt:lpstr>Aptos</vt:lpstr>
      <vt:lpstr>Arial Narrow</vt:lpstr>
      <vt:lpstr>IBM Plex Sans</vt:lpstr>
      <vt:lpstr>Office Theme</vt:lpstr>
      <vt:lpstr>Apresentação do PowerPoint</vt:lpstr>
      <vt:lpstr>Organograma do NITAG Guine Bissau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Maturidade do NITAG</dc:title>
  <dc:creator>Julio SA NOGUEIRA</dc:creator>
  <cp:lastModifiedBy>Julio SA NOGUEIRA</cp:lastModifiedBy>
  <cp:revision>5</cp:revision>
  <dcterms:created xsi:type="dcterms:W3CDTF">2006-08-16T00:00:00Z</dcterms:created>
  <dcterms:modified xsi:type="dcterms:W3CDTF">2025-01-25T14:09:30Z</dcterms:modified>
  <dc:identifier>DAGdJFsIEJI</dc:identifier>
</cp:coreProperties>
</file>