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Override1.xml" ContentType="application/vnd.openxmlformats-officedocument.themeOverr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heme/themeOverride2.xml" ContentType="application/vnd.openxmlformats-officedocument.themeOverr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heme/themeOverride3.xml" ContentType="application/vnd.openxmlformats-officedocument.themeOverr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heme/themeOverride4.xml" ContentType="application/vnd.openxmlformats-officedocument.themeOverr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heme/themeOverride5.xml" ContentType="application/vnd.openxmlformats-officedocument.themeOverr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heme/themeOverride6.xml" ContentType="application/vnd.openxmlformats-officedocument.themeOverr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heme/themeOverride7.xml" ContentType="application/vnd.openxmlformats-officedocument.themeOverr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heme/themeOverride8.xml" ContentType="application/vnd.openxmlformats-officedocument.themeOverr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heme/themeOverride9.xml" ContentType="application/vnd.openxmlformats-officedocument.themeOverr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heme/themeOverride10.xml" ContentType="application/vnd.openxmlformats-officedocument.themeOverr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heme/themeOverride11.xml" ContentType="application/vnd.openxmlformats-officedocument.themeOverr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heme/themeOverride12.xml" ContentType="application/vnd.openxmlformats-officedocument.themeOverr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heme/themeOverride13.xml" ContentType="application/vnd.openxmlformats-officedocument.themeOverr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heme/themeOverride14.xml" ContentType="application/vnd.openxmlformats-officedocument.themeOverr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heme/themeOverride15.xml" ContentType="application/vnd.openxmlformats-officedocument.themeOverr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heme/themeOverride16.xml" ContentType="application/vnd.openxmlformats-officedocument.themeOverr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heme/themeOverride17.xml" ContentType="application/vnd.openxmlformats-officedocument.themeOverr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heme/themeOverride18.xml" ContentType="application/vnd.openxmlformats-officedocument.themeOverr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heme/themeOverride19.xml" ContentType="application/vnd.openxmlformats-officedocument.themeOverr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heme/themeOverride20.xml" ContentType="application/vnd.openxmlformats-officedocument.themeOverr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heme/themeOverride21.xml" ContentType="application/vnd.openxmlformats-officedocument.themeOverr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heme/themeOverride22.xml" ContentType="application/vnd.openxmlformats-officedocument.themeOverr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heme/themeOverride23.xml" ContentType="application/vnd.openxmlformats-officedocument.themeOverr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heme/themeOverride24.xml" ContentType="application/vnd.openxmlformats-officedocument.themeOverr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heme/themeOverride25.xml" ContentType="application/vnd.openxmlformats-officedocument.themeOverr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heme/themeOverride26.xml" ContentType="application/vnd.openxmlformats-officedocument.themeOverr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heme/themeOverride27.xml" ContentType="application/vnd.openxmlformats-officedocument.themeOverr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heme/themeOverride28.xml" ContentType="application/vnd.openxmlformats-officedocument.themeOverr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heme/themeOverride29.xml" ContentType="application/vnd.openxmlformats-officedocument.themeOverr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heme/themeOverride30.xml" ContentType="application/vnd.openxmlformats-officedocument.themeOverr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heme/themeOverride31.xml" ContentType="application/vnd.openxmlformats-officedocument.themeOverr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heme/themeOverride32.xml" ContentType="application/vnd.openxmlformats-officedocument.themeOverr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heme/themeOverride33.xml" ContentType="application/vnd.openxmlformats-officedocument.themeOverr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heme/themeOverride34.xml" ContentType="application/vnd.openxmlformats-officedocument.themeOverr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heme/themeOverride35.xml" ContentType="application/vnd.openxmlformats-officedocument.themeOverr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heme/themeOverride36.xml" ContentType="application/vnd.openxmlformats-officedocument.themeOverr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heme/themeOverride37.xml" ContentType="application/vnd.openxmlformats-officedocument.themeOverr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heme/themeOverride38.xml" ContentType="application/vnd.openxmlformats-officedocument.themeOverr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heme/themeOverride39.xml" ContentType="application/vnd.openxmlformats-officedocument.themeOverr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heme/themeOverride40.xml" ContentType="application/vnd.openxmlformats-officedocument.themeOverrid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heme/themeOverride41.xml" ContentType="application/vnd.openxmlformats-officedocument.themeOverr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heme/themeOverride42.xml" ContentType="application/vnd.openxmlformats-officedocument.themeOverride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heme/themeOverride43.xml" ContentType="application/vnd.openxmlformats-officedocument.themeOverr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heme/themeOverride44.xml" ContentType="application/vnd.openxmlformats-officedocument.themeOverr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heme/themeOverride45.xml" ContentType="application/vnd.openxmlformats-officedocument.themeOverrid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heme/themeOverride46.xml" ContentType="application/vnd.openxmlformats-officedocument.themeOverride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heme/themeOverride47.xml" ContentType="application/vnd.openxmlformats-officedocument.themeOverride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heme/themeOverride48.xml" ContentType="application/vnd.openxmlformats-officedocument.themeOverride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heme/themeOverride49.xml" ContentType="application/vnd.openxmlformats-officedocument.themeOverr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heme/themeOverride50.xml" ContentType="application/vnd.openxmlformats-officedocument.themeOverr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heme/themeOverride51.xml" ContentType="application/vnd.openxmlformats-officedocument.themeOverride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heme/themeOverride52.xml" ContentType="application/vnd.openxmlformats-officedocument.themeOverrid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heme/themeOverride53.xml" ContentType="application/vnd.openxmlformats-officedocument.themeOverrid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heme/themeOverride54.xml" ContentType="application/vnd.openxmlformats-officedocument.themeOverride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heme/themeOverride55.xml" ContentType="application/vnd.openxmlformats-officedocument.themeOverr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heme/themeOverride56.xml" ContentType="application/vnd.openxmlformats-officedocument.themeOverr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4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theme/theme5.xml" ContentType="application/vnd.openxmlformats-officedocument.theme+xml"/>
  <Override PartName="/ppt/tags/tag730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3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  <p:sldMasterId id="2147483742" r:id="rId5"/>
    <p:sldMasterId id="2147483821" r:id="rId6"/>
    <p:sldMasterId id="2147484057" r:id="rId7"/>
    <p:sldMasterId id="2147484106" r:id="rId8"/>
  </p:sldMasterIdLst>
  <p:notesMasterIdLst>
    <p:notesMasterId r:id="rId29"/>
  </p:notesMasterIdLst>
  <p:handoutMasterIdLst>
    <p:handoutMasterId r:id="rId30"/>
  </p:handoutMasterIdLst>
  <p:sldIdLst>
    <p:sldId id="256" r:id="rId9"/>
    <p:sldId id="269" r:id="rId10"/>
    <p:sldId id="270" r:id="rId11"/>
    <p:sldId id="271" r:id="rId12"/>
    <p:sldId id="283" r:id="rId13"/>
    <p:sldId id="2147480935" r:id="rId14"/>
    <p:sldId id="282" r:id="rId15"/>
    <p:sldId id="284" r:id="rId16"/>
    <p:sldId id="2147480937" r:id="rId17"/>
    <p:sldId id="285" r:id="rId18"/>
    <p:sldId id="286" r:id="rId19"/>
    <p:sldId id="2147480938" r:id="rId20"/>
    <p:sldId id="2147483643" r:id="rId21"/>
    <p:sldId id="2147481437" r:id="rId22"/>
    <p:sldId id="2147483646" r:id="rId23"/>
    <p:sldId id="302" r:id="rId24"/>
    <p:sldId id="2147483647" r:id="rId25"/>
    <p:sldId id="262" r:id="rId26"/>
    <p:sldId id="2147483645" r:id="rId27"/>
    <p:sldId id="281" r:id="rId28"/>
  </p:sldIdLst>
  <p:sldSz cx="12192000" cy="6858000"/>
  <p:notesSz cx="6858000" cy="9144000"/>
  <p:defaultTextStyle>
    <a:defPPr>
      <a:defRPr lang="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AA2B2A-8B56-D36F-E4D3-C1F02B2B352D}" name="Jessica Crawford" initials="JC" userId="S::jcrawford@gavi.org::732e840f-ebdf-4562-80d0-30e3614b127b" providerId="AD"/>
  <p188:author id="{587A6A65-6C7A-4681-AE0D-E64ECC403D65}" name="Edna Harimenshi" initials="EH" userId="S::eharimenshi@gavi.org::db577543-895d-414a-bbdd-6c70a917ffec" providerId="AD"/>
  <p188:author id="{B9877EED-FF32-C904-195E-015469E98E69}" name="Tarcile Mballa" initials="TM" userId="S::tmballa@gavi.org::7d9c0e76-ed67-41fc-9490-165f653a7b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5D"/>
    <a:srgbClr val="E6E6E6"/>
    <a:srgbClr val="00A1DF"/>
    <a:srgbClr val="F89B1D"/>
    <a:srgbClr val="DB4835"/>
    <a:srgbClr val="F87C56"/>
    <a:srgbClr val="C4F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8" autoAdjust="0"/>
    <p:restoredTop sz="83618" autoAdjust="0"/>
  </p:normalViewPr>
  <p:slideViewPr>
    <p:cSldViewPr snapToGrid="0">
      <p:cViewPr>
        <p:scale>
          <a:sx n="50" d="100"/>
          <a:sy n="50" d="100"/>
        </p:scale>
        <p:origin x="1336" y="164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microsoft.com/office/2018/10/relationships/authors" Target="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us Keller" userId="a4345230f022daf0" providerId="LiveId" clId="{2CCC6DFB-BD63-44CB-892E-AACCC7523962}"/>
    <pc:docChg chg="custSel delSld modSld">
      <pc:chgData name="Marius Keller" userId="a4345230f022daf0" providerId="LiveId" clId="{2CCC6DFB-BD63-44CB-892E-AACCC7523962}" dt="2025-01-24T11:00:50.373" v="430" actId="6549"/>
      <pc:docMkLst>
        <pc:docMk/>
      </pc:docMkLst>
      <pc:sldChg chg="modSp mod">
        <pc:chgData name="Marius Keller" userId="a4345230f022daf0" providerId="LiveId" clId="{2CCC6DFB-BD63-44CB-892E-AACCC7523962}" dt="2025-01-24T09:55:39.282" v="427" actId="20577"/>
        <pc:sldMkLst>
          <pc:docMk/>
          <pc:sldMk cId="2476241288" sldId="271"/>
        </pc:sldMkLst>
        <pc:spChg chg="mod">
          <ac:chgData name="Marius Keller" userId="a4345230f022daf0" providerId="LiveId" clId="{2CCC6DFB-BD63-44CB-892E-AACCC7523962}" dt="2025-01-24T09:55:39.282" v="427" actId="20577"/>
          <ac:spMkLst>
            <pc:docMk/>
            <pc:sldMk cId="2476241288" sldId="271"/>
            <ac:spMk id="9" creationId="{C1458530-564E-8DE9-7FE0-77A9A22CB6A4}"/>
          </ac:spMkLst>
        </pc:spChg>
        <pc:picChg chg="mod">
          <ac:chgData name="Marius Keller" userId="a4345230f022daf0" providerId="LiveId" clId="{2CCC6DFB-BD63-44CB-892E-AACCC7523962}" dt="2025-01-24T09:31:24.558" v="55" actId="1076"/>
          <ac:picMkLst>
            <pc:docMk/>
            <pc:sldMk cId="2476241288" sldId="271"/>
            <ac:picMk id="5" creationId="{7DB9391C-E91A-52EF-919D-AAF320A417D0}"/>
          </ac:picMkLst>
        </pc:picChg>
      </pc:sldChg>
      <pc:sldChg chg="modSp mod">
        <pc:chgData name="Marius Keller" userId="a4345230f022daf0" providerId="LiveId" clId="{2CCC6DFB-BD63-44CB-892E-AACCC7523962}" dt="2025-01-24T09:40:28.326" v="169" actId="27636"/>
        <pc:sldMkLst>
          <pc:docMk/>
          <pc:sldMk cId="904786918" sldId="285"/>
        </pc:sldMkLst>
        <pc:spChg chg="mod">
          <ac:chgData name="Marius Keller" userId="a4345230f022daf0" providerId="LiveId" clId="{2CCC6DFB-BD63-44CB-892E-AACCC7523962}" dt="2025-01-24T09:40:28.326" v="169" actId="27636"/>
          <ac:spMkLst>
            <pc:docMk/>
            <pc:sldMk cId="904786918" sldId="285"/>
            <ac:spMk id="10" creationId="{6B9720F2-36E0-0C8B-B8EB-1BF599029930}"/>
          </ac:spMkLst>
        </pc:spChg>
      </pc:sldChg>
      <pc:sldChg chg="modNotesTx">
        <pc:chgData name="Marius Keller" userId="a4345230f022daf0" providerId="LiveId" clId="{2CCC6DFB-BD63-44CB-892E-AACCC7523962}" dt="2025-01-24T11:00:45.135" v="429" actId="6549"/>
        <pc:sldMkLst>
          <pc:docMk/>
          <pc:sldMk cId="3160031027" sldId="302"/>
        </pc:sldMkLst>
      </pc:sldChg>
      <pc:sldChg chg="modSp mod">
        <pc:chgData name="Marius Keller" userId="a4345230f022daf0" providerId="LiveId" clId="{2CCC6DFB-BD63-44CB-892E-AACCC7523962}" dt="2025-01-24T09:30:56.034" v="54" actId="14100"/>
        <pc:sldMkLst>
          <pc:docMk/>
          <pc:sldMk cId="3238535226" sldId="2147480935"/>
        </pc:sldMkLst>
        <pc:picChg chg="mod">
          <ac:chgData name="Marius Keller" userId="a4345230f022daf0" providerId="LiveId" clId="{2CCC6DFB-BD63-44CB-892E-AACCC7523962}" dt="2025-01-24T09:30:56.034" v="54" actId="14100"/>
          <ac:picMkLst>
            <pc:docMk/>
            <pc:sldMk cId="3238535226" sldId="2147480935"/>
            <ac:picMk id="9" creationId="{0E224253-B050-9B67-04AA-6392F47DA4AB}"/>
          </ac:picMkLst>
        </pc:picChg>
      </pc:sldChg>
      <pc:sldChg chg="modSp mod">
        <pc:chgData name="Marius Keller" userId="a4345230f022daf0" providerId="LiveId" clId="{2CCC6DFB-BD63-44CB-892E-AACCC7523962}" dt="2025-01-24T09:38:00.217" v="164" actId="20577"/>
        <pc:sldMkLst>
          <pc:docMk/>
          <pc:sldMk cId="2136664154" sldId="2147480937"/>
        </pc:sldMkLst>
        <pc:spChg chg="mod">
          <ac:chgData name="Marius Keller" userId="a4345230f022daf0" providerId="LiveId" clId="{2CCC6DFB-BD63-44CB-892E-AACCC7523962}" dt="2025-01-24T09:36:37.383" v="89" actId="20577"/>
          <ac:spMkLst>
            <pc:docMk/>
            <pc:sldMk cId="2136664154" sldId="2147480937"/>
            <ac:spMk id="4" creationId="{C1527EF7-1955-23D1-1B63-2E92C8ACC531}"/>
          </ac:spMkLst>
        </pc:spChg>
        <pc:spChg chg="mod">
          <ac:chgData name="Marius Keller" userId="a4345230f022daf0" providerId="LiveId" clId="{2CCC6DFB-BD63-44CB-892E-AACCC7523962}" dt="2025-01-24T09:38:00.217" v="164" actId="20577"/>
          <ac:spMkLst>
            <pc:docMk/>
            <pc:sldMk cId="2136664154" sldId="2147480937"/>
            <ac:spMk id="5" creationId="{7349E30A-DD03-AB7C-5670-E3BB0446219E}"/>
          </ac:spMkLst>
        </pc:spChg>
        <pc:spChg chg="mod">
          <ac:chgData name="Marius Keller" userId="a4345230f022daf0" providerId="LiveId" clId="{2CCC6DFB-BD63-44CB-892E-AACCC7523962}" dt="2025-01-24T09:30:46.424" v="52" actId="1076"/>
          <ac:spMkLst>
            <pc:docMk/>
            <pc:sldMk cId="2136664154" sldId="2147480937"/>
            <ac:spMk id="6" creationId="{0D5C73FC-A6BD-FCDC-05D6-3873FA07F9B1}"/>
          </ac:spMkLst>
        </pc:spChg>
      </pc:sldChg>
      <pc:sldChg chg="modSp mod">
        <pc:chgData name="Marius Keller" userId="a4345230f022daf0" providerId="LiveId" clId="{2CCC6DFB-BD63-44CB-892E-AACCC7523962}" dt="2025-01-24T09:49:40.145" v="402" actId="1035"/>
        <pc:sldMkLst>
          <pc:docMk/>
          <pc:sldMk cId="3335792547" sldId="2147480938"/>
        </pc:sldMkLst>
        <pc:spChg chg="mod">
          <ac:chgData name="Marius Keller" userId="a4345230f022daf0" providerId="LiveId" clId="{2CCC6DFB-BD63-44CB-892E-AACCC7523962}" dt="2025-01-24T09:48:49.778" v="396" actId="255"/>
          <ac:spMkLst>
            <pc:docMk/>
            <pc:sldMk cId="3335792547" sldId="2147480938"/>
            <ac:spMk id="2" creationId="{C26C6088-08EF-D51B-CAE9-7439D86D4E22}"/>
          </ac:spMkLst>
        </pc:spChg>
        <pc:graphicFrameChg chg="mod modGraphic">
          <ac:chgData name="Marius Keller" userId="a4345230f022daf0" providerId="LiveId" clId="{2CCC6DFB-BD63-44CB-892E-AACCC7523962}" dt="2025-01-24T09:49:40.145" v="402" actId="1035"/>
          <ac:graphicFrameMkLst>
            <pc:docMk/>
            <pc:sldMk cId="3335792547" sldId="2147480938"/>
            <ac:graphicFrameMk id="4" creationId="{D4D230BA-9E26-E5EC-8C0D-0391A8EC39FB}"/>
          </ac:graphicFrameMkLst>
        </pc:graphicFrameChg>
      </pc:sldChg>
      <pc:sldChg chg="modNotesTx">
        <pc:chgData name="Marius Keller" userId="a4345230f022daf0" providerId="LiveId" clId="{2CCC6DFB-BD63-44CB-892E-AACCC7523962}" dt="2025-01-24T11:00:50.373" v="430" actId="6549"/>
        <pc:sldMkLst>
          <pc:docMk/>
          <pc:sldMk cId="562123400" sldId="2147481437"/>
        </pc:sldMkLst>
      </pc:sldChg>
      <pc:sldChg chg="del">
        <pc:chgData name="Marius Keller" userId="a4345230f022daf0" providerId="LiveId" clId="{2CCC6DFB-BD63-44CB-892E-AACCC7523962}" dt="2025-01-24T10:56:34.587" v="428" actId="47"/>
        <pc:sldMkLst>
          <pc:docMk/>
          <pc:sldMk cId="2495146796" sldId="214748143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759097980123261E-2"/>
          <c:y val="0.14615962001556609"/>
          <c:w val="0.91028239760222562"/>
          <c:h val="0.68493037057650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BCG
(Naissance)</c:v>
                </c:pt>
                <c:pt idx="1">
                  <c:v>Penta 1
(6 semaines)</c:v>
                </c:pt>
                <c:pt idx="2">
                  <c:v>Penta 2
(10 semaines)</c:v>
                </c:pt>
                <c:pt idx="3">
                  <c:v>Penta 3
(14 semaines)</c:v>
                </c:pt>
                <c:pt idx="4">
                  <c:v>VAS 1
(9 mois)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89.3</c:v>
                </c:pt>
                <c:pt idx="1">
                  <c:v>95.4</c:v>
                </c:pt>
                <c:pt idx="2">
                  <c:v>90</c:v>
                </c:pt>
                <c:pt idx="3">
                  <c:v>83.4</c:v>
                </c:pt>
                <c:pt idx="4">
                  <c:v>79.599999999999994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59-41EF-8690-ABAEA821F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9519056"/>
        <c:axId val="2099517136"/>
      </c:barChart>
      <c:catAx>
        <c:axId val="209951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9517136"/>
        <c:crosses val="autoZero"/>
        <c:auto val="1"/>
        <c:lblAlgn val="ctr"/>
        <c:lblOffset val="100"/>
        <c:noMultiLvlLbl val="0"/>
      </c:catAx>
      <c:valAx>
        <c:axId val="209951713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951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73209299857568"/>
          <c:y val="0.1425239289690558"/>
          <c:w val="0.56921305633651509"/>
          <c:h val="0.678246648215376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HSS2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2024
(fundos utilizados)</c:v>
                </c:pt>
                <c:pt idx="1">
                  <c:v>2025
(fundos disponiveis)</c:v>
                </c:pt>
              </c:strCache>
            </c:strRef>
          </c:cat>
          <c:val>
            <c:numRef>
              <c:f>Sheet1!$B$2:$B$3</c:f>
              <c:numCache>
                <c:formatCode>_([$$-409]* #,##0_);_([$$-409]* \(#,##0\);_([$$-409]* "-"??_);_(@_)</c:formatCode>
                <c:ptCount val="2"/>
                <c:pt idx="0">
                  <c:v>671374</c:v>
                </c:pt>
                <c:pt idx="1">
                  <c:v>1480791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F1-4077-A087-0AFA870397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CDS3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2024
(fundos utilizados)</c:v>
                </c:pt>
                <c:pt idx="1">
                  <c:v>2025
(fundos disponiveis)</c:v>
                </c:pt>
              </c:strCache>
            </c:strRef>
          </c:cat>
          <c:val>
            <c:numRef>
              <c:f>Sheet1!$C$2:$C$3</c:f>
              <c:numCache>
                <c:formatCode>_([$$-409]* #,##0_);_([$$-409]* \(#,##0\);_([$$-409]* "-"??_);_(@_)</c:formatCode>
                <c:ptCount val="2"/>
                <c:pt idx="0">
                  <c:v>837487</c:v>
                </c:pt>
                <c:pt idx="1">
                  <c:v>1508210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F1-4077-A087-0AFA870397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Campanha VASR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2024
(fundos utilizados)</c:v>
                </c:pt>
                <c:pt idx="1">
                  <c:v>2025
(fundos disponiveis)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 formatCode="_([$$-409]* #,##0_);_([$$-409]* \(#,##0\);_([$$-409]* &quot;-&quot;??_);_(@_)">
                  <c:v>559720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F1-4077-A087-0AFA870397C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Intro VASR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2024
(fundos utilizados)</c:v>
                </c:pt>
                <c:pt idx="1">
                  <c:v>2025
(fundos disponiveis)</c:v>
                </c:pt>
              </c:strCache>
            </c:strRef>
          </c:cat>
          <c:val>
            <c:numRef>
              <c:f>Sheet1!$E$2:$E$3</c:f>
              <c:numCache>
                <c:formatCode>_([$$-409]* #,##0_);_([$$-409]* \(#,##0\);_([$$-409]* "-"??_);_(@_)</c:formatCode>
                <c:ptCount val="2"/>
                <c:pt idx="1">
                  <c:v>97818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F1-4077-A087-0AFA870397C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Campanha FA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2024
(fundos utilizados)</c:v>
                </c:pt>
                <c:pt idx="1">
                  <c:v>2025
(fundos disponiveis)</c:v>
                </c:pt>
              </c:strCache>
            </c:strRef>
          </c:cat>
          <c:val>
            <c:numRef>
              <c:f>Sheet1!$F$2:$F$3</c:f>
              <c:numCache>
                <c:formatCode>_([$$-409]* #,##0_);_([$$-409]* \(#,##0\);_([$$-409]* "-"??_);_(@_)</c:formatCode>
                <c:ptCount val="2"/>
                <c:pt idx="1">
                  <c:v>1190960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F1-4077-A087-0AFA870397C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EAF (2025-27)</c:v>
                </c:pt>
              </c:strCache>
            </c:strRef>
          </c:tx>
          <c:spPr>
            <a:pattFill prst="ltUpDiag">
              <a:fgClr>
                <a:schemeClr val="bg2"/>
              </a:fgClr>
              <a:bgClr>
                <a:schemeClr val="bg1"/>
              </a:bgClr>
            </a:pattFill>
            <a:ln w="15875">
              <a:noFill/>
              <a:prstDash val="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2024
(fundos utilizados)</c:v>
                </c:pt>
                <c:pt idx="1">
                  <c:v>2025
(fundos disponiveis)</c:v>
                </c:pt>
              </c:strCache>
            </c:strRef>
          </c:cat>
          <c:val>
            <c:numRef>
              <c:f>Sheet1!$G$2:$G$3</c:f>
              <c:numCache>
                <c:formatCode>_([$$-409]* #,##0_);_([$$-409]* \(#,##0\);_([$$-409]* "-"??_);_(@_)</c:formatCode>
                <c:ptCount val="2"/>
                <c:pt idx="1">
                  <c:v>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F1-4077-A087-0AFA870397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80807375"/>
        <c:axId val="1080789135"/>
      </c:barChart>
      <c:lineChart>
        <c:grouping val="standard"/>
        <c:varyColors val="0"/>
        <c:ser>
          <c:idx val="6"/>
          <c:order val="6"/>
          <c:tx>
            <c:strRef>
              <c:f>Sheet1!$H$1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bg1">
                    <a:alpha val="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0F1-4077-A087-0AFA870397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2024
(fundos utilizados)</c:v>
                </c:pt>
                <c:pt idx="1">
                  <c:v>2025
(fundos disponiveis)</c:v>
                </c:pt>
              </c:strCache>
            </c:strRef>
          </c:cat>
          <c:val>
            <c:numRef>
              <c:f>Sheet1!$H$2:$H$3</c:f>
              <c:numCache>
                <c:formatCode>_("$"* #,##0_);_("$"* \(#,##0\);_("$"* "-"??_);_(@_)</c:formatCode>
                <c:ptCount val="2"/>
                <c:pt idx="0">
                  <c:v>2068581</c:v>
                </c:pt>
                <c:pt idx="1">
                  <c:v>5277779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0F1-4077-A087-0AFA87039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0807375"/>
        <c:axId val="1080789135"/>
      </c:lineChart>
      <c:catAx>
        <c:axId val="1080807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0789135"/>
        <c:crosses val="autoZero"/>
        <c:auto val="1"/>
        <c:lblAlgn val="ctr"/>
        <c:lblOffset val="100"/>
        <c:noMultiLvlLbl val="0"/>
      </c:catAx>
      <c:valAx>
        <c:axId val="1080789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[$$-409]* #,##0_);_([$$-409]* \(#,##0\);_([$$-409]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0807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6"/>
        <c:delete val="1"/>
      </c:legendEntry>
      <c:layout>
        <c:manualLayout>
          <c:xMode val="edge"/>
          <c:yMode val="edge"/>
          <c:x val="0.73447590644710392"/>
          <c:y val="0.16284643373392016"/>
          <c:w val="0.24068554386826232"/>
          <c:h val="0.698473150461426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" b="1"/>
              <a:t>Número de atividades de AT 2024-25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01-49E9-8E67-3D985978CBD5}"/>
              </c:ext>
            </c:extLst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AC-44A8-B25E-CC179674370E}"/>
              </c:ext>
            </c:extLst>
          </c:dPt>
          <c:dPt>
            <c:idx val="2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AC-44A8-B25E-CC179674370E}"/>
              </c:ext>
            </c:extLst>
          </c:dPt>
          <c:dPt>
            <c:idx val="3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4AC-44A8-B25E-CC179674370E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4AC-44A8-B25E-CC179674370E}"/>
              </c:ext>
            </c:extLst>
          </c:dPt>
          <c:dLbls>
            <c:dLbl>
              <c:idx val="2"/>
              <c:layout>
                <c:manualLayout>
                  <c:x val="0.16084466714387971"/>
                  <c:y val="5.746916825402252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AC-44A8-B25E-CC17967437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OMS</c:v>
                </c:pt>
                <c:pt idx="1">
                  <c:v>UNICEF</c:v>
                </c:pt>
                <c:pt idx="2">
                  <c:v>Banco Mundial</c:v>
                </c:pt>
                <c:pt idx="3">
                  <c:v>Solina</c:v>
                </c:pt>
                <c:pt idx="4">
                  <c:v>Projeto Bandim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11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C-44A8-B25E-CC179674370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" b="1" dirty="0"/>
              <a:t>Status </a:t>
            </a:r>
            <a:r>
              <a:rPr lang="pt" b="1" baseline="0" dirty="0"/>
              <a:t>de implementação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D6-477A-8AB8-DD37B2263076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AC-44A8-B25E-CC179674370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AC-44A8-B25E-CC179674370E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4AC-44A8-B25E-CC179674370E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14293981868124"/>
                      <c:h val="0.131092575563361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AD6-477A-8AB8-DD37B2263076}"/>
                </c:ext>
              </c:extLst>
            </c:dLbl>
            <c:dLbl>
              <c:idx val="1"/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781588804877186"/>
                      <c:h val="0.131092575563361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4AC-44A8-B25E-CC179674370E}"/>
                </c:ext>
              </c:extLst>
            </c:dLbl>
            <c:dLbl>
              <c:idx val="2"/>
              <c:layout>
                <c:manualLayout>
                  <c:x val="0.16084487780648138"/>
                  <c:y val="0.194608280918341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33513833439346"/>
                      <c:h val="0.131092575563361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4AC-44A8-B25E-CC179674370E}"/>
                </c:ext>
              </c:extLst>
            </c:dLbl>
            <c:dLbl>
              <c:idx val="3"/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52178407582666"/>
                      <c:h val="0.131092575563361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4AC-44A8-B25E-CC17967437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Concluido</c:v>
                </c:pt>
                <c:pt idx="1">
                  <c:v>Em curso</c:v>
                </c:pt>
                <c:pt idx="2">
                  <c:v>Atrasada</c:v>
                </c:pt>
                <c:pt idx="3">
                  <c:v>Cancelada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15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C-44A8-B25E-CC179674370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EAE5B8-1887-744D-B3C4-E3B6006B5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8A97F-06D7-884B-8B46-968602B43C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5DCC0-6116-C243-966D-E1A927F582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2D543-721A-CF4A-A41A-C589B71FF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790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02DF4-D578-9E44-A905-1D4F1D9996EB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B49A3-D38C-2F4A-9EF6-13EF087A7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59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B49A3-D38C-2F4A-9EF6-13EF087A7D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940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01B29-2769-5F3B-21BB-EAFA1303A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D60D54-8CE8-07CB-7FAB-6A8E766E02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AE2A9C-40E2-2292-8919-8E370D1FA5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1CF7E-1CEE-FBC4-2996-FBEE6DEB7C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B49A3-D38C-2F4A-9EF6-13EF087A7D7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382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3A3FA-D5FE-2995-962F-DF3369DA8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9CDA25-7AA0-9101-0AFC-5A262CA6FF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3A85ED-DDC5-F502-6689-49829940F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842C8-0F50-585E-0AF0-EC599EE91A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B49A3-D38C-2F4A-9EF6-13EF087A7D7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184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B49A3-D38C-2F4A-9EF6-13EF087A7D7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675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9A522-35B6-6077-CD9B-009DFEE2A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BD0A55-FCAD-3068-090E-0AC36F8485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0DA383-DE6E-A0CD-2FEB-A91A2CCEC6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AutoNum type="alphaLcPeriod"/>
            </a:pPr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56A80-C09A-4B08-8195-090DC8C66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B49A3-D38C-2F4A-9EF6-13EF087A7D7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877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E467E-C725-8993-D011-961EFC7DE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3E33FC-1082-0D9E-BCBE-963BE21080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B2517D-5100-1FAF-AFE5-D460B50F32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88079-CCE6-BA08-2969-0F94D464D0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B49A3-D38C-2F4A-9EF6-13EF087A7D7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64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E8D7F-3C61-F4DF-3EAB-F214F0247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B651A9-CEEE-DFE0-564E-B8BFA3FB7B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EF2EEE-1368-D190-0528-018F720DC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16301-5F57-ACB4-D695-C0731465A5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B49A3-D38C-2F4A-9EF6-13EF087A7D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81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A51B9-0ABC-0E09-2FC8-B5B22B34B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2ACAA6-00E7-D1BB-FD01-B61B546BF5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460692-0730-2F06-E0AD-95C114DC6F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B7F03-8D09-6478-17EB-4B8B3EDDF4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B49A3-D38C-2F4A-9EF6-13EF087A7D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492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C4B97-7A7B-56B6-2714-FF0164A07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42FC52-A2A9-41BC-752D-DEE8219FB2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02603C-9834-4DB1-F301-59F58A66F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B352C-EC00-6C8E-7167-37D7FDE89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B49A3-D38C-2F4A-9EF6-13EF087A7D7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428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" dirty="0"/>
              <a:t>Olhando para as mortes futuras esperadas avisadas entre 2000 e 2025</a:t>
            </a:r>
          </a:p>
          <a:p>
            <a:pPr marL="171450" indent="-171450">
              <a:buFontTx/>
              <a:buChar char="-"/>
            </a:pPr>
            <a:r>
              <a:rPr lang="pt" dirty="0"/>
              <a:t>O impacto aumentou à medida que os países introduziram mais vacinas- </a:t>
            </a:r>
            <a:r>
              <a:rPr lang="pt" dirty="0" err="1"/>
              <a:t>moros</a:t>
            </a:r>
            <a:r>
              <a:rPr lang="pt" dirty="0"/>
              <a:t> </a:t>
            </a:r>
            <a:r>
              <a:rPr lang="pt" dirty="0" err="1"/>
              <a:t>futuros</a:t>
            </a:r>
            <a:r>
              <a:rPr lang="pt" dirty="0"/>
              <a:t> </a:t>
            </a:r>
            <a:r>
              <a:rPr lang="pt" dirty="0" err="1"/>
              <a:t>evidaos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pt" dirty="0"/>
              <a:t>Menor total esperado de mortes futuras em 2020/-2025: reflete </a:t>
            </a:r>
            <a:r>
              <a:rPr lang="pt" dirty="0" err="1"/>
              <a:t>xxxx </a:t>
            </a:r>
            <a:r>
              <a:rPr lang="pt" dirty="0"/>
              <a:t>– dados refletidos </a:t>
            </a:r>
            <a:r>
              <a:rPr lang="pt" dirty="0" err="1"/>
              <a:t>hachurados </a:t>
            </a:r>
            <a:r>
              <a:rPr lang="pt" dirty="0"/>
              <a:t>de 2024, portanto desconhecidos</a:t>
            </a:r>
          </a:p>
          <a:p>
            <a:pPr marL="171450" indent="-171450">
              <a:buFontTx/>
              <a:buChar char="-"/>
            </a:pPr>
            <a:r>
              <a:rPr lang="pt" dirty="0"/>
              <a:t>Chave: sarampo e </a:t>
            </a:r>
            <a:r>
              <a:rPr lang="pt" dirty="0" err="1"/>
              <a:t>tenepes </a:t>
            </a:r>
            <a:r>
              <a:rPr lang="pt" dirty="0"/>
              <a:t>contribuíram historicamente para a morte invertida</a:t>
            </a:r>
          </a:p>
          <a:p>
            <a:pPr marL="171450" indent="-171450">
              <a:buFontTx/>
              <a:buChar char="-"/>
            </a:pPr>
            <a:r>
              <a:rPr lang="pt" dirty="0"/>
              <a:t>Mas também a febre amarela e </a:t>
            </a:r>
            <a:r>
              <a:rPr lang="pt" dirty="0" err="1"/>
              <a:t>a rota </a:t>
            </a:r>
            <a:r>
              <a:rPr lang="pt" dirty="0"/>
              <a:t>estão aparecendo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B49A3-D38C-2F4A-9EF6-13EF087A7D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88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D7DFC-775B-46C7-2D7C-4CBEB9247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4BA2BB-1C24-FF6E-F109-34832161D3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43BE2E-21D2-4036-B69B-4ADF124A2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FF6E6-83D3-6169-F874-3E8508F959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B49A3-D38C-2F4A-9EF6-13EF087A7D7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124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60BCB-C853-F642-9FF9-228D181E5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28C829-5F77-2212-D4B9-514D9B95FC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9A4AD8-626D-985D-9275-80E4399B54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99A21-2E85-E990-A2D5-7AA22AED5D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B49A3-D38C-2F4A-9EF6-13EF087A7D7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43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367A6-A273-C324-8FEE-B84F1D4CB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4CECFA-9880-1CBB-9539-2FDC072B14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15D74A-5E9B-9F00-3594-745F204D3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9995A-CFA2-9562-78BC-AD6C59C32B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B49A3-D38C-2F4A-9EF6-13EF087A7D7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29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BF402-4943-61BC-83DC-F0E47FAA9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8D9B90-71BF-DDF9-EAB2-506DEEE886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463B20-91E9-C37D-E43F-F87BF2301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ED280-9DFC-AB08-2959-75E521C576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B49A3-D38C-2F4A-9EF6-13EF087A7D7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43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4.bin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5.bin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28.xml"/><Relationship Id="rId7" Type="http://schemas.openxmlformats.org/officeDocument/2006/relationships/image" Target="../media/image23.emf"/><Relationship Id="rId2" Type="http://schemas.openxmlformats.org/officeDocument/2006/relationships/tags" Target="../tags/tag127.xml"/><Relationship Id="rId1" Type="http://schemas.openxmlformats.org/officeDocument/2006/relationships/themeOverride" Target="../theme/themeOverride7.xml"/><Relationship Id="rId6" Type="http://schemas.openxmlformats.org/officeDocument/2006/relationships/oleObject" Target="../embeddings/oleObject36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29.xml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131.xml"/><Relationship Id="rId7" Type="http://schemas.openxmlformats.org/officeDocument/2006/relationships/oleObject" Target="../embeddings/oleObject37.bin"/><Relationship Id="rId2" Type="http://schemas.openxmlformats.org/officeDocument/2006/relationships/tags" Target="../tags/tag130.xml"/><Relationship Id="rId1" Type="http://schemas.openxmlformats.org/officeDocument/2006/relationships/themeOverride" Target="../theme/themeOverride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9" Type="http://schemas.openxmlformats.org/officeDocument/2006/relationships/image" Target="../media/image24.png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135.xml"/><Relationship Id="rId7" Type="http://schemas.openxmlformats.org/officeDocument/2006/relationships/oleObject" Target="../embeddings/oleObject38.bin"/><Relationship Id="rId2" Type="http://schemas.openxmlformats.org/officeDocument/2006/relationships/tags" Target="../tags/tag134.xml"/><Relationship Id="rId1" Type="http://schemas.openxmlformats.org/officeDocument/2006/relationships/themeOverride" Target="../theme/themeOverride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9" Type="http://schemas.openxmlformats.org/officeDocument/2006/relationships/image" Target="../media/image24.png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39.xml"/><Relationship Id="rId7" Type="http://schemas.openxmlformats.org/officeDocument/2006/relationships/image" Target="../media/image23.emf"/><Relationship Id="rId2" Type="http://schemas.openxmlformats.org/officeDocument/2006/relationships/tags" Target="../tags/tag138.xml"/><Relationship Id="rId1" Type="http://schemas.openxmlformats.org/officeDocument/2006/relationships/themeOverride" Target="../theme/themeOverride10.xml"/><Relationship Id="rId6" Type="http://schemas.openxmlformats.org/officeDocument/2006/relationships/oleObject" Target="../embeddings/oleObject39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40.xml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42.xml"/><Relationship Id="rId7" Type="http://schemas.openxmlformats.org/officeDocument/2006/relationships/image" Target="../media/image23.emf"/><Relationship Id="rId2" Type="http://schemas.openxmlformats.org/officeDocument/2006/relationships/tags" Target="../tags/tag141.xml"/><Relationship Id="rId1" Type="http://schemas.openxmlformats.org/officeDocument/2006/relationships/themeOverride" Target="../theme/themeOverride11.xml"/><Relationship Id="rId6" Type="http://schemas.openxmlformats.org/officeDocument/2006/relationships/oleObject" Target="../embeddings/oleObject40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43.xml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45.xml"/><Relationship Id="rId7" Type="http://schemas.openxmlformats.org/officeDocument/2006/relationships/image" Target="../media/image23.emf"/><Relationship Id="rId2" Type="http://schemas.openxmlformats.org/officeDocument/2006/relationships/tags" Target="../tags/tag144.xml"/><Relationship Id="rId1" Type="http://schemas.openxmlformats.org/officeDocument/2006/relationships/themeOverride" Target="../theme/themeOverride12.xml"/><Relationship Id="rId6" Type="http://schemas.openxmlformats.org/officeDocument/2006/relationships/oleObject" Target="../embeddings/oleObject41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46.xml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48.xml"/><Relationship Id="rId7" Type="http://schemas.openxmlformats.org/officeDocument/2006/relationships/image" Target="../media/image27.emf"/><Relationship Id="rId2" Type="http://schemas.openxmlformats.org/officeDocument/2006/relationships/tags" Target="../tags/tag147.xml"/><Relationship Id="rId1" Type="http://schemas.openxmlformats.org/officeDocument/2006/relationships/themeOverride" Target="../theme/themeOverride13.xml"/><Relationship Id="rId6" Type="http://schemas.openxmlformats.org/officeDocument/2006/relationships/oleObject" Target="../embeddings/oleObject42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4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7" Type="http://schemas.openxmlformats.org/officeDocument/2006/relationships/image" Target="../media/image26.pn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54.xml"/><Relationship Id="rId7" Type="http://schemas.openxmlformats.org/officeDocument/2006/relationships/image" Target="../media/image23.emf"/><Relationship Id="rId2" Type="http://schemas.openxmlformats.org/officeDocument/2006/relationships/tags" Target="../tags/tag153.xml"/><Relationship Id="rId1" Type="http://schemas.openxmlformats.org/officeDocument/2006/relationships/themeOverride" Target="../theme/themeOverride14.xml"/><Relationship Id="rId6" Type="http://schemas.openxmlformats.org/officeDocument/2006/relationships/oleObject" Target="../embeddings/oleObject44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5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7" Type="http://schemas.openxmlformats.org/officeDocument/2006/relationships/image" Target="../media/image26.pn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160.xml"/><Relationship Id="rId7" Type="http://schemas.openxmlformats.org/officeDocument/2006/relationships/oleObject" Target="../embeddings/oleObject46.bin"/><Relationship Id="rId2" Type="http://schemas.openxmlformats.org/officeDocument/2006/relationships/tags" Target="../tags/tag159.xml"/><Relationship Id="rId1" Type="http://schemas.openxmlformats.org/officeDocument/2006/relationships/themeOverride" Target="../theme/themeOverride1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9" Type="http://schemas.openxmlformats.org/officeDocument/2006/relationships/image" Target="../media/image25.png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65.xml"/><Relationship Id="rId7" Type="http://schemas.openxmlformats.org/officeDocument/2006/relationships/image" Target="../media/image23.emf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oleObject" Target="../embeddings/oleObject47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66.xml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168.xml"/><Relationship Id="rId7" Type="http://schemas.openxmlformats.org/officeDocument/2006/relationships/oleObject" Target="../embeddings/oleObject48.bin"/><Relationship Id="rId2" Type="http://schemas.openxmlformats.org/officeDocument/2006/relationships/tags" Target="../tags/tag167.xml"/><Relationship Id="rId1" Type="http://schemas.openxmlformats.org/officeDocument/2006/relationships/themeOverride" Target="../theme/themeOverride1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9" Type="http://schemas.openxmlformats.org/officeDocument/2006/relationships/image" Target="../media/image25.png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73.xml"/><Relationship Id="rId7" Type="http://schemas.openxmlformats.org/officeDocument/2006/relationships/image" Target="../media/image23.emf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oleObject" Target="../embeddings/oleObject49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74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image" Target="../media/image23.emf"/><Relationship Id="rId2" Type="http://schemas.openxmlformats.org/officeDocument/2006/relationships/tags" Target="../tags/tag175.xml"/><Relationship Id="rId1" Type="http://schemas.openxmlformats.org/officeDocument/2006/relationships/themeOverride" Target="../theme/themeOverride17.xml"/><Relationship Id="rId6" Type="http://schemas.openxmlformats.org/officeDocument/2006/relationships/oleObject" Target="../embeddings/oleObject50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77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51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7" Type="http://schemas.openxmlformats.org/officeDocument/2006/relationships/image" Target="../media/image29.png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7" Type="http://schemas.openxmlformats.org/officeDocument/2006/relationships/image" Target="../media/image23.emf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oleObject" Target="../embeddings/oleObject53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8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88.xml"/><Relationship Id="rId7" Type="http://schemas.openxmlformats.org/officeDocument/2006/relationships/image" Target="../media/image23.emf"/><Relationship Id="rId2" Type="http://schemas.openxmlformats.org/officeDocument/2006/relationships/tags" Target="../tags/tag187.xml"/><Relationship Id="rId1" Type="http://schemas.openxmlformats.org/officeDocument/2006/relationships/themeOverride" Target="../theme/themeOverride18.xml"/><Relationship Id="rId6" Type="http://schemas.openxmlformats.org/officeDocument/2006/relationships/oleObject" Target="../embeddings/oleObject54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89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7" Type="http://schemas.openxmlformats.org/officeDocument/2006/relationships/image" Target="../media/image23.emf"/><Relationship Id="rId2" Type="http://schemas.openxmlformats.org/officeDocument/2006/relationships/tags" Target="../tags/tag190.xml"/><Relationship Id="rId1" Type="http://schemas.openxmlformats.org/officeDocument/2006/relationships/themeOverride" Target="../theme/themeOverride19.xml"/><Relationship Id="rId6" Type="http://schemas.openxmlformats.org/officeDocument/2006/relationships/oleObject" Target="../embeddings/oleObject55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92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56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57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7.xml"/><Relationship Id="rId4" Type="http://schemas.openxmlformats.org/officeDocument/2006/relationships/image" Target="../media/image30.emf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8.xml"/><Relationship Id="rId4" Type="http://schemas.openxmlformats.org/officeDocument/2006/relationships/image" Target="../media/image23.emf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7" Type="http://schemas.openxmlformats.org/officeDocument/2006/relationships/image" Target="../media/image31.emf"/><Relationship Id="rId2" Type="http://schemas.openxmlformats.org/officeDocument/2006/relationships/tags" Target="../tags/tag199.xml"/><Relationship Id="rId1" Type="http://schemas.openxmlformats.org/officeDocument/2006/relationships/themeOverride" Target="../theme/themeOverride20.xml"/><Relationship Id="rId6" Type="http://schemas.openxmlformats.org/officeDocument/2006/relationships/oleObject" Target="../embeddings/oleObject60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01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62.bin"/><Relationship Id="rId4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image" Target="../media/image24.png"/><Relationship Id="rId2" Type="http://schemas.openxmlformats.org/officeDocument/2006/relationships/tags" Target="../tags/tag206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63.bin"/><Relationship Id="rId4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64.bin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0.xml"/><Relationship Id="rId4" Type="http://schemas.openxmlformats.org/officeDocument/2006/relationships/image" Target="../media/image31.emf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1.xml"/><Relationship Id="rId4" Type="http://schemas.openxmlformats.org/officeDocument/2006/relationships/image" Target="../media/image31.emf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7" Type="http://schemas.openxmlformats.org/officeDocument/2006/relationships/image" Target="../media/image24.png"/><Relationship Id="rId2" Type="http://schemas.openxmlformats.org/officeDocument/2006/relationships/tags" Target="../tags/tag212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67.bin"/><Relationship Id="rId4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7" Type="http://schemas.openxmlformats.org/officeDocument/2006/relationships/image" Target="../media/image25.png"/><Relationship Id="rId2" Type="http://schemas.openxmlformats.org/officeDocument/2006/relationships/tags" Target="../tags/tag214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68.bin"/><Relationship Id="rId4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69.bin"/><Relationship Id="rId4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7" Type="http://schemas.openxmlformats.org/officeDocument/2006/relationships/image" Target="../media/image23.emf"/><Relationship Id="rId2" Type="http://schemas.openxmlformats.org/officeDocument/2006/relationships/tags" Target="../tags/tag219.xml"/><Relationship Id="rId1" Type="http://schemas.openxmlformats.org/officeDocument/2006/relationships/themeOverride" Target="../theme/themeOverride26.xml"/><Relationship Id="rId6" Type="http://schemas.openxmlformats.org/officeDocument/2006/relationships/oleObject" Target="../embeddings/oleObject70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21.xml"/></Relationships>
</file>

<file path=ppt/slideLayouts/_rels/slideLayout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23.xml"/><Relationship Id="rId7" Type="http://schemas.openxmlformats.org/officeDocument/2006/relationships/image" Target="../media/image23.emf"/><Relationship Id="rId2" Type="http://schemas.openxmlformats.org/officeDocument/2006/relationships/tags" Target="../tags/tag222.xml"/><Relationship Id="rId1" Type="http://schemas.openxmlformats.org/officeDocument/2006/relationships/themeOverride" Target="../theme/themeOverride27.xml"/><Relationship Id="rId6" Type="http://schemas.openxmlformats.org/officeDocument/2006/relationships/oleObject" Target="../embeddings/oleObject71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24.xml"/></Relationships>
</file>

<file path=ppt/slideLayouts/_rels/slideLayout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226.xml"/><Relationship Id="rId7" Type="http://schemas.openxmlformats.org/officeDocument/2006/relationships/oleObject" Target="../embeddings/oleObject72.bin"/><Relationship Id="rId2" Type="http://schemas.openxmlformats.org/officeDocument/2006/relationships/tags" Target="../tags/tag225.xml"/><Relationship Id="rId1" Type="http://schemas.openxmlformats.org/officeDocument/2006/relationships/themeOverride" Target="../theme/themeOverride2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9" Type="http://schemas.openxmlformats.org/officeDocument/2006/relationships/image" Target="../media/image24.png"/></Relationships>
</file>

<file path=ppt/slideLayouts/_rels/slideLayout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30.xml"/><Relationship Id="rId7" Type="http://schemas.openxmlformats.org/officeDocument/2006/relationships/image" Target="../media/image23.emf"/><Relationship Id="rId2" Type="http://schemas.openxmlformats.org/officeDocument/2006/relationships/tags" Target="../tags/tag229.xml"/><Relationship Id="rId1" Type="http://schemas.openxmlformats.org/officeDocument/2006/relationships/themeOverride" Target="../theme/themeOverride29.xml"/><Relationship Id="rId6" Type="http://schemas.openxmlformats.org/officeDocument/2006/relationships/oleObject" Target="../embeddings/oleObject73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3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33.xml"/><Relationship Id="rId7" Type="http://schemas.openxmlformats.org/officeDocument/2006/relationships/image" Target="../media/image23.emf"/><Relationship Id="rId2" Type="http://schemas.openxmlformats.org/officeDocument/2006/relationships/tags" Target="../tags/tag232.xml"/><Relationship Id="rId1" Type="http://schemas.openxmlformats.org/officeDocument/2006/relationships/themeOverride" Target="../theme/themeOverride30.xml"/><Relationship Id="rId6" Type="http://schemas.openxmlformats.org/officeDocument/2006/relationships/oleObject" Target="../embeddings/oleObject74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34.xml"/></Relationships>
</file>

<file path=ppt/slideLayouts/_rels/slideLayout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36.xml"/><Relationship Id="rId7" Type="http://schemas.openxmlformats.org/officeDocument/2006/relationships/image" Target="../media/image23.emf"/><Relationship Id="rId2" Type="http://schemas.openxmlformats.org/officeDocument/2006/relationships/tags" Target="../tags/tag235.xml"/><Relationship Id="rId1" Type="http://schemas.openxmlformats.org/officeDocument/2006/relationships/themeOverride" Target="../theme/themeOverride31.xml"/><Relationship Id="rId6" Type="http://schemas.openxmlformats.org/officeDocument/2006/relationships/oleObject" Target="../embeddings/oleObject75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37.xml"/></Relationships>
</file>

<file path=ppt/slideLayouts/_rels/slideLayout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239.xml"/><Relationship Id="rId7" Type="http://schemas.openxmlformats.org/officeDocument/2006/relationships/image" Target="../media/image23.emf"/><Relationship Id="rId2" Type="http://schemas.openxmlformats.org/officeDocument/2006/relationships/tags" Target="../tags/tag238.xml"/><Relationship Id="rId1" Type="http://schemas.openxmlformats.org/officeDocument/2006/relationships/themeOverride" Target="../theme/themeOverride32.xml"/><Relationship Id="rId6" Type="http://schemas.openxmlformats.org/officeDocument/2006/relationships/oleObject" Target="../embeddings/oleObject76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40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7" Type="http://schemas.openxmlformats.org/officeDocument/2006/relationships/image" Target="../media/image26.png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77.bin"/><Relationship Id="rId4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45.xml"/><Relationship Id="rId7" Type="http://schemas.openxmlformats.org/officeDocument/2006/relationships/image" Target="../media/image27.emf"/><Relationship Id="rId2" Type="http://schemas.openxmlformats.org/officeDocument/2006/relationships/tags" Target="../tags/tag244.xml"/><Relationship Id="rId1" Type="http://schemas.openxmlformats.org/officeDocument/2006/relationships/themeOverride" Target="../theme/themeOverride33.xml"/><Relationship Id="rId6" Type="http://schemas.openxmlformats.org/officeDocument/2006/relationships/oleObject" Target="../embeddings/oleObject78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46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7" Type="http://schemas.openxmlformats.org/officeDocument/2006/relationships/image" Target="../media/image26.png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79.bin"/><Relationship Id="rId4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251.xml"/><Relationship Id="rId7" Type="http://schemas.openxmlformats.org/officeDocument/2006/relationships/oleObject" Target="../embeddings/oleObject80.bin"/><Relationship Id="rId2" Type="http://schemas.openxmlformats.org/officeDocument/2006/relationships/tags" Target="../tags/tag250.xml"/><Relationship Id="rId1" Type="http://schemas.openxmlformats.org/officeDocument/2006/relationships/themeOverride" Target="../theme/themeOverride34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53.xml"/><Relationship Id="rId4" Type="http://schemas.openxmlformats.org/officeDocument/2006/relationships/tags" Target="../tags/tag252.xml"/><Relationship Id="rId9" Type="http://schemas.openxmlformats.org/officeDocument/2006/relationships/image" Target="../media/image25.png"/></Relationships>
</file>

<file path=ppt/slideLayouts/_rels/slideLayout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256.xml"/><Relationship Id="rId7" Type="http://schemas.openxmlformats.org/officeDocument/2006/relationships/image" Target="../media/image23.emf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oleObject" Target="../embeddings/oleObject81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57.xml"/></Relationships>
</file>

<file path=ppt/slideLayouts/_rels/slideLayout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259.xml"/><Relationship Id="rId7" Type="http://schemas.openxmlformats.org/officeDocument/2006/relationships/oleObject" Target="../embeddings/oleObject82.bin"/><Relationship Id="rId2" Type="http://schemas.openxmlformats.org/officeDocument/2006/relationships/tags" Target="../tags/tag258.xml"/><Relationship Id="rId1" Type="http://schemas.openxmlformats.org/officeDocument/2006/relationships/themeOverride" Target="../theme/themeOverride3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61.xml"/><Relationship Id="rId4" Type="http://schemas.openxmlformats.org/officeDocument/2006/relationships/tags" Target="../tags/tag260.xml"/><Relationship Id="rId9" Type="http://schemas.openxmlformats.org/officeDocument/2006/relationships/image" Target="../media/image25.png"/></Relationships>
</file>

<file path=ppt/slideLayouts/_rels/slideLayout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264.xml"/><Relationship Id="rId7" Type="http://schemas.openxmlformats.org/officeDocument/2006/relationships/image" Target="../media/image23.emf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oleObject" Target="../embeddings/oleObject83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6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7" Type="http://schemas.openxmlformats.org/officeDocument/2006/relationships/image" Target="../media/image23.emf"/><Relationship Id="rId2" Type="http://schemas.openxmlformats.org/officeDocument/2006/relationships/tags" Target="../tags/tag266.xml"/><Relationship Id="rId1" Type="http://schemas.openxmlformats.org/officeDocument/2006/relationships/themeOverride" Target="../theme/themeOverride36.xml"/><Relationship Id="rId6" Type="http://schemas.openxmlformats.org/officeDocument/2006/relationships/oleObject" Target="../embeddings/oleObject84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68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7" Type="http://schemas.openxmlformats.org/officeDocument/2006/relationships/image" Target="../media/image29.png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85.bin"/><Relationship Id="rId4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7" Type="http://schemas.openxmlformats.org/officeDocument/2006/relationships/image" Target="../media/image23.emf"/><Relationship Id="rId2" Type="http://schemas.openxmlformats.org/officeDocument/2006/relationships/tags" Target="../tags/tag272.xml"/><Relationship Id="rId1" Type="http://schemas.openxmlformats.org/officeDocument/2006/relationships/themeOverride" Target="../theme/themeOverride37.xml"/><Relationship Id="rId6" Type="http://schemas.openxmlformats.org/officeDocument/2006/relationships/oleObject" Target="../embeddings/oleObject86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74.xml"/></Relationships>
</file>

<file path=ppt/slideLayouts/_rels/slideLayout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76.xml"/><Relationship Id="rId7" Type="http://schemas.openxmlformats.org/officeDocument/2006/relationships/image" Target="../media/image23.emf"/><Relationship Id="rId2" Type="http://schemas.openxmlformats.org/officeDocument/2006/relationships/tags" Target="../tags/tag275.xml"/><Relationship Id="rId1" Type="http://schemas.openxmlformats.org/officeDocument/2006/relationships/themeOverride" Target="../theme/themeOverride38.xml"/><Relationship Id="rId6" Type="http://schemas.openxmlformats.org/officeDocument/2006/relationships/oleObject" Target="../embeddings/oleObject87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77.xml"/></Relationships>
</file>

<file path=ppt/slideLayouts/_rels/slideLayout1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279.xml"/><Relationship Id="rId7" Type="http://schemas.openxmlformats.org/officeDocument/2006/relationships/oleObject" Target="../embeddings/oleObject88.bin"/><Relationship Id="rId2" Type="http://schemas.openxmlformats.org/officeDocument/2006/relationships/tags" Target="../tags/tag278.xml"/><Relationship Id="rId1" Type="http://schemas.openxmlformats.org/officeDocument/2006/relationships/themeOverride" Target="../theme/themeOverride3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81.xml"/><Relationship Id="rId4" Type="http://schemas.openxmlformats.org/officeDocument/2006/relationships/tags" Target="../tags/tag280.xml"/><Relationship Id="rId9" Type="http://schemas.openxmlformats.org/officeDocument/2006/relationships/image" Target="../media/image24.png"/></Relationships>
</file>

<file path=ppt/slideLayouts/_rels/slideLayout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283.xml"/><Relationship Id="rId7" Type="http://schemas.openxmlformats.org/officeDocument/2006/relationships/oleObject" Target="../embeddings/oleObject89.bin"/><Relationship Id="rId2" Type="http://schemas.openxmlformats.org/officeDocument/2006/relationships/tags" Target="../tags/tag282.xml"/><Relationship Id="rId1" Type="http://schemas.openxmlformats.org/officeDocument/2006/relationships/themeOverride" Target="../theme/themeOverride4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9" Type="http://schemas.openxmlformats.org/officeDocument/2006/relationships/image" Target="../media/image24.png"/></Relationships>
</file>

<file path=ppt/slideLayouts/_rels/slideLayout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87.xml"/><Relationship Id="rId7" Type="http://schemas.openxmlformats.org/officeDocument/2006/relationships/image" Target="../media/image23.emf"/><Relationship Id="rId2" Type="http://schemas.openxmlformats.org/officeDocument/2006/relationships/tags" Target="../tags/tag286.xml"/><Relationship Id="rId1" Type="http://schemas.openxmlformats.org/officeDocument/2006/relationships/themeOverride" Target="../theme/themeOverride41.xml"/><Relationship Id="rId6" Type="http://schemas.openxmlformats.org/officeDocument/2006/relationships/oleObject" Target="../embeddings/oleObject90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88.xml"/></Relationships>
</file>

<file path=ppt/slideLayouts/_rels/slideLayout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90.xml"/><Relationship Id="rId7" Type="http://schemas.openxmlformats.org/officeDocument/2006/relationships/image" Target="../media/image23.emf"/><Relationship Id="rId2" Type="http://schemas.openxmlformats.org/officeDocument/2006/relationships/tags" Target="../tags/tag289.xml"/><Relationship Id="rId1" Type="http://schemas.openxmlformats.org/officeDocument/2006/relationships/themeOverride" Target="../theme/themeOverride42.xml"/><Relationship Id="rId6" Type="http://schemas.openxmlformats.org/officeDocument/2006/relationships/oleObject" Target="../embeddings/oleObject91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91.xml"/></Relationships>
</file>

<file path=ppt/slideLayouts/_rels/slideLayout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93.xml"/><Relationship Id="rId7" Type="http://schemas.openxmlformats.org/officeDocument/2006/relationships/image" Target="../media/image23.emf"/><Relationship Id="rId2" Type="http://schemas.openxmlformats.org/officeDocument/2006/relationships/tags" Target="../tags/tag292.xml"/><Relationship Id="rId1" Type="http://schemas.openxmlformats.org/officeDocument/2006/relationships/themeOverride" Target="../theme/themeOverride43.xml"/><Relationship Id="rId6" Type="http://schemas.openxmlformats.org/officeDocument/2006/relationships/oleObject" Target="../embeddings/oleObject92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94.xml"/></Relationships>
</file>

<file path=ppt/slideLayouts/_rels/slideLayout1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296.xml"/><Relationship Id="rId7" Type="http://schemas.openxmlformats.org/officeDocument/2006/relationships/image" Target="../media/image27.emf"/><Relationship Id="rId2" Type="http://schemas.openxmlformats.org/officeDocument/2006/relationships/tags" Target="../tags/tag295.xml"/><Relationship Id="rId1" Type="http://schemas.openxmlformats.org/officeDocument/2006/relationships/themeOverride" Target="../theme/themeOverride44.xml"/><Relationship Id="rId6" Type="http://schemas.openxmlformats.org/officeDocument/2006/relationships/oleObject" Target="../embeddings/oleObject93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9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7" Type="http://schemas.openxmlformats.org/officeDocument/2006/relationships/image" Target="../media/image26.png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94.bin"/><Relationship Id="rId4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02.xml"/><Relationship Id="rId7" Type="http://schemas.openxmlformats.org/officeDocument/2006/relationships/image" Target="../media/image23.emf"/><Relationship Id="rId2" Type="http://schemas.openxmlformats.org/officeDocument/2006/relationships/tags" Target="../tags/tag301.xml"/><Relationship Id="rId1" Type="http://schemas.openxmlformats.org/officeDocument/2006/relationships/themeOverride" Target="../theme/themeOverride45.xml"/><Relationship Id="rId6" Type="http://schemas.openxmlformats.org/officeDocument/2006/relationships/oleObject" Target="../embeddings/oleObject95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03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tags" Target="../tags/tag306.xml"/><Relationship Id="rId7" Type="http://schemas.openxmlformats.org/officeDocument/2006/relationships/image" Target="../media/image26.png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96.bin"/><Relationship Id="rId4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308.xml"/><Relationship Id="rId7" Type="http://schemas.openxmlformats.org/officeDocument/2006/relationships/oleObject" Target="../embeddings/oleObject97.bin"/><Relationship Id="rId2" Type="http://schemas.openxmlformats.org/officeDocument/2006/relationships/tags" Target="../tags/tag307.xml"/><Relationship Id="rId1" Type="http://schemas.openxmlformats.org/officeDocument/2006/relationships/themeOverride" Target="../theme/themeOverride4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10.xml"/><Relationship Id="rId4" Type="http://schemas.openxmlformats.org/officeDocument/2006/relationships/tags" Target="../tags/tag309.xml"/><Relationship Id="rId9" Type="http://schemas.openxmlformats.org/officeDocument/2006/relationships/image" Target="../media/image25.png"/></Relationships>
</file>

<file path=ppt/slideLayouts/_rels/slideLayout1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313.xml"/><Relationship Id="rId7" Type="http://schemas.openxmlformats.org/officeDocument/2006/relationships/image" Target="../media/image23.emf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oleObject" Target="../embeddings/oleObject98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14.xml"/></Relationships>
</file>

<file path=ppt/slideLayouts/_rels/slideLayout1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316.xml"/><Relationship Id="rId7" Type="http://schemas.openxmlformats.org/officeDocument/2006/relationships/oleObject" Target="../embeddings/oleObject99.bin"/><Relationship Id="rId2" Type="http://schemas.openxmlformats.org/officeDocument/2006/relationships/tags" Target="../tags/tag315.xml"/><Relationship Id="rId1" Type="http://schemas.openxmlformats.org/officeDocument/2006/relationships/themeOverride" Target="../theme/themeOverride4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18.xml"/><Relationship Id="rId4" Type="http://schemas.openxmlformats.org/officeDocument/2006/relationships/tags" Target="../tags/tag317.xml"/><Relationship Id="rId9" Type="http://schemas.openxmlformats.org/officeDocument/2006/relationships/image" Target="../media/image25.png"/></Relationships>
</file>

<file path=ppt/slideLayouts/_rels/slideLayout1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321.xml"/><Relationship Id="rId7" Type="http://schemas.openxmlformats.org/officeDocument/2006/relationships/image" Target="../media/image23.emf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oleObject" Target="../embeddings/oleObject100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22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7" Type="http://schemas.openxmlformats.org/officeDocument/2006/relationships/image" Target="../media/image23.emf"/><Relationship Id="rId2" Type="http://schemas.openxmlformats.org/officeDocument/2006/relationships/tags" Target="../tags/tag323.xml"/><Relationship Id="rId1" Type="http://schemas.openxmlformats.org/officeDocument/2006/relationships/themeOverride" Target="../theme/themeOverride48.xml"/><Relationship Id="rId6" Type="http://schemas.openxmlformats.org/officeDocument/2006/relationships/oleObject" Target="../embeddings/oleObject101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25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7" Type="http://schemas.openxmlformats.org/officeDocument/2006/relationships/image" Target="../media/image29.png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02.bin"/><Relationship Id="rId4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330.xml"/><Relationship Id="rId7" Type="http://schemas.openxmlformats.org/officeDocument/2006/relationships/image" Target="../media/image23.emf"/><Relationship Id="rId2" Type="http://schemas.openxmlformats.org/officeDocument/2006/relationships/tags" Target="../tags/tag329.xml"/><Relationship Id="rId1" Type="http://schemas.openxmlformats.org/officeDocument/2006/relationships/themeOverride" Target="../theme/themeOverride49.xml"/><Relationship Id="rId6" Type="http://schemas.openxmlformats.org/officeDocument/2006/relationships/oleObject" Target="../embeddings/oleObject103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3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7" Type="http://schemas.openxmlformats.org/officeDocument/2006/relationships/image" Target="../media/image23.emf"/><Relationship Id="rId2" Type="http://schemas.openxmlformats.org/officeDocument/2006/relationships/tags" Target="../tags/tag332.xml"/><Relationship Id="rId1" Type="http://schemas.openxmlformats.org/officeDocument/2006/relationships/themeOverride" Target="../theme/themeOverride50.xml"/><Relationship Id="rId6" Type="http://schemas.openxmlformats.org/officeDocument/2006/relationships/oleObject" Target="../embeddings/oleObject104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34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7" Type="http://schemas.openxmlformats.org/officeDocument/2006/relationships/image" Target="../media/image31.emf"/><Relationship Id="rId2" Type="http://schemas.openxmlformats.org/officeDocument/2006/relationships/tags" Target="../tags/tag335.xml"/><Relationship Id="rId1" Type="http://schemas.openxmlformats.org/officeDocument/2006/relationships/themeOverride" Target="../theme/themeOverride51.xml"/><Relationship Id="rId6" Type="http://schemas.openxmlformats.org/officeDocument/2006/relationships/oleObject" Target="../embeddings/oleObject105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37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hemeOverride" Target="../theme/themeOverride52.x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06.bin"/><Relationship Id="rId4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tags" Target="../tags/tag341.xml"/><Relationship Id="rId2" Type="http://schemas.openxmlformats.org/officeDocument/2006/relationships/tags" Target="../tags/tag340.xml"/><Relationship Id="rId1" Type="http://schemas.openxmlformats.org/officeDocument/2006/relationships/themeOverride" Target="../theme/themeOverride53.x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07.bin"/><Relationship Id="rId4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7" Type="http://schemas.openxmlformats.org/officeDocument/2006/relationships/image" Target="../media/image24.png"/><Relationship Id="rId2" Type="http://schemas.openxmlformats.org/officeDocument/2006/relationships/tags" Target="../tags/tag342.xml"/><Relationship Id="rId1" Type="http://schemas.openxmlformats.org/officeDocument/2006/relationships/themeOverride" Target="../theme/themeOverride54.x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08.bin"/><Relationship Id="rId4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7" Type="http://schemas.openxmlformats.org/officeDocument/2006/relationships/image" Target="../media/image24.png"/><Relationship Id="rId2" Type="http://schemas.openxmlformats.org/officeDocument/2006/relationships/tags" Target="../tags/tag344.xml"/><Relationship Id="rId1" Type="http://schemas.openxmlformats.org/officeDocument/2006/relationships/themeOverride" Target="../theme/themeOverride55.x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09.bin"/><Relationship Id="rId4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tags" Target="../tags/tag347.xml"/><Relationship Id="rId7" Type="http://schemas.openxmlformats.org/officeDocument/2006/relationships/image" Target="../media/image25.png"/><Relationship Id="rId2" Type="http://schemas.openxmlformats.org/officeDocument/2006/relationships/tags" Target="../tags/tag346.xml"/><Relationship Id="rId1" Type="http://schemas.openxmlformats.org/officeDocument/2006/relationships/themeOverride" Target="../theme/themeOverride56.x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10.bin"/><Relationship Id="rId4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50.xml"/><Relationship Id="rId7" Type="http://schemas.openxmlformats.org/officeDocument/2006/relationships/tags" Target="../tags/tag354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5" Type="http://schemas.openxmlformats.org/officeDocument/2006/relationships/tags" Target="../tags/tag352.xml"/><Relationship Id="rId10" Type="http://schemas.openxmlformats.org/officeDocument/2006/relationships/image" Target="../media/image21.emf"/><Relationship Id="rId4" Type="http://schemas.openxmlformats.org/officeDocument/2006/relationships/tags" Target="../tags/tag351.xml"/><Relationship Id="rId9" Type="http://schemas.openxmlformats.org/officeDocument/2006/relationships/oleObject" Target="../embeddings/oleObject111.bin"/></Relationships>
</file>

<file path=ppt/slideLayouts/_rels/slideLayout1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tags" Target="../tags/tag35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5" Type="http://schemas.openxmlformats.org/officeDocument/2006/relationships/tags" Target="../tags/tag359.xml"/><Relationship Id="rId4" Type="http://schemas.openxmlformats.org/officeDocument/2006/relationships/tags" Target="../tags/tag358.xml"/><Relationship Id="rId9" Type="http://schemas.openxmlformats.org/officeDocument/2006/relationships/image" Target="../media/image22.emf"/></Relationships>
</file>

<file path=ppt/slideLayouts/_rels/slideLayout1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tags" Target="../tags/tag363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5" Type="http://schemas.openxmlformats.org/officeDocument/2006/relationships/tags" Target="../tags/tag365.xml"/><Relationship Id="rId4" Type="http://schemas.openxmlformats.org/officeDocument/2006/relationships/tags" Target="../tags/tag364.xml"/><Relationship Id="rId9" Type="http://schemas.openxmlformats.org/officeDocument/2006/relationships/image" Target="../media/image2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tags" Target="../tags/tag36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6" Type="http://schemas.openxmlformats.org/officeDocument/2006/relationships/tags" Target="../tags/tag372.xml"/><Relationship Id="rId5" Type="http://schemas.openxmlformats.org/officeDocument/2006/relationships/tags" Target="../tags/tag371.xml"/><Relationship Id="rId4" Type="http://schemas.openxmlformats.org/officeDocument/2006/relationships/tags" Target="../tags/tag370.xml"/><Relationship Id="rId9" Type="http://schemas.openxmlformats.org/officeDocument/2006/relationships/image" Target="../media/image22.emf"/></Relationships>
</file>

<file path=ppt/slideLayouts/_rels/slideLayout18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75.xml"/><Relationship Id="rId7" Type="http://schemas.openxmlformats.org/officeDocument/2006/relationships/tags" Target="../tags/tag379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5" Type="http://schemas.openxmlformats.org/officeDocument/2006/relationships/tags" Target="../tags/tag377.xml"/><Relationship Id="rId10" Type="http://schemas.openxmlformats.org/officeDocument/2006/relationships/image" Target="../media/image22.emf"/><Relationship Id="rId4" Type="http://schemas.openxmlformats.org/officeDocument/2006/relationships/tags" Target="../tags/tag376.xml"/><Relationship Id="rId9" Type="http://schemas.openxmlformats.org/officeDocument/2006/relationships/oleObject" Target="../embeddings/oleObject115.bin"/></Relationships>
</file>

<file path=ppt/slideLayouts/_rels/slideLayout182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3" Type="http://schemas.openxmlformats.org/officeDocument/2006/relationships/tags" Target="../tags/tag382.xml"/><Relationship Id="rId7" Type="http://schemas.openxmlformats.org/officeDocument/2006/relationships/tags" Target="../tags/tag386.xml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1" Type="http://schemas.openxmlformats.org/officeDocument/2006/relationships/image" Target="../media/image21.emf"/><Relationship Id="rId5" Type="http://schemas.openxmlformats.org/officeDocument/2006/relationships/tags" Target="../tags/tag384.xml"/><Relationship Id="rId10" Type="http://schemas.openxmlformats.org/officeDocument/2006/relationships/oleObject" Target="../embeddings/oleObject116.bin"/><Relationship Id="rId4" Type="http://schemas.openxmlformats.org/officeDocument/2006/relationships/tags" Target="../tags/tag383.xml"/><Relationship Id="rId9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8" Type="http://schemas.openxmlformats.org/officeDocument/2006/relationships/tags" Target="../tags/tag395.xml"/><Relationship Id="rId3" Type="http://schemas.openxmlformats.org/officeDocument/2006/relationships/tags" Target="../tags/tag390.xml"/><Relationship Id="rId7" Type="http://schemas.openxmlformats.org/officeDocument/2006/relationships/tags" Target="../tags/tag394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11" Type="http://schemas.openxmlformats.org/officeDocument/2006/relationships/image" Target="../media/image21.emf"/><Relationship Id="rId5" Type="http://schemas.openxmlformats.org/officeDocument/2006/relationships/tags" Target="../tags/tag392.xml"/><Relationship Id="rId10" Type="http://schemas.openxmlformats.org/officeDocument/2006/relationships/oleObject" Target="../embeddings/oleObject117.bin"/><Relationship Id="rId4" Type="http://schemas.openxmlformats.org/officeDocument/2006/relationships/tags" Target="../tags/tag391.xml"/><Relationship Id="rId9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8" Type="http://schemas.openxmlformats.org/officeDocument/2006/relationships/tags" Target="../tags/tag403.xml"/><Relationship Id="rId3" Type="http://schemas.openxmlformats.org/officeDocument/2006/relationships/tags" Target="../tags/tag398.xml"/><Relationship Id="rId7" Type="http://schemas.openxmlformats.org/officeDocument/2006/relationships/tags" Target="../tags/tag402.xml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6" Type="http://schemas.openxmlformats.org/officeDocument/2006/relationships/tags" Target="../tags/tag401.xml"/><Relationship Id="rId11" Type="http://schemas.openxmlformats.org/officeDocument/2006/relationships/image" Target="../media/image21.emf"/><Relationship Id="rId5" Type="http://schemas.openxmlformats.org/officeDocument/2006/relationships/tags" Target="../tags/tag400.xml"/><Relationship Id="rId10" Type="http://schemas.openxmlformats.org/officeDocument/2006/relationships/oleObject" Target="../embeddings/oleObject118.bin"/><Relationship Id="rId4" Type="http://schemas.openxmlformats.org/officeDocument/2006/relationships/tags" Target="../tags/tag399.xml"/><Relationship Id="rId9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8" Type="http://schemas.openxmlformats.org/officeDocument/2006/relationships/tags" Target="../tags/tag411.xml"/><Relationship Id="rId3" Type="http://schemas.openxmlformats.org/officeDocument/2006/relationships/tags" Target="../tags/tag406.xml"/><Relationship Id="rId7" Type="http://schemas.openxmlformats.org/officeDocument/2006/relationships/tags" Target="../tags/tag410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11" Type="http://schemas.openxmlformats.org/officeDocument/2006/relationships/image" Target="../media/image32.emf"/><Relationship Id="rId5" Type="http://schemas.openxmlformats.org/officeDocument/2006/relationships/tags" Target="../tags/tag408.xml"/><Relationship Id="rId10" Type="http://schemas.openxmlformats.org/officeDocument/2006/relationships/oleObject" Target="../embeddings/oleObject119.bin"/><Relationship Id="rId4" Type="http://schemas.openxmlformats.org/officeDocument/2006/relationships/tags" Target="../tags/tag407.xml"/><Relationship Id="rId9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3" Type="http://schemas.openxmlformats.org/officeDocument/2006/relationships/tags" Target="../tags/tag414.xml"/><Relationship Id="rId7" Type="http://schemas.openxmlformats.org/officeDocument/2006/relationships/tags" Target="../tags/tag418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image" Target="../media/image21.emf"/><Relationship Id="rId5" Type="http://schemas.openxmlformats.org/officeDocument/2006/relationships/tags" Target="../tags/tag416.xml"/><Relationship Id="rId10" Type="http://schemas.openxmlformats.org/officeDocument/2006/relationships/oleObject" Target="../embeddings/oleObject120.bin"/><Relationship Id="rId4" Type="http://schemas.openxmlformats.org/officeDocument/2006/relationships/tags" Target="../tags/tag415.xml"/><Relationship Id="rId9" Type="http://schemas.openxmlformats.org/officeDocument/2006/relationships/slideMaster" Target="../slideMasters/slideMaster3.xml"/></Relationships>
</file>

<file path=ppt/slideLayouts/_rels/slideLayout1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3" Type="http://schemas.openxmlformats.org/officeDocument/2006/relationships/tags" Target="../tags/tag42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5" Type="http://schemas.openxmlformats.org/officeDocument/2006/relationships/tags" Target="../tags/tag424.xml"/><Relationship Id="rId4" Type="http://schemas.openxmlformats.org/officeDocument/2006/relationships/tags" Target="../tags/tag423.xml"/><Relationship Id="rId9" Type="http://schemas.openxmlformats.org/officeDocument/2006/relationships/image" Target="../media/image22.emf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tags" Target="../tags/tag428.xml"/><Relationship Id="rId7" Type="http://schemas.openxmlformats.org/officeDocument/2006/relationships/image" Target="../media/image22.emf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oleObject" Target="../embeddings/oleObject122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29.xml"/></Relationships>
</file>

<file path=ppt/slideLayouts/_rels/slideLayout18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432.xml"/><Relationship Id="rId7" Type="http://schemas.openxmlformats.org/officeDocument/2006/relationships/tags" Target="../tags/tag436.xml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5" Type="http://schemas.openxmlformats.org/officeDocument/2006/relationships/tags" Target="../tags/tag434.xml"/><Relationship Id="rId10" Type="http://schemas.openxmlformats.org/officeDocument/2006/relationships/image" Target="../media/image21.emf"/><Relationship Id="rId4" Type="http://schemas.openxmlformats.org/officeDocument/2006/relationships/tags" Target="../tags/tag433.xml"/><Relationship Id="rId9" Type="http://schemas.openxmlformats.org/officeDocument/2006/relationships/oleObject" Target="../embeddings/oleObject123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3" Type="http://schemas.openxmlformats.org/officeDocument/2006/relationships/tags" Target="../tags/tag43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5" Type="http://schemas.openxmlformats.org/officeDocument/2006/relationships/tags" Target="../tags/tag441.xml"/><Relationship Id="rId4" Type="http://schemas.openxmlformats.org/officeDocument/2006/relationships/tags" Target="../tags/tag440.xml"/><Relationship Id="rId9" Type="http://schemas.openxmlformats.org/officeDocument/2006/relationships/image" Target="../media/image22.emf"/></Relationships>
</file>

<file path=ppt/slideLayouts/_rels/slideLayout1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3" Type="http://schemas.openxmlformats.org/officeDocument/2006/relationships/tags" Target="../tags/tag44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5" Type="http://schemas.openxmlformats.org/officeDocument/2006/relationships/tags" Target="../tags/tag447.xml"/><Relationship Id="rId4" Type="http://schemas.openxmlformats.org/officeDocument/2006/relationships/tags" Target="../tags/tag446.xml"/><Relationship Id="rId9" Type="http://schemas.openxmlformats.org/officeDocument/2006/relationships/image" Target="../media/image22.emf"/></Relationships>
</file>

<file path=ppt/slideLayouts/_rels/slideLayout1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3" Type="http://schemas.openxmlformats.org/officeDocument/2006/relationships/tags" Target="../tags/tag451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Relationship Id="rId9" Type="http://schemas.openxmlformats.org/officeDocument/2006/relationships/image" Target="../media/image22.emf"/></Relationships>
</file>

<file path=ppt/slideLayouts/_rels/slideLayout19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457.xml"/><Relationship Id="rId7" Type="http://schemas.openxmlformats.org/officeDocument/2006/relationships/tags" Target="../tags/tag461.xml"/><Relationship Id="rId2" Type="http://schemas.openxmlformats.org/officeDocument/2006/relationships/tags" Target="../tags/tag456.xml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5" Type="http://schemas.openxmlformats.org/officeDocument/2006/relationships/tags" Target="../tags/tag459.xml"/><Relationship Id="rId10" Type="http://schemas.openxmlformats.org/officeDocument/2006/relationships/image" Target="../media/image22.emf"/><Relationship Id="rId4" Type="http://schemas.openxmlformats.org/officeDocument/2006/relationships/tags" Target="../tags/tag458.xml"/><Relationship Id="rId9" Type="http://schemas.openxmlformats.org/officeDocument/2006/relationships/oleObject" Target="../embeddings/oleObject127.bin"/></Relationships>
</file>

<file path=ppt/slideLayouts/_rels/slideLayout194.xml.rels><?xml version="1.0" encoding="UTF-8" standalone="yes"?>
<Relationships xmlns="http://schemas.openxmlformats.org/package/2006/relationships"><Relationship Id="rId8" Type="http://schemas.openxmlformats.org/officeDocument/2006/relationships/tags" Target="../tags/tag469.xml"/><Relationship Id="rId3" Type="http://schemas.openxmlformats.org/officeDocument/2006/relationships/tags" Target="../tags/tag464.xml"/><Relationship Id="rId7" Type="http://schemas.openxmlformats.org/officeDocument/2006/relationships/tags" Target="../tags/tag468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11" Type="http://schemas.openxmlformats.org/officeDocument/2006/relationships/image" Target="../media/image21.emf"/><Relationship Id="rId5" Type="http://schemas.openxmlformats.org/officeDocument/2006/relationships/tags" Target="../tags/tag466.xml"/><Relationship Id="rId10" Type="http://schemas.openxmlformats.org/officeDocument/2006/relationships/oleObject" Target="../embeddings/oleObject128.bin"/><Relationship Id="rId4" Type="http://schemas.openxmlformats.org/officeDocument/2006/relationships/tags" Target="../tags/tag465.xml"/><Relationship Id="rId9" Type="http://schemas.openxmlformats.org/officeDocument/2006/relationships/slideMaster" Target="../slideMasters/slideMaster3.xml"/></Relationships>
</file>

<file path=ppt/slideLayouts/_rels/slideLayout195.xml.rels><?xml version="1.0" encoding="UTF-8" standalone="yes"?>
<Relationships xmlns="http://schemas.openxmlformats.org/package/2006/relationships"><Relationship Id="rId8" Type="http://schemas.openxmlformats.org/officeDocument/2006/relationships/tags" Target="../tags/tag477.xml"/><Relationship Id="rId3" Type="http://schemas.openxmlformats.org/officeDocument/2006/relationships/tags" Target="../tags/tag472.xml"/><Relationship Id="rId7" Type="http://schemas.openxmlformats.org/officeDocument/2006/relationships/tags" Target="../tags/tag476.xml"/><Relationship Id="rId2" Type="http://schemas.openxmlformats.org/officeDocument/2006/relationships/tags" Target="../tags/tag471.xml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11" Type="http://schemas.openxmlformats.org/officeDocument/2006/relationships/image" Target="../media/image21.emf"/><Relationship Id="rId5" Type="http://schemas.openxmlformats.org/officeDocument/2006/relationships/tags" Target="../tags/tag474.xml"/><Relationship Id="rId10" Type="http://schemas.openxmlformats.org/officeDocument/2006/relationships/oleObject" Target="../embeddings/oleObject129.bin"/><Relationship Id="rId4" Type="http://schemas.openxmlformats.org/officeDocument/2006/relationships/tags" Target="../tags/tag473.xml"/><Relationship Id="rId9" Type="http://schemas.openxmlformats.org/officeDocument/2006/relationships/slideMaster" Target="../slideMasters/slideMaster3.xml"/></Relationships>
</file>

<file path=ppt/slideLayouts/_rels/slideLayout196.xml.rels><?xml version="1.0" encoding="UTF-8" standalone="yes"?>
<Relationships xmlns="http://schemas.openxmlformats.org/package/2006/relationships"><Relationship Id="rId8" Type="http://schemas.openxmlformats.org/officeDocument/2006/relationships/tags" Target="../tags/tag485.xml"/><Relationship Id="rId3" Type="http://schemas.openxmlformats.org/officeDocument/2006/relationships/tags" Target="../tags/tag480.xml"/><Relationship Id="rId7" Type="http://schemas.openxmlformats.org/officeDocument/2006/relationships/tags" Target="../tags/tag484.xml"/><Relationship Id="rId2" Type="http://schemas.openxmlformats.org/officeDocument/2006/relationships/tags" Target="../tags/tag479.xml"/><Relationship Id="rId1" Type="http://schemas.openxmlformats.org/officeDocument/2006/relationships/tags" Target="../tags/tag478.xml"/><Relationship Id="rId6" Type="http://schemas.openxmlformats.org/officeDocument/2006/relationships/tags" Target="../tags/tag483.xml"/><Relationship Id="rId11" Type="http://schemas.openxmlformats.org/officeDocument/2006/relationships/image" Target="../media/image22.emf"/><Relationship Id="rId5" Type="http://schemas.openxmlformats.org/officeDocument/2006/relationships/tags" Target="../tags/tag482.xml"/><Relationship Id="rId10" Type="http://schemas.openxmlformats.org/officeDocument/2006/relationships/oleObject" Target="../embeddings/oleObject130.bin"/><Relationship Id="rId4" Type="http://schemas.openxmlformats.org/officeDocument/2006/relationships/tags" Target="../tags/tag481.xml"/><Relationship Id="rId9" Type="http://schemas.openxmlformats.org/officeDocument/2006/relationships/slideMaster" Target="../slideMasters/slideMaster3.xml"/></Relationships>
</file>

<file path=ppt/slideLayouts/_rels/slideLayout197.xml.rels><?xml version="1.0" encoding="UTF-8" standalone="yes"?>
<Relationships xmlns="http://schemas.openxmlformats.org/package/2006/relationships"><Relationship Id="rId8" Type="http://schemas.openxmlformats.org/officeDocument/2006/relationships/tags" Target="../tags/tag493.xml"/><Relationship Id="rId3" Type="http://schemas.openxmlformats.org/officeDocument/2006/relationships/tags" Target="../tags/tag488.xml"/><Relationship Id="rId7" Type="http://schemas.openxmlformats.org/officeDocument/2006/relationships/tags" Target="../tags/tag492.xml"/><Relationship Id="rId2" Type="http://schemas.openxmlformats.org/officeDocument/2006/relationships/tags" Target="../tags/tag487.xml"/><Relationship Id="rId1" Type="http://schemas.openxmlformats.org/officeDocument/2006/relationships/tags" Target="../tags/tag486.xml"/><Relationship Id="rId6" Type="http://schemas.openxmlformats.org/officeDocument/2006/relationships/tags" Target="../tags/tag491.xml"/><Relationship Id="rId11" Type="http://schemas.openxmlformats.org/officeDocument/2006/relationships/image" Target="../media/image21.emf"/><Relationship Id="rId5" Type="http://schemas.openxmlformats.org/officeDocument/2006/relationships/tags" Target="../tags/tag490.xml"/><Relationship Id="rId10" Type="http://schemas.openxmlformats.org/officeDocument/2006/relationships/oleObject" Target="../embeddings/oleObject131.bin"/><Relationship Id="rId4" Type="http://schemas.openxmlformats.org/officeDocument/2006/relationships/tags" Target="../tags/tag489.xml"/><Relationship Id="rId9" Type="http://schemas.openxmlformats.org/officeDocument/2006/relationships/slideMaster" Target="../slideMasters/slideMaster3.xml"/></Relationships>
</file>

<file path=ppt/slideLayouts/_rels/slideLayout19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496.xml"/><Relationship Id="rId7" Type="http://schemas.openxmlformats.org/officeDocument/2006/relationships/tags" Target="../tags/tag500.xml"/><Relationship Id="rId2" Type="http://schemas.openxmlformats.org/officeDocument/2006/relationships/tags" Target="../tags/tag495.xml"/><Relationship Id="rId1" Type="http://schemas.openxmlformats.org/officeDocument/2006/relationships/tags" Target="../tags/tag494.xml"/><Relationship Id="rId6" Type="http://schemas.openxmlformats.org/officeDocument/2006/relationships/tags" Target="../tags/tag499.xml"/><Relationship Id="rId5" Type="http://schemas.openxmlformats.org/officeDocument/2006/relationships/tags" Target="../tags/tag498.xml"/><Relationship Id="rId10" Type="http://schemas.openxmlformats.org/officeDocument/2006/relationships/image" Target="../media/image22.emf"/><Relationship Id="rId4" Type="http://schemas.openxmlformats.org/officeDocument/2006/relationships/tags" Target="../tags/tag497.xml"/><Relationship Id="rId9" Type="http://schemas.openxmlformats.org/officeDocument/2006/relationships/oleObject" Target="../embeddings/oleObject132.bin"/></Relationships>
</file>

<file path=ppt/slideLayouts/_rels/slideLayout199.xml.rels><?xml version="1.0" encoding="UTF-8" standalone="yes"?>
<Relationships xmlns="http://schemas.openxmlformats.org/package/2006/relationships"><Relationship Id="rId8" Type="http://schemas.openxmlformats.org/officeDocument/2006/relationships/tags" Target="../tags/tag508.xml"/><Relationship Id="rId3" Type="http://schemas.openxmlformats.org/officeDocument/2006/relationships/tags" Target="../tags/tag503.xml"/><Relationship Id="rId7" Type="http://schemas.openxmlformats.org/officeDocument/2006/relationships/tags" Target="../tags/tag507.xml"/><Relationship Id="rId2" Type="http://schemas.openxmlformats.org/officeDocument/2006/relationships/tags" Target="../tags/tag502.xml"/><Relationship Id="rId1" Type="http://schemas.openxmlformats.org/officeDocument/2006/relationships/tags" Target="../tags/tag501.xml"/><Relationship Id="rId6" Type="http://schemas.openxmlformats.org/officeDocument/2006/relationships/tags" Target="../tags/tag506.xml"/><Relationship Id="rId11" Type="http://schemas.openxmlformats.org/officeDocument/2006/relationships/image" Target="../media/image22.emf"/><Relationship Id="rId5" Type="http://schemas.openxmlformats.org/officeDocument/2006/relationships/tags" Target="../tags/tag505.xml"/><Relationship Id="rId10" Type="http://schemas.openxmlformats.org/officeDocument/2006/relationships/oleObject" Target="../embeddings/oleObject133.bin"/><Relationship Id="rId4" Type="http://schemas.openxmlformats.org/officeDocument/2006/relationships/tags" Target="../tags/tag504.xml"/><Relationship Id="rId9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8" Type="http://schemas.openxmlformats.org/officeDocument/2006/relationships/tags" Target="../tags/tag516.xml"/><Relationship Id="rId3" Type="http://schemas.openxmlformats.org/officeDocument/2006/relationships/tags" Target="../tags/tag511.xml"/><Relationship Id="rId7" Type="http://schemas.openxmlformats.org/officeDocument/2006/relationships/tags" Target="../tags/tag515.xml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11" Type="http://schemas.openxmlformats.org/officeDocument/2006/relationships/image" Target="../media/image21.emf"/><Relationship Id="rId5" Type="http://schemas.openxmlformats.org/officeDocument/2006/relationships/tags" Target="../tags/tag513.xml"/><Relationship Id="rId10" Type="http://schemas.openxmlformats.org/officeDocument/2006/relationships/oleObject" Target="../embeddings/oleObject134.bin"/><Relationship Id="rId4" Type="http://schemas.openxmlformats.org/officeDocument/2006/relationships/tags" Target="../tags/tag512.xml"/><Relationship Id="rId9" Type="http://schemas.openxmlformats.org/officeDocument/2006/relationships/slideMaster" Target="../slideMasters/slideMaster3.xml"/></Relationships>
</file>

<file path=ppt/slideLayouts/_rels/slideLayout201.xml.rels><?xml version="1.0" encoding="UTF-8" standalone="yes"?>
<Relationships xmlns="http://schemas.openxmlformats.org/package/2006/relationships"><Relationship Id="rId8" Type="http://schemas.openxmlformats.org/officeDocument/2006/relationships/tags" Target="../tags/tag524.xml"/><Relationship Id="rId3" Type="http://schemas.openxmlformats.org/officeDocument/2006/relationships/tags" Target="../tags/tag519.xml"/><Relationship Id="rId7" Type="http://schemas.openxmlformats.org/officeDocument/2006/relationships/tags" Target="../tags/tag523.xml"/><Relationship Id="rId2" Type="http://schemas.openxmlformats.org/officeDocument/2006/relationships/tags" Target="../tags/tag518.xml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11" Type="http://schemas.openxmlformats.org/officeDocument/2006/relationships/image" Target="../media/image22.emf"/><Relationship Id="rId5" Type="http://schemas.openxmlformats.org/officeDocument/2006/relationships/tags" Target="../tags/tag521.xml"/><Relationship Id="rId10" Type="http://schemas.openxmlformats.org/officeDocument/2006/relationships/oleObject" Target="../embeddings/oleObject135.bin"/><Relationship Id="rId4" Type="http://schemas.openxmlformats.org/officeDocument/2006/relationships/tags" Target="../tags/tag520.xml"/><Relationship Id="rId9" Type="http://schemas.openxmlformats.org/officeDocument/2006/relationships/slideMaster" Target="../slideMasters/slideMaster3.xml"/></Relationships>
</file>

<file path=ppt/slideLayouts/_rels/slideLayout20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3" Type="http://schemas.openxmlformats.org/officeDocument/2006/relationships/tags" Target="../tags/tag52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526.xml"/><Relationship Id="rId1" Type="http://schemas.openxmlformats.org/officeDocument/2006/relationships/tags" Target="../tags/tag525.xml"/><Relationship Id="rId6" Type="http://schemas.openxmlformats.org/officeDocument/2006/relationships/tags" Target="../tags/tag530.xml"/><Relationship Id="rId5" Type="http://schemas.openxmlformats.org/officeDocument/2006/relationships/tags" Target="../tags/tag529.xml"/><Relationship Id="rId4" Type="http://schemas.openxmlformats.org/officeDocument/2006/relationships/tags" Target="../tags/tag528.xml"/><Relationship Id="rId9" Type="http://schemas.openxmlformats.org/officeDocument/2006/relationships/image" Target="../media/image22.emf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tags" Target="../tags/tag533.xml"/><Relationship Id="rId7" Type="http://schemas.openxmlformats.org/officeDocument/2006/relationships/image" Target="../media/image22.emf"/><Relationship Id="rId2" Type="http://schemas.openxmlformats.org/officeDocument/2006/relationships/tags" Target="../tags/tag532.xml"/><Relationship Id="rId1" Type="http://schemas.openxmlformats.org/officeDocument/2006/relationships/tags" Target="../tags/tag531.xml"/><Relationship Id="rId6" Type="http://schemas.openxmlformats.org/officeDocument/2006/relationships/oleObject" Target="../embeddings/oleObject137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534.xml"/></Relationships>
</file>

<file path=ppt/slideLayouts/_rels/slideLayout20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537.xml"/><Relationship Id="rId7" Type="http://schemas.openxmlformats.org/officeDocument/2006/relationships/tags" Target="../tags/tag541.xml"/><Relationship Id="rId2" Type="http://schemas.openxmlformats.org/officeDocument/2006/relationships/tags" Target="../tags/tag536.xml"/><Relationship Id="rId1" Type="http://schemas.openxmlformats.org/officeDocument/2006/relationships/tags" Target="../tags/tag535.xml"/><Relationship Id="rId6" Type="http://schemas.openxmlformats.org/officeDocument/2006/relationships/tags" Target="../tags/tag540.xml"/><Relationship Id="rId5" Type="http://schemas.openxmlformats.org/officeDocument/2006/relationships/tags" Target="../tags/tag539.xml"/><Relationship Id="rId10" Type="http://schemas.openxmlformats.org/officeDocument/2006/relationships/image" Target="../media/image21.emf"/><Relationship Id="rId4" Type="http://schemas.openxmlformats.org/officeDocument/2006/relationships/tags" Target="../tags/tag538.xml"/><Relationship Id="rId9" Type="http://schemas.openxmlformats.org/officeDocument/2006/relationships/oleObject" Target="../embeddings/oleObject138.bin"/></Relationships>
</file>

<file path=ppt/slideLayouts/_rels/slideLayout2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3" Type="http://schemas.openxmlformats.org/officeDocument/2006/relationships/tags" Target="../tags/tag54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543.xml"/><Relationship Id="rId1" Type="http://schemas.openxmlformats.org/officeDocument/2006/relationships/tags" Target="../tags/tag542.xml"/><Relationship Id="rId6" Type="http://schemas.openxmlformats.org/officeDocument/2006/relationships/tags" Target="../tags/tag547.xml"/><Relationship Id="rId5" Type="http://schemas.openxmlformats.org/officeDocument/2006/relationships/tags" Target="../tags/tag546.xml"/><Relationship Id="rId4" Type="http://schemas.openxmlformats.org/officeDocument/2006/relationships/tags" Target="../tags/tag545.xml"/><Relationship Id="rId9" Type="http://schemas.openxmlformats.org/officeDocument/2006/relationships/image" Target="../media/image22.emf"/></Relationships>
</file>

<file path=ppt/slideLayouts/_rels/slideLayout20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3" Type="http://schemas.openxmlformats.org/officeDocument/2006/relationships/tags" Target="../tags/tag55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549.xml"/><Relationship Id="rId1" Type="http://schemas.openxmlformats.org/officeDocument/2006/relationships/tags" Target="../tags/tag548.xml"/><Relationship Id="rId6" Type="http://schemas.openxmlformats.org/officeDocument/2006/relationships/tags" Target="../tags/tag553.xml"/><Relationship Id="rId5" Type="http://schemas.openxmlformats.org/officeDocument/2006/relationships/tags" Target="../tags/tag552.xml"/><Relationship Id="rId4" Type="http://schemas.openxmlformats.org/officeDocument/2006/relationships/tags" Target="../tags/tag551.xml"/><Relationship Id="rId9" Type="http://schemas.openxmlformats.org/officeDocument/2006/relationships/image" Target="../media/image22.emf"/></Relationships>
</file>

<file path=ppt/slideLayouts/_rels/slideLayout20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3" Type="http://schemas.openxmlformats.org/officeDocument/2006/relationships/tags" Target="../tags/tag55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555.xml"/><Relationship Id="rId1" Type="http://schemas.openxmlformats.org/officeDocument/2006/relationships/tags" Target="../tags/tag554.xml"/><Relationship Id="rId6" Type="http://schemas.openxmlformats.org/officeDocument/2006/relationships/tags" Target="../tags/tag559.xml"/><Relationship Id="rId5" Type="http://schemas.openxmlformats.org/officeDocument/2006/relationships/tags" Target="../tags/tag558.xml"/><Relationship Id="rId4" Type="http://schemas.openxmlformats.org/officeDocument/2006/relationships/tags" Target="../tags/tag557.xml"/><Relationship Id="rId9" Type="http://schemas.openxmlformats.org/officeDocument/2006/relationships/image" Target="../media/image22.emf"/></Relationships>
</file>

<file path=ppt/slideLayouts/_rels/slideLayout20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562.xml"/><Relationship Id="rId7" Type="http://schemas.openxmlformats.org/officeDocument/2006/relationships/tags" Target="../tags/tag566.xml"/><Relationship Id="rId2" Type="http://schemas.openxmlformats.org/officeDocument/2006/relationships/tags" Target="../tags/tag561.xml"/><Relationship Id="rId1" Type="http://schemas.openxmlformats.org/officeDocument/2006/relationships/tags" Target="../tags/tag560.xml"/><Relationship Id="rId6" Type="http://schemas.openxmlformats.org/officeDocument/2006/relationships/tags" Target="../tags/tag565.xml"/><Relationship Id="rId5" Type="http://schemas.openxmlformats.org/officeDocument/2006/relationships/tags" Target="../tags/tag564.xml"/><Relationship Id="rId10" Type="http://schemas.openxmlformats.org/officeDocument/2006/relationships/image" Target="../media/image22.emf"/><Relationship Id="rId4" Type="http://schemas.openxmlformats.org/officeDocument/2006/relationships/tags" Target="../tags/tag563.xml"/><Relationship Id="rId9" Type="http://schemas.openxmlformats.org/officeDocument/2006/relationships/oleObject" Target="../embeddings/oleObject142.bin"/></Relationships>
</file>

<file path=ppt/slideLayouts/_rels/slideLayout209.xml.rels><?xml version="1.0" encoding="UTF-8" standalone="yes"?>
<Relationships xmlns="http://schemas.openxmlformats.org/package/2006/relationships"><Relationship Id="rId8" Type="http://schemas.openxmlformats.org/officeDocument/2006/relationships/tags" Target="../tags/tag574.xml"/><Relationship Id="rId3" Type="http://schemas.openxmlformats.org/officeDocument/2006/relationships/tags" Target="../tags/tag569.xml"/><Relationship Id="rId7" Type="http://schemas.openxmlformats.org/officeDocument/2006/relationships/tags" Target="../tags/tag573.xml"/><Relationship Id="rId2" Type="http://schemas.openxmlformats.org/officeDocument/2006/relationships/tags" Target="../tags/tag568.xml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11" Type="http://schemas.openxmlformats.org/officeDocument/2006/relationships/image" Target="../media/image21.emf"/><Relationship Id="rId5" Type="http://schemas.openxmlformats.org/officeDocument/2006/relationships/tags" Target="../tags/tag571.xml"/><Relationship Id="rId10" Type="http://schemas.openxmlformats.org/officeDocument/2006/relationships/oleObject" Target="../embeddings/oleObject143.bin"/><Relationship Id="rId4" Type="http://schemas.openxmlformats.org/officeDocument/2006/relationships/tags" Target="../tags/tag570.xml"/><Relationship Id="rId9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8" Type="http://schemas.openxmlformats.org/officeDocument/2006/relationships/tags" Target="../tags/tag582.xml"/><Relationship Id="rId3" Type="http://schemas.openxmlformats.org/officeDocument/2006/relationships/tags" Target="../tags/tag577.xml"/><Relationship Id="rId7" Type="http://schemas.openxmlformats.org/officeDocument/2006/relationships/tags" Target="../tags/tag581.xml"/><Relationship Id="rId2" Type="http://schemas.openxmlformats.org/officeDocument/2006/relationships/tags" Target="../tags/tag576.xml"/><Relationship Id="rId1" Type="http://schemas.openxmlformats.org/officeDocument/2006/relationships/tags" Target="../tags/tag575.xml"/><Relationship Id="rId6" Type="http://schemas.openxmlformats.org/officeDocument/2006/relationships/tags" Target="../tags/tag580.xml"/><Relationship Id="rId11" Type="http://schemas.openxmlformats.org/officeDocument/2006/relationships/image" Target="../media/image21.emf"/><Relationship Id="rId5" Type="http://schemas.openxmlformats.org/officeDocument/2006/relationships/tags" Target="../tags/tag579.xml"/><Relationship Id="rId10" Type="http://schemas.openxmlformats.org/officeDocument/2006/relationships/oleObject" Target="../embeddings/oleObject144.bin"/><Relationship Id="rId4" Type="http://schemas.openxmlformats.org/officeDocument/2006/relationships/tags" Target="../tags/tag578.xml"/><Relationship Id="rId9" Type="http://schemas.openxmlformats.org/officeDocument/2006/relationships/slideMaster" Target="../slideMasters/slideMaster3.xml"/></Relationships>
</file>

<file path=ppt/slideLayouts/_rels/slideLayout211.xml.rels><?xml version="1.0" encoding="UTF-8" standalone="yes"?>
<Relationships xmlns="http://schemas.openxmlformats.org/package/2006/relationships"><Relationship Id="rId8" Type="http://schemas.openxmlformats.org/officeDocument/2006/relationships/tags" Target="../tags/tag590.xml"/><Relationship Id="rId3" Type="http://schemas.openxmlformats.org/officeDocument/2006/relationships/tags" Target="../tags/tag585.xml"/><Relationship Id="rId7" Type="http://schemas.openxmlformats.org/officeDocument/2006/relationships/tags" Target="../tags/tag589.xml"/><Relationship Id="rId2" Type="http://schemas.openxmlformats.org/officeDocument/2006/relationships/tags" Target="../tags/tag584.xml"/><Relationship Id="rId1" Type="http://schemas.openxmlformats.org/officeDocument/2006/relationships/tags" Target="../tags/tag583.xml"/><Relationship Id="rId6" Type="http://schemas.openxmlformats.org/officeDocument/2006/relationships/tags" Target="../tags/tag588.xml"/><Relationship Id="rId11" Type="http://schemas.openxmlformats.org/officeDocument/2006/relationships/image" Target="../media/image21.emf"/><Relationship Id="rId5" Type="http://schemas.openxmlformats.org/officeDocument/2006/relationships/tags" Target="../tags/tag587.xml"/><Relationship Id="rId10" Type="http://schemas.openxmlformats.org/officeDocument/2006/relationships/oleObject" Target="../embeddings/oleObject145.bin"/><Relationship Id="rId4" Type="http://schemas.openxmlformats.org/officeDocument/2006/relationships/tags" Target="../tags/tag586.xml"/><Relationship Id="rId9" Type="http://schemas.openxmlformats.org/officeDocument/2006/relationships/slideMaster" Target="../slideMasters/slideMaster3.xml"/></Relationships>
</file>

<file path=ppt/slideLayouts/_rels/slideLayout212.xml.rels><?xml version="1.0" encoding="UTF-8" standalone="yes"?>
<Relationships xmlns="http://schemas.openxmlformats.org/package/2006/relationships"><Relationship Id="rId8" Type="http://schemas.openxmlformats.org/officeDocument/2006/relationships/tags" Target="../tags/tag598.xml"/><Relationship Id="rId3" Type="http://schemas.openxmlformats.org/officeDocument/2006/relationships/tags" Target="../tags/tag593.xml"/><Relationship Id="rId7" Type="http://schemas.openxmlformats.org/officeDocument/2006/relationships/tags" Target="../tags/tag597.xml"/><Relationship Id="rId2" Type="http://schemas.openxmlformats.org/officeDocument/2006/relationships/tags" Target="../tags/tag592.xml"/><Relationship Id="rId1" Type="http://schemas.openxmlformats.org/officeDocument/2006/relationships/tags" Target="../tags/tag591.xml"/><Relationship Id="rId6" Type="http://schemas.openxmlformats.org/officeDocument/2006/relationships/tags" Target="../tags/tag596.xml"/><Relationship Id="rId11" Type="http://schemas.openxmlformats.org/officeDocument/2006/relationships/image" Target="../media/image32.emf"/><Relationship Id="rId5" Type="http://schemas.openxmlformats.org/officeDocument/2006/relationships/tags" Target="../tags/tag595.xml"/><Relationship Id="rId10" Type="http://schemas.openxmlformats.org/officeDocument/2006/relationships/oleObject" Target="../embeddings/oleObject146.bin"/><Relationship Id="rId4" Type="http://schemas.openxmlformats.org/officeDocument/2006/relationships/tags" Target="../tags/tag594.xml"/><Relationship Id="rId9" Type="http://schemas.openxmlformats.org/officeDocument/2006/relationships/slideMaster" Target="../slideMasters/slideMaster3.xml"/></Relationships>
</file>

<file path=ppt/slideLayouts/_rels/slideLayout213.xml.rels><?xml version="1.0" encoding="UTF-8" standalone="yes"?>
<Relationships xmlns="http://schemas.openxmlformats.org/package/2006/relationships"><Relationship Id="rId8" Type="http://schemas.openxmlformats.org/officeDocument/2006/relationships/tags" Target="../tags/tag606.xml"/><Relationship Id="rId3" Type="http://schemas.openxmlformats.org/officeDocument/2006/relationships/tags" Target="../tags/tag601.xml"/><Relationship Id="rId7" Type="http://schemas.openxmlformats.org/officeDocument/2006/relationships/tags" Target="../tags/tag605.xml"/><Relationship Id="rId2" Type="http://schemas.openxmlformats.org/officeDocument/2006/relationships/tags" Target="../tags/tag600.xml"/><Relationship Id="rId1" Type="http://schemas.openxmlformats.org/officeDocument/2006/relationships/tags" Target="../tags/tag599.xml"/><Relationship Id="rId6" Type="http://schemas.openxmlformats.org/officeDocument/2006/relationships/tags" Target="../tags/tag604.xml"/><Relationship Id="rId11" Type="http://schemas.openxmlformats.org/officeDocument/2006/relationships/image" Target="../media/image21.emf"/><Relationship Id="rId5" Type="http://schemas.openxmlformats.org/officeDocument/2006/relationships/tags" Target="../tags/tag603.xml"/><Relationship Id="rId10" Type="http://schemas.openxmlformats.org/officeDocument/2006/relationships/oleObject" Target="../embeddings/oleObject147.bin"/><Relationship Id="rId4" Type="http://schemas.openxmlformats.org/officeDocument/2006/relationships/tags" Target="../tags/tag602.xml"/><Relationship Id="rId9" Type="http://schemas.openxmlformats.org/officeDocument/2006/relationships/slideMaster" Target="../slideMasters/slideMaster3.xml"/></Relationships>
</file>

<file path=ppt/slideLayouts/_rels/slideLayout2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3" Type="http://schemas.openxmlformats.org/officeDocument/2006/relationships/tags" Target="../tags/tag60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608.xml"/><Relationship Id="rId1" Type="http://schemas.openxmlformats.org/officeDocument/2006/relationships/tags" Target="../tags/tag607.xml"/><Relationship Id="rId6" Type="http://schemas.openxmlformats.org/officeDocument/2006/relationships/tags" Target="../tags/tag612.xml"/><Relationship Id="rId5" Type="http://schemas.openxmlformats.org/officeDocument/2006/relationships/tags" Target="../tags/tag611.xml"/><Relationship Id="rId4" Type="http://schemas.openxmlformats.org/officeDocument/2006/relationships/tags" Target="../tags/tag610.xml"/><Relationship Id="rId9" Type="http://schemas.openxmlformats.org/officeDocument/2006/relationships/image" Target="../media/image22.emf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tags" Target="../tags/tag615.xml"/><Relationship Id="rId7" Type="http://schemas.openxmlformats.org/officeDocument/2006/relationships/image" Target="../media/image22.emf"/><Relationship Id="rId2" Type="http://schemas.openxmlformats.org/officeDocument/2006/relationships/tags" Target="../tags/tag614.xml"/><Relationship Id="rId1" Type="http://schemas.openxmlformats.org/officeDocument/2006/relationships/tags" Target="../tags/tag613.xml"/><Relationship Id="rId6" Type="http://schemas.openxmlformats.org/officeDocument/2006/relationships/oleObject" Target="../embeddings/oleObject149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616.xml"/></Relationships>
</file>

<file path=ppt/slideLayouts/_rels/slideLayout2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619.xml"/><Relationship Id="rId7" Type="http://schemas.openxmlformats.org/officeDocument/2006/relationships/tags" Target="../tags/tag623.xml"/><Relationship Id="rId2" Type="http://schemas.openxmlformats.org/officeDocument/2006/relationships/tags" Target="../tags/tag618.xml"/><Relationship Id="rId1" Type="http://schemas.openxmlformats.org/officeDocument/2006/relationships/tags" Target="../tags/tag617.xml"/><Relationship Id="rId6" Type="http://schemas.openxmlformats.org/officeDocument/2006/relationships/tags" Target="../tags/tag622.xml"/><Relationship Id="rId5" Type="http://schemas.openxmlformats.org/officeDocument/2006/relationships/tags" Target="../tags/tag621.xml"/><Relationship Id="rId10" Type="http://schemas.openxmlformats.org/officeDocument/2006/relationships/image" Target="../media/image21.emf"/><Relationship Id="rId4" Type="http://schemas.openxmlformats.org/officeDocument/2006/relationships/tags" Target="../tags/tag620.xml"/><Relationship Id="rId9" Type="http://schemas.openxmlformats.org/officeDocument/2006/relationships/oleObject" Target="../embeddings/oleObject150.bin"/></Relationships>
</file>

<file path=ppt/slideLayouts/_rels/slideLayout2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3" Type="http://schemas.openxmlformats.org/officeDocument/2006/relationships/tags" Target="../tags/tag62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625.xml"/><Relationship Id="rId1" Type="http://schemas.openxmlformats.org/officeDocument/2006/relationships/tags" Target="../tags/tag624.xml"/><Relationship Id="rId6" Type="http://schemas.openxmlformats.org/officeDocument/2006/relationships/tags" Target="../tags/tag629.xml"/><Relationship Id="rId5" Type="http://schemas.openxmlformats.org/officeDocument/2006/relationships/tags" Target="../tags/tag628.xml"/><Relationship Id="rId4" Type="http://schemas.openxmlformats.org/officeDocument/2006/relationships/tags" Target="../tags/tag627.xml"/><Relationship Id="rId9" Type="http://schemas.openxmlformats.org/officeDocument/2006/relationships/image" Target="../media/image22.emf"/></Relationships>
</file>

<file path=ppt/slideLayouts/_rels/slideLayout2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2.bin"/><Relationship Id="rId3" Type="http://schemas.openxmlformats.org/officeDocument/2006/relationships/tags" Target="../tags/tag63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631.xml"/><Relationship Id="rId1" Type="http://schemas.openxmlformats.org/officeDocument/2006/relationships/tags" Target="../tags/tag630.xml"/><Relationship Id="rId6" Type="http://schemas.openxmlformats.org/officeDocument/2006/relationships/tags" Target="../tags/tag635.xml"/><Relationship Id="rId5" Type="http://schemas.openxmlformats.org/officeDocument/2006/relationships/tags" Target="../tags/tag634.xml"/><Relationship Id="rId4" Type="http://schemas.openxmlformats.org/officeDocument/2006/relationships/tags" Target="../tags/tag633.xml"/><Relationship Id="rId9" Type="http://schemas.openxmlformats.org/officeDocument/2006/relationships/image" Target="../media/image22.emf"/></Relationships>
</file>

<file path=ppt/slideLayouts/_rels/slideLayout2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3" Type="http://schemas.openxmlformats.org/officeDocument/2006/relationships/tags" Target="../tags/tag63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637.xml"/><Relationship Id="rId1" Type="http://schemas.openxmlformats.org/officeDocument/2006/relationships/tags" Target="../tags/tag636.xml"/><Relationship Id="rId6" Type="http://schemas.openxmlformats.org/officeDocument/2006/relationships/tags" Target="../tags/tag641.xml"/><Relationship Id="rId5" Type="http://schemas.openxmlformats.org/officeDocument/2006/relationships/tags" Target="../tags/tag640.xml"/><Relationship Id="rId4" Type="http://schemas.openxmlformats.org/officeDocument/2006/relationships/tags" Target="../tags/tag639.xml"/><Relationship Id="rId9" Type="http://schemas.openxmlformats.org/officeDocument/2006/relationships/image" Target="../media/image22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644.xml"/><Relationship Id="rId7" Type="http://schemas.openxmlformats.org/officeDocument/2006/relationships/tags" Target="../tags/tag648.xml"/><Relationship Id="rId2" Type="http://schemas.openxmlformats.org/officeDocument/2006/relationships/tags" Target="../tags/tag643.xml"/><Relationship Id="rId1" Type="http://schemas.openxmlformats.org/officeDocument/2006/relationships/tags" Target="../tags/tag642.xml"/><Relationship Id="rId6" Type="http://schemas.openxmlformats.org/officeDocument/2006/relationships/tags" Target="../tags/tag647.xml"/><Relationship Id="rId5" Type="http://schemas.openxmlformats.org/officeDocument/2006/relationships/tags" Target="../tags/tag646.xml"/><Relationship Id="rId10" Type="http://schemas.openxmlformats.org/officeDocument/2006/relationships/image" Target="../media/image22.emf"/><Relationship Id="rId4" Type="http://schemas.openxmlformats.org/officeDocument/2006/relationships/tags" Target="../tags/tag645.xml"/><Relationship Id="rId9" Type="http://schemas.openxmlformats.org/officeDocument/2006/relationships/oleObject" Target="../embeddings/oleObject154.bin"/></Relationships>
</file>

<file path=ppt/slideLayouts/_rels/slideLayout221.xml.rels><?xml version="1.0" encoding="UTF-8" standalone="yes"?>
<Relationships xmlns="http://schemas.openxmlformats.org/package/2006/relationships"><Relationship Id="rId8" Type="http://schemas.openxmlformats.org/officeDocument/2006/relationships/tags" Target="../tags/tag656.xml"/><Relationship Id="rId3" Type="http://schemas.openxmlformats.org/officeDocument/2006/relationships/tags" Target="../tags/tag651.xml"/><Relationship Id="rId7" Type="http://schemas.openxmlformats.org/officeDocument/2006/relationships/tags" Target="../tags/tag655.xml"/><Relationship Id="rId2" Type="http://schemas.openxmlformats.org/officeDocument/2006/relationships/tags" Target="../tags/tag650.xml"/><Relationship Id="rId1" Type="http://schemas.openxmlformats.org/officeDocument/2006/relationships/tags" Target="../tags/tag649.xml"/><Relationship Id="rId6" Type="http://schemas.openxmlformats.org/officeDocument/2006/relationships/tags" Target="../tags/tag654.xml"/><Relationship Id="rId11" Type="http://schemas.openxmlformats.org/officeDocument/2006/relationships/image" Target="../media/image21.emf"/><Relationship Id="rId5" Type="http://schemas.openxmlformats.org/officeDocument/2006/relationships/tags" Target="../tags/tag653.xml"/><Relationship Id="rId10" Type="http://schemas.openxmlformats.org/officeDocument/2006/relationships/oleObject" Target="../embeddings/oleObject155.bin"/><Relationship Id="rId4" Type="http://schemas.openxmlformats.org/officeDocument/2006/relationships/tags" Target="../tags/tag652.xml"/><Relationship Id="rId9" Type="http://schemas.openxmlformats.org/officeDocument/2006/relationships/slideMaster" Target="../slideMasters/slideMaster3.xml"/></Relationships>
</file>

<file path=ppt/slideLayouts/_rels/slideLayout222.xml.rels><?xml version="1.0" encoding="UTF-8" standalone="yes"?>
<Relationships xmlns="http://schemas.openxmlformats.org/package/2006/relationships"><Relationship Id="rId8" Type="http://schemas.openxmlformats.org/officeDocument/2006/relationships/tags" Target="../tags/tag664.xml"/><Relationship Id="rId3" Type="http://schemas.openxmlformats.org/officeDocument/2006/relationships/tags" Target="../tags/tag659.xml"/><Relationship Id="rId7" Type="http://schemas.openxmlformats.org/officeDocument/2006/relationships/tags" Target="../tags/tag663.xml"/><Relationship Id="rId2" Type="http://schemas.openxmlformats.org/officeDocument/2006/relationships/tags" Target="../tags/tag658.xml"/><Relationship Id="rId1" Type="http://schemas.openxmlformats.org/officeDocument/2006/relationships/tags" Target="../tags/tag657.xml"/><Relationship Id="rId6" Type="http://schemas.openxmlformats.org/officeDocument/2006/relationships/tags" Target="../tags/tag662.xml"/><Relationship Id="rId11" Type="http://schemas.openxmlformats.org/officeDocument/2006/relationships/image" Target="../media/image21.emf"/><Relationship Id="rId5" Type="http://schemas.openxmlformats.org/officeDocument/2006/relationships/tags" Target="../tags/tag661.xml"/><Relationship Id="rId10" Type="http://schemas.openxmlformats.org/officeDocument/2006/relationships/oleObject" Target="../embeddings/oleObject156.bin"/><Relationship Id="rId4" Type="http://schemas.openxmlformats.org/officeDocument/2006/relationships/tags" Target="../tags/tag660.xml"/><Relationship Id="rId9" Type="http://schemas.openxmlformats.org/officeDocument/2006/relationships/slideMaster" Target="../slideMasters/slideMaster3.xml"/></Relationships>
</file>

<file path=ppt/slideLayouts/_rels/slideLayout223.xml.rels><?xml version="1.0" encoding="UTF-8" standalone="yes"?>
<Relationships xmlns="http://schemas.openxmlformats.org/package/2006/relationships"><Relationship Id="rId8" Type="http://schemas.openxmlformats.org/officeDocument/2006/relationships/tags" Target="../tags/tag672.xml"/><Relationship Id="rId3" Type="http://schemas.openxmlformats.org/officeDocument/2006/relationships/tags" Target="../tags/tag667.xml"/><Relationship Id="rId7" Type="http://schemas.openxmlformats.org/officeDocument/2006/relationships/tags" Target="../tags/tag671.xml"/><Relationship Id="rId2" Type="http://schemas.openxmlformats.org/officeDocument/2006/relationships/tags" Target="../tags/tag666.xml"/><Relationship Id="rId1" Type="http://schemas.openxmlformats.org/officeDocument/2006/relationships/tags" Target="../tags/tag665.xml"/><Relationship Id="rId6" Type="http://schemas.openxmlformats.org/officeDocument/2006/relationships/tags" Target="../tags/tag670.xml"/><Relationship Id="rId11" Type="http://schemas.openxmlformats.org/officeDocument/2006/relationships/image" Target="../media/image22.emf"/><Relationship Id="rId5" Type="http://schemas.openxmlformats.org/officeDocument/2006/relationships/tags" Target="../tags/tag669.xml"/><Relationship Id="rId10" Type="http://schemas.openxmlformats.org/officeDocument/2006/relationships/oleObject" Target="../embeddings/oleObject157.bin"/><Relationship Id="rId4" Type="http://schemas.openxmlformats.org/officeDocument/2006/relationships/tags" Target="../tags/tag668.xml"/><Relationship Id="rId9" Type="http://schemas.openxmlformats.org/officeDocument/2006/relationships/slideMaster" Target="../slideMasters/slideMaster3.xml"/></Relationships>
</file>

<file path=ppt/slideLayouts/_rels/slideLayout224.xml.rels><?xml version="1.0" encoding="UTF-8" standalone="yes"?>
<Relationships xmlns="http://schemas.openxmlformats.org/package/2006/relationships"><Relationship Id="rId8" Type="http://schemas.openxmlformats.org/officeDocument/2006/relationships/tags" Target="../tags/tag680.xml"/><Relationship Id="rId3" Type="http://schemas.openxmlformats.org/officeDocument/2006/relationships/tags" Target="../tags/tag675.xml"/><Relationship Id="rId7" Type="http://schemas.openxmlformats.org/officeDocument/2006/relationships/tags" Target="../tags/tag679.xml"/><Relationship Id="rId2" Type="http://schemas.openxmlformats.org/officeDocument/2006/relationships/tags" Target="../tags/tag674.xml"/><Relationship Id="rId1" Type="http://schemas.openxmlformats.org/officeDocument/2006/relationships/tags" Target="../tags/tag673.xml"/><Relationship Id="rId6" Type="http://schemas.openxmlformats.org/officeDocument/2006/relationships/tags" Target="../tags/tag678.xml"/><Relationship Id="rId11" Type="http://schemas.openxmlformats.org/officeDocument/2006/relationships/image" Target="../media/image21.emf"/><Relationship Id="rId5" Type="http://schemas.openxmlformats.org/officeDocument/2006/relationships/tags" Target="../tags/tag677.xml"/><Relationship Id="rId10" Type="http://schemas.openxmlformats.org/officeDocument/2006/relationships/oleObject" Target="../embeddings/oleObject158.bin"/><Relationship Id="rId4" Type="http://schemas.openxmlformats.org/officeDocument/2006/relationships/tags" Target="../tags/tag676.xml"/><Relationship Id="rId9" Type="http://schemas.openxmlformats.org/officeDocument/2006/relationships/slideMaster" Target="../slideMasters/slideMaster3.xml"/></Relationships>
</file>

<file path=ppt/slideLayouts/_rels/slideLayout2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683.xml"/><Relationship Id="rId7" Type="http://schemas.openxmlformats.org/officeDocument/2006/relationships/tags" Target="../tags/tag687.xml"/><Relationship Id="rId2" Type="http://schemas.openxmlformats.org/officeDocument/2006/relationships/tags" Target="../tags/tag682.xml"/><Relationship Id="rId1" Type="http://schemas.openxmlformats.org/officeDocument/2006/relationships/tags" Target="../tags/tag681.xml"/><Relationship Id="rId6" Type="http://schemas.openxmlformats.org/officeDocument/2006/relationships/tags" Target="../tags/tag686.xml"/><Relationship Id="rId5" Type="http://schemas.openxmlformats.org/officeDocument/2006/relationships/tags" Target="../tags/tag685.xml"/><Relationship Id="rId10" Type="http://schemas.openxmlformats.org/officeDocument/2006/relationships/image" Target="../media/image22.emf"/><Relationship Id="rId4" Type="http://schemas.openxmlformats.org/officeDocument/2006/relationships/tags" Target="../tags/tag684.xml"/><Relationship Id="rId9" Type="http://schemas.openxmlformats.org/officeDocument/2006/relationships/oleObject" Target="../embeddings/oleObject159.bin"/></Relationships>
</file>

<file path=ppt/slideLayouts/_rels/slideLayout226.xml.rels><?xml version="1.0" encoding="UTF-8" standalone="yes"?>
<Relationships xmlns="http://schemas.openxmlformats.org/package/2006/relationships"><Relationship Id="rId8" Type="http://schemas.openxmlformats.org/officeDocument/2006/relationships/tags" Target="../tags/tag695.xml"/><Relationship Id="rId3" Type="http://schemas.openxmlformats.org/officeDocument/2006/relationships/tags" Target="../tags/tag690.xml"/><Relationship Id="rId7" Type="http://schemas.openxmlformats.org/officeDocument/2006/relationships/tags" Target="../tags/tag694.xml"/><Relationship Id="rId2" Type="http://schemas.openxmlformats.org/officeDocument/2006/relationships/tags" Target="../tags/tag689.xml"/><Relationship Id="rId1" Type="http://schemas.openxmlformats.org/officeDocument/2006/relationships/tags" Target="../tags/tag688.xml"/><Relationship Id="rId6" Type="http://schemas.openxmlformats.org/officeDocument/2006/relationships/tags" Target="../tags/tag693.xml"/><Relationship Id="rId11" Type="http://schemas.openxmlformats.org/officeDocument/2006/relationships/image" Target="../media/image22.emf"/><Relationship Id="rId5" Type="http://schemas.openxmlformats.org/officeDocument/2006/relationships/tags" Target="../tags/tag692.xml"/><Relationship Id="rId10" Type="http://schemas.openxmlformats.org/officeDocument/2006/relationships/oleObject" Target="../embeddings/oleObject160.bin"/><Relationship Id="rId4" Type="http://schemas.openxmlformats.org/officeDocument/2006/relationships/tags" Target="../tags/tag691.xml"/><Relationship Id="rId9" Type="http://schemas.openxmlformats.org/officeDocument/2006/relationships/slideMaster" Target="../slideMasters/slideMaster3.xml"/></Relationships>
</file>

<file path=ppt/slideLayouts/_rels/slideLayout227.xml.rels><?xml version="1.0" encoding="UTF-8" standalone="yes"?>
<Relationships xmlns="http://schemas.openxmlformats.org/package/2006/relationships"><Relationship Id="rId8" Type="http://schemas.openxmlformats.org/officeDocument/2006/relationships/tags" Target="../tags/tag703.xml"/><Relationship Id="rId3" Type="http://schemas.openxmlformats.org/officeDocument/2006/relationships/tags" Target="../tags/tag698.xml"/><Relationship Id="rId7" Type="http://schemas.openxmlformats.org/officeDocument/2006/relationships/tags" Target="../tags/tag702.xml"/><Relationship Id="rId2" Type="http://schemas.openxmlformats.org/officeDocument/2006/relationships/tags" Target="../tags/tag697.xml"/><Relationship Id="rId1" Type="http://schemas.openxmlformats.org/officeDocument/2006/relationships/tags" Target="../tags/tag696.xml"/><Relationship Id="rId6" Type="http://schemas.openxmlformats.org/officeDocument/2006/relationships/tags" Target="../tags/tag701.xml"/><Relationship Id="rId11" Type="http://schemas.openxmlformats.org/officeDocument/2006/relationships/image" Target="../media/image21.emf"/><Relationship Id="rId5" Type="http://schemas.openxmlformats.org/officeDocument/2006/relationships/tags" Target="../tags/tag700.xml"/><Relationship Id="rId10" Type="http://schemas.openxmlformats.org/officeDocument/2006/relationships/oleObject" Target="../embeddings/oleObject161.bin"/><Relationship Id="rId4" Type="http://schemas.openxmlformats.org/officeDocument/2006/relationships/tags" Target="../tags/tag699.xml"/><Relationship Id="rId9" Type="http://schemas.openxmlformats.org/officeDocument/2006/relationships/slideMaster" Target="../slideMasters/slideMaster3.xml"/></Relationships>
</file>

<file path=ppt/slideLayouts/_rels/slideLayout228.xml.rels><?xml version="1.0" encoding="UTF-8" standalone="yes"?>
<Relationships xmlns="http://schemas.openxmlformats.org/package/2006/relationships"><Relationship Id="rId8" Type="http://schemas.openxmlformats.org/officeDocument/2006/relationships/tags" Target="../tags/tag711.xml"/><Relationship Id="rId3" Type="http://schemas.openxmlformats.org/officeDocument/2006/relationships/tags" Target="../tags/tag706.xml"/><Relationship Id="rId7" Type="http://schemas.openxmlformats.org/officeDocument/2006/relationships/tags" Target="../tags/tag710.xml"/><Relationship Id="rId2" Type="http://schemas.openxmlformats.org/officeDocument/2006/relationships/tags" Target="../tags/tag705.xml"/><Relationship Id="rId1" Type="http://schemas.openxmlformats.org/officeDocument/2006/relationships/tags" Target="../tags/tag704.xml"/><Relationship Id="rId6" Type="http://schemas.openxmlformats.org/officeDocument/2006/relationships/tags" Target="../tags/tag709.xml"/><Relationship Id="rId11" Type="http://schemas.openxmlformats.org/officeDocument/2006/relationships/image" Target="../media/image22.emf"/><Relationship Id="rId5" Type="http://schemas.openxmlformats.org/officeDocument/2006/relationships/tags" Target="../tags/tag708.xml"/><Relationship Id="rId10" Type="http://schemas.openxmlformats.org/officeDocument/2006/relationships/oleObject" Target="../embeddings/oleObject162.bin"/><Relationship Id="rId4" Type="http://schemas.openxmlformats.org/officeDocument/2006/relationships/tags" Target="../tags/tag707.xml"/><Relationship Id="rId9" Type="http://schemas.openxmlformats.org/officeDocument/2006/relationships/slideMaster" Target="../slideMasters/slideMaster3.xml"/></Relationships>
</file>

<file path=ppt/slideLayouts/_rels/slideLayout2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3.bin"/><Relationship Id="rId3" Type="http://schemas.openxmlformats.org/officeDocument/2006/relationships/tags" Target="../tags/tag71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713.xml"/><Relationship Id="rId1" Type="http://schemas.openxmlformats.org/officeDocument/2006/relationships/tags" Target="../tags/tag712.xml"/><Relationship Id="rId6" Type="http://schemas.openxmlformats.org/officeDocument/2006/relationships/tags" Target="../tags/tag717.xml"/><Relationship Id="rId5" Type="http://schemas.openxmlformats.org/officeDocument/2006/relationships/tags" Target="../tags/tag716.xml"/><Relationship Id="rId4" Type="http://schemas.openxmlformats.org/officeDocument/2006/relationships/tags" Target="../tags/tag715.xml"/><Relationship Id="rId9" Type="http://schemas.openxmlformats.org/officeDocument/2006/relationships/image" Target="../media/image22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tags" Target="../tags/tag720.xml"/><Relationship Id="rId7" Type="http://schemas.openxmlformats.org/officeDocument/2006/relationships/image" Target="../media/image22.emf"/><Relationship Id="rId2" Type="http://schemas.openxmlformats.org/officeDocument/2006/relationships/tags" Target="../tags/tag719.xml"/><Relationship Id="rId1" Type="http://schemas.openxmlformats.org/officeDocument/2006/relationships/tags" Target="../tags/tag718.xml"/><Relationship Id="rId6" Type="http://schemas.openxmlformats.org/officeDocument/2006/relationships/oleObject" Target="../embeddings/oleObject164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721.xml"/></Relationships>
</file>

<file path=ppt/slideLayouts/_rels/slideLayout23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724.xml"/><Relationship Id="rId7" Type="http://schemas.openxmlformats.org/officeDocument/2006/relationships/tags" Target="../tags/tag728.xml"/><Relationship Id="rId2" Type="http://schemas.openxmlformats.org/officeDocument/2006/relationships/tags" Target="../tags/tag723.xml"/><Relationship Id="rId1" Type="http://schemas.openxmlformats.org/officeDocument/2006/relationships/tags" Target="../tags/tag722.xml"/><Relationship Id="rId6" Type="http://schemas.openxmlformats.org/officeDocument/2006/relationships/tags" Target="../tags/tag727.xml"/><Relationship Id="rId5" Type="http://schemas.openxmlformats.org/officeDocument/2006/relationships/tags" Target="../tags/tag726.xml"/><Relationship Id="rId10" Type="http://schemas.openxmlformats.org/officeDocument/2006/relationships/image" Target="../media/image21.emf"/><Relationship Id="rId4" Type="http://schemas.openxmlformats.org/officeDocument/2006/relationships/tags" Target="../tags/tag725.xml"/><Relationship Id="rId9" Type="http://schemas.openxmlformats.org/officeDocument/2006/relationships/oleObject" Target="../embeddings/oleObject165.bin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29.xml"/><Relationship Id="rId4" Type="http://schemas.openxmlformats.org/officeDocument/2006/relationships/image" Target="../media/image33.emf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5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6.svg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4.svg"/><Relationship Id="rId7" Type="http://schemas.openxmlformats.org/officeDocument/2006/relationships/image" Target="../media/image3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11" Type="http://schemas.openxmlformats.org/officeDocument/2006/relationships/image" Target="../media/image41.svg"/><Relationship Id="rId5" Type="http://schemas.openxmlformats.org/officeDocument/2006/relationships/image" Target="../media/image38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40.svg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3.svg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5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7.svg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8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2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9" Type="http://schemas.openxmlformats.org/officeDocument/2006/relationships/image" Target="../media/image22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24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48.xml"/><Relationship Id="rId7" Type="http://schemas.openxmlformats.org/officeDocument/2006/relationships/image" Target="../media/image23.emf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oleObject" Target="../embeddings/oleObject9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24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24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24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60.xml"/><Relationship Id="rId7" Type="http://schemas.openxmlformats.org/officeDocument/2006/relationships/image" Target="../media/image23.emf"/><Relationship Id="rId2" Type="http://schemas.openxmlformats.org/officeDocument/2006/relationships/tags" Target="../tags/tag59.x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13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6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26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66.xml"/><Relationship Id="rId7" Type="http://schemas.openxmlformats.org/officeDocument/2006/relationships/image" Target="../media/image27.emf"/><Relationship Id="rId2" Type="http://schemas.openxmlformats.org/officeDocument/2006/relationships/tags" Target="../tags/tag65.xml"/><Relationship Id="rId1" Type="http://schemas.openxmlformats.org/officeDocument/2006/relationships/themeOverride" Target="../theme/themeOverride2.xml"/><Relationship Id="rId6" Type="http://schemas.openxmlformats.org/officeDocument/2006/relationships/oleObject" Target="../embeddings/oleObject15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6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26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72.xml"/><Relationship Id="rId7" Type="http://schemas.openxmlformats.org/officeDocument/2006/relationships/oleObject" Target="../embeddings/oleObject17.bin"/><Relationship Id="rId2" Type="http://schemas.openxmlformats.org/officeDocument/2006/relationships/tags" Target="../tags/tag71.xml"/><Relationship Id="rId1" Type="http://schemas.openxmlformats.org/officeDocument/2006/relationships/themeOverride" Target="../theme/themeOverride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image" Target="../media/image25.png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77.xml"/><Relationship Id="rId7" Type="http://schemas.openxmlformats.org/officeDocument/2006/relationships/image" Target="../media/image23.emf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oleObject" Target="../embeddings/oleObject18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78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80.xml"/><Relationship Id="rId7" Type="http://schemas.openxmlformats.org/officeDocument/2006/relationships/oleObject" Target="../embeddings/oleObject19.bin"/><Relationship Id="rId2" Type="http://schemas.openxmlformats.org/officeDocument/2006/relationships/tags" Target="../tags/tag79.xml"/><Relationship Id="rId1" Type="http://schemas.openxmlformats.org/officeDocument/2006/relationships/themeOverride" Target="../theme/themeOverride4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9" Type="http://schemas.openxmlformats.org/officeDocument/2006/relationships/image" Target="../media/image25.png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85.xml"/><Relationship Id="rId7" Type="http://schemas.openxmlformats.org/officeDocument/2006/relationships/image" Target="../media/image23.emf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oleObject" Target="../embeddings/oleObject20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8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23.emf"/><Relationship Id="rId2" Type="http://schemas.openxmlformats.org/officeDocument/2006/relationships/tags" Target="../tags/tag87.xml"/><Relationship Id="rId1" Type="http://schemas.openxmlformats.org/officeDocument/2006/relationships/themeOverride" Target="../theme/themeOverride5.xml"/><Relationship Id="rId6" Type="http://schemas.openxmlformats.org/officeDocument/2006/relationships/oleObject" Target="../embeddings/oleObject21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89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29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23.emf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oleObject" Target="../embeddings/oleObject24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9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5.bin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7" Type="http://schemas.openxmlformats.org/officeDocument/2006/relationships/image" Target="../media/image23.emf"/><Relationship Id="rId2" Type="http://schemas.openxmlformats.org/officeDocument/2006/relationships/tags" Target="../tags/tag102.xml"/><Relationship Id="rId1" Type="http://schemas.openxmlformats.org/officeDocument/2006/relationships/themeOverride" Target="../theme/themeOverride6.xml"/><Relationship Id="rId6" Type="http://schemas.openxmlformats.org/officeDocument/2006/relationships/oleObject" Target="../embeddings/oleObject26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0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7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7.xml"/><Relationship Id="rId4" Type="http://schemas.openxmlformats.org/officeDocument/2006/relationships/image" Target="../media/image30.emf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8.xml"/><Relationship Id="rId4" Type="http://schemas.openxmlformats.org/officeDocument/2006/relationships/image" Target="../media/image23.emf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tags" Target="../tags/tag111.xml"/><Relationship Id="rId7" Type="http://schemas.openxmlformats.org/officeDocument/2006/relationships/oleObject" Target="../embeddings/oleObject30.bin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3.xml"/><Relationship Id="rId4" Type="http://schemas.openxmlformats.org/officeDocument/2006/relationships/tags" Target="../tags/tag11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2467373-D57C-F842-8976-B87DEFBE83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61533" y="441777"/>
            <a:ext cx="1304260" cy="48768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144B-74C7-A148-8E87-6034061E0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920394"/>
            <a:ext cx="7964947" cy="234609"/>
          </a:xfrm>
        </p:spPr>
        <p:txBody>
          <a:bodyPr>
            <a:normAutofit/>
          </a:bodyPr>
          <a:lstStyle>
            <a:lvl1pPr>
              <a:defRPr sz="16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9FFAF13-E12B-E54E-B2B2-5142A884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2605179"/>
            <a:ext cx="11154344" cy="192903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878A746-9E85-F24C-AD58-8F45F83396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6302341"/>
            <a:ext cx="5832475" cy="187359"/>
          </a:xfrm>
        </p:spPr>
        <p:txBody>
          <a:bodyPr anchor="b">
            <a:spAutoFit/>
          </a:bodyPr>
          <a:lstStyle>
            <a:lvl1pPr>
              <a:defRPr sz="12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goes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AFD6BA4-8A31-2C45-81C0-67141C06959C}"/>
              </a:ext>
            </a:extLst>
          </p:cNvPr>
          <p:cNvSpPr txBox="1">
            <a:spLocks/>
          </p:cNvSpPr>
          <p:nvPr userDrawn="1"/>
        </p:nvSpPr>
        <p:spPr>
          <a:xfrm>
            <a:off x="10367425" y="6173816"/>
            <a:ext cx="1303626" cy="31588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800" b="1">
                <a:solidFill>
                  <a:schemeClr val="bg2"/>
                </a:solidFill>
              </a:rPr>
              <a:t>gavi.org</a:t>
            </a:r>
          </a:p>
        </p:txBody>
      </p:sp>
    </p:spTree>
    <p:extLst>
      <p:ext uri="{BB962C8B-B14F-4D97-AF65-F5344CB8AC3E}">
        <p14:creationId xmlns:p14="http://schemas.microsoft.com/office/powerpoint/2010/main" val="407916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85DA45A5-9E96-A540-A7CB-C6C50E73A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5558"/>
            <a:ext cx="1304260" cy="480118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43EB15E-A314-36FE-8F19-4C79176CF3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6096001" cy="6858000"/>
          </a:xfrm>
          <a:custGeom>
            <a:avLst/>
            <a:gdLst>
              <a:gd name="connsiteX0" fmla="*/ 2264571 w 6096001"/>
              <a:gd name="connsiteY0" fmla="*/ 1883188 h 6858000"/>
              <a:gd name="connsiteX1" fmla="*/ 2167943 w 6096001"/>
              <a:gd name="connsiteY1" fmla="*/ 3625805 h 6858000"/>
              <a:gd name="connsiteX2" fmla="*/ 2578239 w 6096001"/>
              <a:gd name="connsiteY2" fmla="*/ 3754069 h 6858000"/>
              <a:gd name="connsiteX3" fmla="*/ 3056918 w 6096001"/>
              <a:gd name="connsiteY3" fmla="*/ 3625805 h 6858000"/>
              <a:gd name="connsiteX4" fmla="*/ 3638171 w 6096001"/>
              <a:gd name="connsiteY4" fmla="*/ 4124117 h 6858000"/>
              <a:gd name="connsiteX5" fmla="*/ 3047999 w 6096001"/>
              <a:gd name="connsiteY5" fmla="*/ 4644543 h 6858000"/>
              <a:gd name="connsiteX6" fmla="*/ 2222946 w 6096001"/>
              <a:gd name="connsiteY6" fmla="*/ 4342313 h 6858000"/>
              <a:gd name="connsiteX7" fmla="*/ 1933063 w 6096001"/>
              <a:gd name="connsiteY7" fmla="*/ 4822933 h 6858000"/>
              <a:gd name="connsiteX8" fmla="*/ 3058405 w 6096001"/>
              <a:gd name="connsiteY8" fmla="*/ 5175290 h 6858000"/>
              <a:gd name="connsiteX9" fmla="*/ 4229830 w 6096001"/>
              <a:gd name="connsiteY9" fmla="*/ 4110849 h 6858000"/>
              <a:gd name="connsiteX10" fmla="*/ 3178818 w 6096001"/>
              <a:gd name="connsiteY10" fmla="*/ 3114225 h 6858000"/>
              <a:gd name="connsiteX11" fmla="*/ 2689733 w 6096001"/>
              <a:gd name="connsiteY11" fmla="*/ 3214477 h 6858000"/>
              <a:gd name="connsiteX12" fmla="*/ 2744736 w 6096001"/>
              <a:gd name="connsiteY12" fmla="*/ 2409511 h 6858000"/>
              <a:gd name="connsiteX13" fmla="*/ 4026169 w 6096001"/>
              <a:gd name="connsiteY13" fmla="*/ 2409511 h 6858000"/>
              <a:gd name="connsiteX14" fmla="*/ 4026169 w 6096001"/>
              <a:gd name="connsiteY14" fmla="*/ 1883188 h 6858000"/>
              <a:gd name="connsiteX15" fmla="*/ 0 w 6096001"/>
              <a:gd name="connsiteY15" fmla="*/ 0 h 6858000"/>
              <a:gd name="connsiteX16" fmla="*/ 5214397 w 6096001"/>
              <a:gd name="connsiteY16" fmla="*/ 0 h 6858000"/>
              <a:gd name="connsiteX17" fmla="*/ 6096001 w 6096001"/>
              <a:gd name="connsiteY17" fmla="*/ 881604 h 6858000"/>
              <a:gd name="connsiteX18" fmla="*/ 6096001 w 6096001"/>
              <a:gd name="connsiteY18" fmla="*/ 6858000 h 6858000"/>
              <a:gd name="connsiteX19" fmla="*/ 0 w 6096001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1" h="6858000">
                <a:moveTo>
                  <a:pt x="2264571" y="1883188"/>
                </a:moveTo>
                <a:lnTo>
                  <a:pt x="2167943" y="3625805"/>
                </a:lnTo>
                <a:lnTo>
                  <a:pt x="2578239" y="3754069"/>
                </a:lnTo>
                <a:cubicBezTo>
                  <a:pt x="2706085" y="3671508"/>
                  <a:pt x="2863663" y="3625805"/>
                  <a:pt x="3056918" y="3625805"/>
                </a:cubicBezTo>
                <a:cubicBezTo>
                  <a:pt x="3412211" y="3625805"/>
                  <a:pt x="3638171" y="3814515"/>
                  <a:pt x="3638171" y="4124117"/>
                </a:cubicBezTo>
                <a:cubicBezTo>
                  <a:pt x="3638171" y="4433719"/>
                  <a:pt x="3412211" y="4644543"/>
                  <a:pt x="3047999" y="4644543"/>
                </a:cubicBezTo>
                <a:cubicBezTo>
                  <a:pt x="2720951" y="4644543"/>
                  <a:pt x="2435527" y="4511857"/>
                  <a:pt x="2222946" y="4342313"/>
                </a:cubicBezTo>
                <a:lnTo>
                  <a:pt x="1933063" y="4822933"/>
                </a:lnTo>
                <a:cubicBezTo>
                  <a:pt x="2173889" y="5024912"/>
                  <a:pt x="2542561" y="5175290"/>
                  <a:pt x="3058405" y="5175290"/>
                </a:cubicBezTo>
                <a:cubicBezTo>
                  <a:pt x="3755611" y="5175290"/>
                  <a:pt x="4229830" y="4728578"/>
                  <a:pt x="4229830" y="4110849"/>
                </a:cubicBezTo>
                <a:cubicBezTo>
                  <a:pt x="4229830" y="3493119"/>
                  <a:pt x="3801695" y="3114225"/>
                  <a:pt x="3178818" y="3114225"/>
                </a:cubicBezTo>
                <a:cubicBezTo>
                  <a:pt x="3007861" y="3114225"/>
                  <a:pt x="2810146" y="3155505"/>
                  <a:pt x="2689733" y="3214477"/>
                </a:cubicBezTo>
                <a:lnTo>
                  <a:pt x="2744736" y="2409511"/>
                </a:lnTo>
                <a:lnTo>
                  <a:pt x="4026169" y="2409511"/>
                </a:lnTo>
                <a:lnTo>
                  <a:pt x="4026169" y="1883188"/>
                </a:ln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44E4F9BB-131C-DA11-8330-1278532DD3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9" name="Text Placeholder 31">
            <a:extLst>
              <a:ext uri="{FF2B5EF4-FFF2-40B4-BE49-F238E27FC236}">
                <a16:creationId xmlns:a16="http://schemas.microsoft.com/office/drawing/2014/main" id="{26A6169B-562B-8F66-2B5C-19489101B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11738996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5" y="2668041"/>
            <a:ext cx="11082528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082F3B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554736" y="1424081"/>
            <a:ext cx="951721" cy="951721"/>
          </a:xfrm>
          <a:prstGeom prst="rect">
            <a:avLst/>
          </a:prstGeom>
          <a:noFill/>
          <a:ln>
            <a:solidFill>
              <a:srgbClr val="082F3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990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6" y="3826800"/>
            <a:ext cx="11082528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554736" y="3680016"/>
            <a:ext cx="11633851" cy="0"/>
          </a:xfrm>
          <a:prstGeom prst="line">
            <a:avLst/>
          </a:prstGeom>
          <a:ln w="19050" cmpd="sng">
            <a:solidFill>
              <a:srgbClr val="082F3B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65535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194139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3759338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7" y="197613"/>
            <a:ext cx="6351793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008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824330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9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492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194139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413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6" y="1785600"/>
            <a:ext cx="4463664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128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-1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54736" y="1785600"/>
            <a:ext cx="6323752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143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055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44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1BA5AB5-3C92-5003-411D-080017FB62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6096001" cy="6858000"/>
          </a:xfrm>
          <a:custGeom>
            <a:avLst/>
            <a:gdLst>
              <a:gd name="connsiteX0" fmla="*/ 3077268 w 6096001"/>
              <a:gd name="connsiteY0" fmla="*/ 3517274 h 6858000"/>
              <a:gd name="connsiteX1" fmla="*/ 3608256 w 6096001"/>
              <a:gd name="connsiteY1" fmla="*/ 4024085 h 6858000"/>
              <a:gd name="connsiteX2" fmla="*/ 3609649 w 6096001"/>
              <a:gd name="connsiteY2" fmla="*/ 4025458 h 6858000"/>
              <a:gd name="connsiteX3" fmla="*/ 3064725 w 6096001"/>
              <a:gd name="connsiteY3" fmla="*/ 4548751 h 6858000"/>
              <a:gd name="connsiteX4" fmla="*/ 2503076 w 6096001"/>
              <a:gd name="connsiteY4" fmla="*/ 3973266 h 6858000"/>
              <a:gd name="connsiteX5" fmla="*/ 3077268 w 6096001"/>
              <a:gd name="connsiteY5" fmla="*/ 3517274 h 6858000"/>
              <a:gd name="connsiteX6" fmla="*/ 3834030 w 6096001"/>
              <a:gd name="connsiteY6" fmla="*/ 1925421 h 6858000"/>
              <a:gd name="connsiteX7" fmla="*/ 1945608 w 6096001"/>
              <a:gd name="connsiteY7" fmla="*/ 3731535 h 6858000"/>
              <a:gd name="connsiteX8" fmla="*/ 3085630 w 6096001"/>
              <a:gd name="connsiteY8" fmla="*/ 5025345 h 6858000"/>
              <a:gd name="connsiteX9" fmla="*/ 4148999 w 6096001"/>
              <a:gd name="connsiteY9" fmla="*/ 4015844 h 6858000"/>
              <a:gd name="connsiteX10" fmla="*/ 4150393 w 6096001"/>
              <a:gd name="connsiteY10" fmla="*/ 4015844 h 6858000"/>
              <a:gd name="connsiteX11" fmla="*/ 3195730 w 6096001"/>
              <a:gd name="connsiteY11" fmla="*/ 3083257 h 6858000"/>
              <a:gd name="connsiteX12" fmla="*/ 2525374 w 6096001"/>
              <a:gd name="connsiteY12" fmla="*/ 3338723 h 6858000"/>
              <a:gd name="connsiteX13" fmla="*/ 3946917 w 6096001"/>
              <a:gd name="connsiteY13" fmla="*/ 2402015 h 6858000"/>
              <a:gd name="connsiteX14" fmla="*/ 0 w 6096001"/>
              <a:gd name="connsiteY14" fmla="*/ 0 h 6858000"/>
              <a:gd name="connsiteX15" fmla="*/ 5214397 w 6096001"/>
              <a:gd name="connsiteY15" fmla="*/ 0 h 6858000"/>
              <a:gd name="connsiteX16" fmla="*/ 6096001 w 6096001"/>
              <a:gd name="connsiteY16" fmla="*/ 881604 h 6858000"/>
              <a:gd name="connsiteX17" fmla="*/ 6096001 w 6096001"/>
              <a:gd name="connsiteY17" fmla="*/ 6858000 h 6858000"/>
              <a:gd name="connsiteX18" fmla="*/ 0 w 6096001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96001" h="6858000">
                <a:moveTo>
                  <a:pt x="3077268" y="3517274"/>
                </a:moveTo>
                <a:cubicBezTo>
                  <a:pt x="3396418" y="3517274"/>
                  <a:pt x="3608256" y="3704066"/>
                  <a:pt x="3608256" y="4024085"/>
                </a:cubicBezTo>
                <a:lnTo>
                  <a:pt x="3609649" y="4025458"/>
                </a:lnTo>
                <a:cubicBezTo>
                  <a:pt x="3609649" y="4352344"/>
                  <a:pt x="3379694" y="4548751"/>
                  <a:pt x="3064725" y="4548751"/>
                </a:cubicBezTo>
                <a:cubicBezTo>
                  <a:pt x="2727457" y="4548751"/>
                  <a:pt x="2503076" y="4293285"/>
                  <a:pt x="2503076" y="3973266"/>
                </a:cubicBezTo>
                <a:cubicBezTo>
                  <a:pt x="2503076" y="3691705"/>
                  <a:pt x="2779022" y="3517274"/>
                  <a:pt x="3077268" y="3517274"/>
                </a:cubicBezTo>
                <a:close/>
                <a:moveTo>
                  <a:pt x="3834030" y="1925421"/>
                </a:moveTo>
                <a:cubicBezTo>
                  <a:pt x="2503076" y="1967999"/>
                  <a:pt x="1945608" y="2776973"/>
                  <a:pt x="1945608" y="3731535"/>
                </a:cubicBezTo>
                <a:cubicBezTo>
                  <a:pt x="1945608" y="4574847"/>
                  <a:pt x="2416668" y="5025345"/>
                  <a:pt x="3085630" y="5025345"/>
                </a:cubicBezTo>
                <a:cubicBezTo>
                  <a:pt x="3700238" y="5025345"/>
                  <a:pt x="4148999" y="4616051"/>
                  <a:pt x="4148999" y="4015844"/>
                </a:cubicBezTo>
                <a:lnTo>
                  <a:pt x="4150393" y="4015844"/>
                </a:lnTo>
                <a:cubicBezTo>
                  <a:pt x="4150393" y="3432119"/>
                  <a:pt x="3730899" y="3083257"/>
                  <a:pt x="3195730" y="3083257"/>
                </a:cubicBezTo>
                <a:cubicBezTo>
                  <a:pt x="2897484" y="3083257"/>
                  <a:pt x="2654986" y="3210990"/>
                  <a:pt x="2525374" y="3338723"/>
                </a:cubicBezTo>
                <a:cubicBezTo>
                  <a:pt x="2710732" y="2700059"/>
                  <a:pt x="3160888" y="2436352"/>
                  <a:pt x="3946917" y="2402015"/>
                </a:cubicBez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5DA45A5-9E96-A540-A7CB-C6C50E73A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5558"/>
            <a:ext cx="1304260" cy="480118"/>
          </a:xfrm>
          <a:prstGeom prst="rect">
            <a:avLst/>
          </a:prstGeom>
        </p:spPr>
      </p:pic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7BB44742-AE3F-8E84-7834-7B05B9090F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9" name="Text Placeholder 31">
            <a:extLst>
              <a:ext uri="{FF2B5EF4-FFF2-40B4-BE49-F238E27FC236}">
                <a16:creationId xmlns:a16="http://schemas.microsoft.com/office/drawing/2014/main" id="{7B5AA4FE-F153-D70D-DFCB-AA26BFD8A1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25340034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4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779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52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482308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56133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20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853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2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736" y="197613"/>
            <a:ext cx="482308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56133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42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63297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2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22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339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736" y="197613"/>
            <a:ext cx="63297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048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3826333"/>
            <a:ext cx="11082528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939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554736" y="625475"/>
            <a:ext cx="932688" cy="932688"/>
          </a:xfrm>
          <a:prstGeom prst="rect">
            <a:avLst/>
          </a:prstGeom>
          <a:noFill/>
          <a:ln>
            <a:solidFill>
              <a:srgbClr val="082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3826333"/>
            <a:ext cx="11082528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72608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1B9EC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64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97613"/>
            <a:ext cx="11082528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56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B1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21E2CB-391E-E74E-90AE-4B5A47140739}"/>
              </a:ext>
            </a:extLst>
          </p:cNvPr>
          <p:cNvSpPr/>
          <p:nvPr userDrawn="1"/>
        </p:nvSpPr>
        <p:spPr>
          <a:xfrm>
            <a:off x="83127" y="105798"/>
            <a:ext cx="4898251" cy="663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2F82B885-0103-7D42-AE00-61FB2FE0C2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6096001" cy="6858000"/>
          </a:xfrm>
          <a:custGeom>
            <a:avLst/>
            <a:gdLst>
              <a:gd name="connsiteX0" fmla="*/ 3022951 w 6096001"/>
              <a:gd name="connsiteY0" fmla="*/ 1876235 h 6858000"/>
              <a:gd name="connsiteX1" fmla="*/ 2208500 w 6096001"/>
              <a:gd name="connsiteY1" fmla="*/ 2461578 h 6858000"/>
              <a:gd name="connsiteX2" fmla="*/ 2208500 w 6096001"/>
              <a:gd name="connsiteY2" fmla="*/ 2993835 h 6858000"/>
              <a:gd name="connsiteX3" fmla="*/ 2859036 w 6096001"/>
              <a:gd name="connsiteY3" fmla="*/ 2643188 h 6858000"/>
              <a:gd name="connsiteX4" fmla="*/ 2859036 w 6096001"/>
              <a:gd name="connsiteY4" fmla="*/ 4981766 h 6858000"/>
              <a:gd name="connsiteX5" fmla="*/ 3371270 w 6096001"/>
              <a:gd name="connsiteY5" fmla="*/ 4981766 h 6858000"/>
              <a:gd name="connsiteX6" fmla="*/ 3371270 w 6096001"/>
              <a:gd name="connsiteY6" fmla="*/ 1876235 h 6858000"/>
              <a:gd name="connsiteX7" fmla="*/ 0 w 6096001"/>
              <a:gd name="connsiteY7" fmla="*/ 0 h 6858000"/>
              <a:gd name="connsiteX8" fmla="*/ 5214397 w 6096001"/>
              <a:gd name="connsiteY8" fmla="*/ 0 h 6858000"/>
              <a:gd name="connsiteX9" fmla="*/ 6096001 w 6096001"/>
              <a:gd name="connsiteY9" fmla="*/ 881604 h 6858000"/>
              <a:gd name="connsiteX10" fmla="*/ 6096001 w 6096001"/>
              <a:gd name="connsiteY10" fmla="*/ 6858000 h 6858000"/>
              <a:gd name="connsiteX11" fmla="*/ 0 w 609600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1" h="6858000">
                <a:moveTo>
                  <a:pt x="3022951" y="1876235"/>
                </a:moveTo>
                <a:cubicBezTo>
                  <a:pt x="2752748" y="2187766"/>
                  <a:pt x="2482545" y="2379155"/>
                  <a:pt x="2208500" y="2461578"/>
                </a:cubicBezTo>
                <a:lnTo>
                  <a:pt x="2208500" y="2993835"/>
                </a:lnTo>
                <a:cubicBezTo>
                  <a:pt x="2426199" y="2942146"/>
                  <a:pt x="2640057" y="2824798"/>
                  <a:pt x="2859036" y="2643188"/>
                </a:cubicBezTo>
                <a:lnTo>
                  <a:pt x="2859036" y="4981766"/>
                </a:lnTo>
                <a:lnTo>
                  <a:pt x="3371270" y="4981766"/>
                </a:lnTo>
                <a:lnTo>
                  <a:pt x="3371270" y="1876235"/>
                </a:ln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7200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C50268-B292-A44F-BED3-2C5DBBD26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1777"/>
            <a:ext cx="1304260" cy="487680"/>
          </a:xfrm>
          <a:prstGeom prst="rect">
            <a:avLst/>
          </a:prstGeom>
        </p:spPr>
      </p:pic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F9D1ECA4-2E76-AFCB-1752-45EC49E126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9" name="Text Placeholder 31">
            <a:extLst>
              <a:ext uri="{FF2B5EF4-FFF2-40B4-BE49-F238E27FC236}">
                <a16:creationId xmlns:a16="http://schemas.microsoft.com/office/drawing/2014/main" id="{210A6CFC-9DAE-801C-CBAB-81E6DC1F91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379274384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675845"/>
            <a:ext cx="2819400" cy="15659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4800" b="1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468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lank green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012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74897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26812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E320337-4448-4A41-97CD-D612E7679AE8}"/>
              </a:ext>
            </a:extLst>
          </p:cNvPr>
          <p:cNvSpPr/>
          <p:nvPr userDrawn="1"/>
        </p:nvSpPr>
        <p:spPr bwMode="ltGray">
          <a:xfrm>
            <a:off x="-1" y="0"/>
            <a:ext cx="12192001" cy="6858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495E0D-5D59-4033-8845-01A4DC888ABB}"/>
              </a:ext>
            </a:extLst>
          </p:cNvPr>
          <p:cNvSpPr txBox="1"/>
          <p:nvPr userDrawn="1"/>
        </p:nvSpPr>
        <p:spPr bwMode="ltGray">
          <a:xfrm>
            <a:off x="4063999" y="3152001"/>
            <a:ext cx="40640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>
                <a:solidFill>
                  <a:srgbClr val="E6D2C8"/>
                </a:solidFill>
                <a:latin typeface="+mn-lt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714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88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11829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8"/>
            <a:ext cx="3448800" cy="3447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992129" y="1115416"/>
            <a:ext cx="2723823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93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99455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582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19471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983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83074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856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B2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8B3FAE-10BA-7845-921A-76D948055D40}"/>
              </a:ext>
            </a:extLst>
          </p:cNvPr>
          <p:cNvSpPr/>
          <p:nvPr userDrawn="1"/>
        </p:nvSpPr>
        <p:spPr>
          <a:xfrm>
            <a:off x="83127" y="105798"/>
            <a:ext cx="4898251" cy="663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1AEB3A9-DC85-414C-A1EF-308330C06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1777"/>
            <a:ext cx="1304260" cy="48768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785EFCE5-1951-3242-A232-F252911C4E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6096001" cy="6858000"/>
          </a:xfrm>
          <a:custGeom>
            <a:avLst/>
            <a:gdLst>
              <a:gd name="connsiteX0" fmla="*/ 3078800 w 6096001"/>
              <a:gd name="connsiteY0" fmla="*/ 1892300 h 6858000"/>
              <a:gd name="connsiteX1" fmla="*/ 2003079 w 6096001"/>
              <a:gd name="connsiteY1" fmla="*/ 2443193 h 6858000"/>
              <a:gd name="connsiteX2" fmla="*/ 2435905 w 6096001"/>
              <a:gd name="connsiteY2" fmla="*/ 2746603 h 6858000"/>
              <a:gd name="connsiteX3" fmla="*/ 3026635 w 6096001"/>
              <a:gd name="connsiteY3" fmla="*/ 2408238 h 6858000"/>
              <a:gd name="connsiteX4" fmla="*/ 3472150 w 6096001"/>
              <a:gd name="connsiteY4" fmla="*/ 2777364 h 6858000"/>
              <a:gd name="connsiteX5" fmla="*/ 2825026 w 6096001"/>
              <a:gd name="connsiteY5" fmla="*/ 3514218 h 6858000"/>
              <a:gd name="connsiteX6" fmla="*/ 1986161 w 6096001"/>
              <a:gd name="connsiteY6" fmla="*/ 4857893 h 6858000"/>
              <a:gd name="connsiteX7" fmla="*/ 1986161 w 6096001"/>
              <a:gd name="connsiteY7" fmla="*/ 5014492 h 6858000"/>
              <a:gd name="connsiteX8" fmla="*/ 4102356 w 6096001"/>
              <a:gd name="connsiteY8" fmla="*/ 5014492 h 6858000"/>
              <a:gd name="connsiteX9" fmla="*/ 4102356 w 6096001"/>
              <a:gd name="connsiteY9" fmla="*/ 4515333 h 6858000"/>
              <a:gd name="connsiteX10" fmla="*/ 2614957 w 6096001"/>
              <a:gd name="connsiteY10" fmla="*/ 4515333 h 6858000"/>
              <a:gd name="connsiteX11" fmla="*/ 3301557 w 6096001"/>
              <a:gd name="connsiteY11" fmla="*/ 3809239 h 6858000"/>
              <a:gd name="connsiteX12" fmla="*/ 4053011 w 6096001"/>
              <a:gd name="connsiteY12" fmla="*/ 2750798 h 6858000"/>
              <a:gd name="connsiteX13" fmla="*/ 3078800 w 6096001"/>
              <a:gd name="connsiteY13" fmla="*/ 1892300 h 6858000"/>
              <a:gd name="connsiteX14" fmla="*/ 0 w 6096001"/>
              <a:gd name="connsiteY14" fmla="*/ 0 h 6858000"/>
              <a:gd name="connsiteX15" fmla="*/ 5214397 w 6096001"/>
              <a:gd name="connsiteY15" fmla="*/ 0 h 6858000"/>
              <a:gd name="connsiteX16" fmla="*/ 6096001 w 6096001"/>
              <a:gd name="connsiteY16" fmla="*/ 881604 h 6858000"/>
              <a:gd name="connsiteX17" fmla="*/ 6096001 w 6096001"/>
              <a:gd name="connsiteY17" fmla="*/ 6858000 h 6858000"/>
              <a:gd name="connsiteX18" fmla="*/ 0 w 6096001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96001" h="6858000">
                <a:moveTo>
                  <a:pt x="3078800" y="1892300"/>
                </a:moveTo>
                <a:cubicBezTo>
                  <a:pt x="2571252" y="1892300"/>
                  <a:pt x="2235706" y="2082456"/>
                  <a:pt x="2003079" y="2443193"/>
                </a:cubicBezTo>
                <a:lnTo>
                  <a:pt x="2435905" y="2746603"/>
                </a:lnTo>
                <a:cubicBezTo>
                  <a:pt x="2576891" y="2529882"/>
                  <a:pt x="2768632" y="2408238"/>
                  <a:pt x="3026635" y="2408238"/>
                </a:cubicBezTo>
                <a:cubicBezTo>
                  <a:pt x="3318476" y="2408238"/>
                  <a:pt x="3472150" y="2556447"/>
                  <a:pt x="3472150" y="2777364"/>
                </a:cubicBezTo>
                <a:cubicBezTo>
                  <a:pt x="3472150" y="3020651"/>
                  <a:pt x="3301557" y="3198224"/>
                  <a:pt x="2825026" y="3514218"/>
                </a:cubicBezTo>
                <a:cubicBezTo>
                  <a:pt x="2231476" y="3916901"/>
                  <a:pt x="1986161" y="4315389"/>
                  <a:pt x="1986161" y="4857893"/>
                </a:cubicBezTo>
                <a:lnTo>
                  <a:pt x="1986161" y="5014492"/>
                </a:lnTo>
                <a:lnTo>
                  <a:pt x="4102356" y="5014492"/>
                </a:lnTo>
                <a:lnTo>
                  <a:pt x="4102356" y="4515333"/>
                </a:lnTo>
                <a:lnTo>
                  <a:pt x="2614957" y="4515333"/>
                </a:lnTo>
                <a:cubicBezTo>
                  <a:pt x="2645974" y="4346150"/>
                  <a:pt x="2891289" y="4081889"/>
                  <a:pt x="3301557" y="3809239"/>
                </a:cubicBezTo>
                <a:cubicBezTo>
                  <a:pt x="3834483" y="3456891"/>
                  <a:pt x="4053011" y="3175852"/>
                  <a:pt x="4053011" y="2750798"/>
                </a:cubicBezTo>
                <a:cubicBezTo>
                  <a:pt x="4053011" y="2255833"/>
                  <a:pt x="3646972" y="1892300"/>
                  <a:pt x="3078800" y="1892300"/>
                </a:cubicBez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720000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06A0666E-A97D-1003-AAE7-6FAEBACEBC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098A54B8-9E40-BE44-A31D-00E6FC191F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27144911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68954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rgbClr val="082F3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082F3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7"/>
            <a:ext cx="3448800" cy="3447288"/>
          </a:xfrm>
          <a:prstGeom prst="rect">
            <a:avLst/>
          </a:prstGeom>
          <a:noFill/>
          <a:ln>
            <a:solidFill>
              <a:srgbClr val="082F3B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992129" y="1115416"/>
            <a:ext cx="2723823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8391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8340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rgbClr val="082F3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rgbClr val="082F3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96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14021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rgbClr val="082F3B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16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67703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622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20739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675845"/>
            <a:ext cx="2819400" cy="15659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4800" b="1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545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ox Beige">
    <p:bg bwMode="grayWhite"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5" y="2668041"/>
            <a:ext cx="11082528" cy="3201026"/>
          </a:xfrm>
          <a:prstGeom prst="rect">
            <a:avLst/>
          </a:prstGeom>
          <a:ln w="9525" cap="flat" cmpd="sng" algn="ctr">
            <a:solidFill>
              <a:srgbClr val="082F3B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554736" y="1428131"/>
            <a:ext cx="947672" cy="947672"/>
          </a:xfrm>
          <a:prstGeom prst="rect">
            <a:avLst/>
          </a:prstGeom>
          <a:noFill/>
          <a:ln w="10795" cap="flat" cmpd="sng" algn="ctr">
            <a:solidFill>
              <a:srgbClr val="082F3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45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 Beige">
    <p:bg bwMode="blackWhite"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6" y="3826800"/>
            <a:ext cx="11082528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554736" y="3680016"/>
            <a:ext cx="11640466" cy="0"/>
          </a:xfrm>
          <a:prstGeom prst="line">
            <a:avLst/>
          </a:prstGeom>
          <a:ln w="19050" cap="flat" cmpd="sng" algn="ctr">
            <a:solidFill>
              <a:srgbClr val="082F3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297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195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highlight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6332064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166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one third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194139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465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B3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27288C-7259-9C4C-AE4F-E7A2FDA0B2B2}"/>
              </a:ext>
            </a:extLst>
          </p:cNvPr>
          <p:cNvSpPr/>
          <p:nvPr userDrawn="1"/>
        </p:nvSpPr>
        <p:spPr>
          <a:xfrm>
            <a:off x="83127" y="105798"/>
            <a:ext cx="4898251" cy="663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4648D-453B-ED4C-8BB1-586D325E3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1777"/>
            <a:ext cx="1304260" cy="48768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36D7151-EE44-6D41-A861-17BC5B8F00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6096001" cy="6858000"/>
          </a:xfrm>
          <a:custGeom>
            <a:avLst/>
            <a:gdLst>
              <a:gd name="connsiteX0" fmla="*/ 3115819 w 6096001"/>
              <a:gd name="connsiteY0" fmla="*/ 1901215 h 6858000"/>
              <a:gd name="connsiteX1" fmla="*/ 2096475 w 6096001"/>
              <a:gd name="connsiteY1" fmla="*/ 2469051 h 6858000"/>
              <a:gd name="connsiteX2" fmla="*/ 2517092 w 6096001"/>
              <a:gd name="connsiteY2" fmla="*/ 2737003 h 6858000"/>
              <a:gd name="connsiteX3" fmla="*/ 3061016 w 6096001"/>
              <a:gd name="connsiteY3" fmla="*/ 2401022 h 6858000"/>
              <a:gd name="connsiteX4" fmla="*/ 3455600 w 6096001"/>
              <a:gd name="connsiteY4" fmla="*/ 2732838 h 6858000"/>
              <a:gd name="connsiteX5" fmla="*/ 2725345 w 6096001"/>
              <a:gd name="connsiteY5" fmla="*/ 3202101 h 6858000"/>
              <a:gd name="connsiteX6" fmla="*/ 2725345 w 6096001"/>
              <a:gd name="connsiteY6" fmla="*/ 3663034 h 6858000"/>
              <a:gd name="connsiteX7" fmla="*/ 3570688 w 6096001"/>
              <a:gd name="connsiteY7" fmla="*/ 4110083 h 6858000"/>
              <a:gd name="connsiteX8" fmla="*/ 3044575 w 6096001"/>
              <a:gd name="connsiteY8" fmla="*/ 4544637 h 6858000"/>
              <a:gd name="connsiteX9" fmla="*/ 2300618 w 6096001"/>
              <a:gd name="connsiteY9" fmla="*/ 4273909 h 6858000"/>
              <a:gd name="connsiteX10" fmla="*/ 1977278 w 6096001"/>
              <a:gd name="connsiteY10" fmla="*/ 4712628 h 6858000"/>
              <a:gd name="connsiteX11" fmla="*/ 1978648 w 6096001"/>
              <a:gd name="connsiteY11" fmla="*/ 4711240 h 6858000"/>
              <a:gd name="connsiteX12" fmla="*/ 3048685 w 6096001"/>
              <a:gd name="connsiteY12" fmla="*/ 5043056 h 6858000"/>
              <a:gd name="connsiteX13" fmla="*/ 4118722 w 6096001"/>
              <a:gd name="connsiteY13" fmla="*/ 4126744 h 6858000"/>
              <a:gd name="connsiteX14" fmla="*/ 3455600 w 6096001"/>
              <a:gd name="connsiteY14" fmla="*/ 3360373 h 6858000"/>
              <a:gd name="connsiteX15" fmla="*/ 3999524 w 6096001"/>
              <a:gd name="connsiteY15" fmla="*/ 2628712 h 6858000"/>
              <a:gd name="connsiteX16" fmla="*/ 3115819 w 6096001"/>
              <a:gd name="connsiteY16" fmla="*/ 1901215 h 6858000"/>
              <a:gd name="connsiteX17" fmla="*/ 0 w 6096001"/>
              <a:gd name="connsiteY17" fmla="*/ 0 h 6858000"/>
              <a:gd name="connsiteX18" fmla="*/ 5214397 w 6096001"/>
              <a:gd name="connsiteY18" fmla="*/ 0 h 6858000"/>
              <a:gd name="connsiteX19" fmla="*/ 6096001 w 6096001"/>
              <a:gd name="connsiteY19" fmla="*/ 881604 h 6858000"/>
              <a:gd name="connsiteX20" fmla="*/ 6096001 w 6096001"/>
              <a:gd name="connsiteY20" fmla="*/ 6858000 h 6858000"/>
              <a:gd name="connsiteX21" fmla="*/ 0 w 6096001"/>
              <a:gd name="connsiteY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96001" h="6858000">
                <a:moveTo>
                  <a:pt x="3115819" y="1901215"/>
                </a:moveTo>
                <a:cubicBezTo>
                  <a:pt x="2614368" y="1901215"/>
                  <a:pt x="2278697" y="2128905"/>
                  <a:pt x="2096475" y="2469051"/>
                </a:cubicBezTo>
                <a:lnTo>
                  <a:pt x="2517092" y="2737003"/>
                </a:lnTo>
                <a:cubicBezTo>
                  <a:pt x="2602037" y="2581508"/>
                  <a:pt x="2780148" y="2401022"/>
                  <a:pt x="3061016" y="2401022"/>
                </a:cubicBezTo>
                <a:cubicBezTo>
                  <a:pt x="3302151" y="2401022"/>
                  <a:pt x="3455600" y="2534304"/>
                  <a:pt x="3455600" y="2732838"/>
                </a:cubicBezTo>
                <a:cubicBezTo>
                  <a:pt x="3455600" y="2964693"/>
                  <a:pt x="3285710" y="3197936"/>
                  <a:pt x="2725345" y="3202101"/>
                </a:cubicBezTo>
                <a:lnTo>
                  <a:pt x="2725345" y="3663034"/>
                </a:lnTo>
                <a:cubicBezTo>
                  <a:pt x="3303521" y="3663034"/>
                  <a:pt x="3570688" y="3825471"/>
                  <a:pt x="3570688" y="4110083"/>
                </a:cubicBezTo>
                <a:cubicBezTo>
                  <a:pt x="3570688" y="4372481"/>
                  <a:pt x="3384356" y="4544637"/>
                  <a:pt x="3044575" y="4544637"/>
                </a:cubicBezTo>
                <a:cubicBezTo>
                  <a:pt x="2737676" y="4544637"/>
                  <a:pt x="2504761" y="4433570"/>
                  <a:pt x="2300618" y="4273909"/>
                </a:cubicBezTo>
                <a:lnTo>
                  <a:pt x="1977278" y="4712628"/>
                </a:lnTo>
                <a:lnTo>
                  <a:pt x="1978648" y="4711240"/>
                </a:lnTo>
                <a:cubicBezTo>
                  <a:pt x="2271846" y="4926434"/>
                  <a:pt x="2581486" y="5043056"/>
                  <a:pt x="3048685" y="5043056"/>
                </a:cubicBezTo>
                <a:cubicBezTo>
                  <a:pt x="3698106" y="5043056"/>
                  <a:pt x="4118722" y="4659870"/>
                  <a:pt x="4118722" y="4126744"/>
                </a:cubicBezTo>
                <a:cubicBezTo>
                  <a:pt x="4118722" y="3708850"/>
                  <a:pt x="3863886" y="3468665"/>
                  <a:pt x="3455600" y="3360373"/>
                </a:cubicBezTo>
                <a:cubicBezTo>
                  <a:pt x="3791271" y="3239587"/>
                  <a:pt x="3999524" y="2999402"/>
                  <a:pt x="3999524" y="2628712"/>
                </a:cubicBezTo>
                <a:cubicBezTo>
                  <a:pt x="3999524" y="2206653"/>
                  <a:pt x="3617271" y="1901215"/>
                  <a:pt x="3115819" y="1901215"/>
                </a:cubicBez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720000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25C2FE18-7101-835D-ADE0-E6D02E757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12" name="Text Placeholder 31">
            <a:extLst>
              <a:ext uri="{FF2B5EF4-FFF2-40B4-BE49-F238E27FC236}">
                <a16:creationId xmlns:a16="http://schemas.microsoft.com/office/drawing/2014/main" id="{E4418E5A-E58F-0B96-77BA-27495CF8E9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35813190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half">
    <p:bg bwMode="grayWhite"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>
            <a:noAutofit/>
          </a:bodyPr>
          <a:lstStyle>
            <a:lvl1pPr algn="ctr">
              <a:defRPr sz="1800" baseline="0"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54736" y="1785600"/>
            <a:ext cx="4463664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20191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810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two third">
    <p:bg bwMode="grayWhite"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19783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6" y="1804650"/>
            <a:ext cx="6322816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275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688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32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2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b="1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315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7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4748910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395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736" y="197613"/>
            <a:ext cx="4748910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0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6332064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07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736" y="197613"/>
            <a:ext cx="6332064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>
                <a:solidFill>
                  <a:srgbClr val="000000"/>
                </a:solidFill>
              </a:rPr>
              <a:t>Classified as Internal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31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B4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27288C-7259-9C4C-AE4F-E7A2FDA0B2B2}"/>
              </a:ext>
            </a:extLst>
          </p:cNvPr>
          <p:cNvSpPr/>
          <p:nvPr userDrawn="1"/>
        </p:nvSpPr>
        <p:spPr>
          <a:xfrm>
            <a:off x="83127" y="105798"/>
            <a:ext cx="4898251" cy="663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4648D-453B-ED4C-8BB1-586D325E3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1777"/>
            <a:ext cx="1304260" cy="48768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66FEC1B-CB13-FBEB-0D56-B30A0523DF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3218999 w 6096001"/>
              <a:gd name="connsiteY0" fmla="*/ 2668987 h 6858000"/>
              <a:gd name="connsiteX1" fmla="*/ 3218999 w 6096001"/>
              <a:gd name="connsiteY1" fmla="*/ 3752595 h 6858000"/>
              <a:gd name="connsiteX2" fmla="*/ 2442001 w 6096001"/>
              <a:gd name="connsiteY2" fmla="*/ 3752595 h 6858000"/>
              <a:gd name="connsiteX3" fmla="*/ 3218999 w 6096001"/>
              <a:gd name="connsiteY3" fmla="*/ 1883188 h 6858000"/>
              <a:gd name="connsiteX4" fmla="*/ 1820976 w 6096001"/>
              <a:gd name="connsiteY4" fmla="*/ 3839578 h 6858000"/>
              <a:gd name="connsiteX5" fmla="*/ 1820976 w 6096001"/>
              <a:gd name="connsiteY5" fmla="*/ 4242061 h 6858000"/>
              <a:gd name="connsiteX6" fmla="*/ 3218999 w 6096001"/>
              <a:gd name="connsiteY6" fmla="*/ 4242061 h 6858000"/>
              <a:gd name="connsiteX7" fmla="*/ 3218999 w 6096001"/>
              <a:gd name="connsiteY7" fmla="*/ 5164970 h 6858000"/>
              <a:gd name="connsiteX8" fmla="*/ 3791372 w 6096001"/>
              <a:gd name="connsiteY8" fmla="*/ 5164970 h 6858000"/>
              <a:gd name="connsiteX9" fmla="*/ 3791372 w 6096001"/>
              <a:gd name="connsiteY9" fmla="*/ 4242061 h 6858000"/>
              <a:gd name="connsiteX10" fmla="*/ 4275028 w 6096001"/>
              <a:gd name="connsiteY10" fmla="*/ 4242061 h 6858000"/>
              <a:gd name="connsiteX11" fmla="*/ 4275028 w 6096001"/>
              <a:gd name="connsiteY11" fmla="*/ 3752595 h 6858000"/>
              <a:gd name="connsiteX12" fmla="*/ 3791372 w 6096001"/>
              <a:gd name="connsiteY12" fmla="*/ 3752595 h 6858000"/>
              <a:gd name="connsiteX13" fmla="*/ 3791372 w 6096001"/>
              <a:gd name="connsiteY13" fmla="*/ 1883188 h 6858000"/>
              <a:gd name="connsiteX14" fmla="*/ 0 w 6096001"/>
              <a:gd name="connsiteY14" fmla="*/ 0 h 6858000"/>
              <a:gd name="connsiteX15" fmla="*/ 5214397 w 6096001"/>
              <a:gd name="connsiteY15" fmla="*/ 0 h 6858000"/>
              <a:gd name="connsiteX16" fmla="*/ 6096001 w 6096001"/>
              <a:gd name="connsiteY16" fmla="*/ 881604 h 6858000"/>
              <a:gd name="connsiteX17" fmla="*/ 6096001 w 6096001"/>
              <a:gd name="connsiteY17" fmla="*/ 6858000 h 6858000"/>
              <a:gd name="connsiteX18" fmla="*/ 0 w 6096001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96001" h="6858000">
                <a:moveTo>
                  <a:pt x="3218999" y="2668987"/>
                </a:moveTo>
                <a:lnTo>
                  <a:pt x="3218999" y="3752595"/>
                </a:lnTo>
                <a:lnTo>
                  <a:pt x="2442001" y="3752595"/>
                </a:lnTo>
                <a:close/>
                <a:moveTo>
                  <a:pt x="3218999" y="1883188"/>
                </a:moveTo>
                <a:lnTo>
                  <a:pt x="1820976" y="3839578"/>
                </a:lnTo>
                <a:lnTo>
                  <a:pt x="1820976" y="4242061"/>
                </a:lnTo>
                <a:lnTo>
                  <a:pt x="3218999" y="4242061"/>
                </a:lnTo>
                <a:lnTo>
                  <a:pt x="3218999" y="5164970"/>
                </a:lnTo>
                <a:lnTo>
                  <a:pt x="3791372" y="5164970"/>
                </a:lnTo>
                <a:lnTo>
                  <a:pt x="3791372" y="4242061"/>
                </a:lnTo>
                <a:lnTo>
                  <a:pt x="4275028" y="4242061"/>
                </a:lnTo>
                <a:lnTo>
                  <a:pt x="4275028" y="3752595"/>
                </a:lnTo>
                <a:lnTo>
                  <a:pt x="3791372" y="3752595"/>
                </a:lnTo>
                <a:lnTo>
                  <a:pt x="3791372" y="1883188"/>
                </a:ln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685E723E-9B95-DE16-D2D8-EB21AE8AD0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92B6EC2E-829A-8421-4DF9-E5CDC6DA54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397254640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3826333"/>
            <a:ext cx="11082528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953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eig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F2E7E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7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653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194139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973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highlight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7" y="197613"/>
            <a:ext cx="6351793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924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824330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944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one third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194139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386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half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6" y="1785600"/>
            <a:ext cx="4463664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059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two third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-1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54736" y="1785600"/>
            <a:ext cx="6323752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846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9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167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B5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27288C-7259-9C4C-AE4F-E7A2FDA0B2B2}"/>
              </a:ext>
            </a:extLst>
          </p:cNvPr>
          <p:cNvSpPr/>
          <p:nvPr userDrawn="1"/>
        </p:nvSpPr>
        <p:spPr>
          <a:xfrm>
            <a:off x="83127" y="105798"/>
            <a:ext cx="4898251" cy="663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4648D-453B-ED4C-8BB1-586D325E3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1777"/>
            <a:ext cx="1304260" cy="48768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65DBAFD-23F0-1A0E-5FDF-8321772FC3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6096001" cy="6858000"/>
          </a:xfrm>
          <a:custGeom>
            <a:avLst/>
            <a:gdLst>
              <a:gd name="connsiteX0" fmla="*/ 2264571 w 6096001"/>
              <a:gd name="connsiteY0" fmla="*/ 1883188 h 6858000"/>
              <a:gd name="connsiteX1" fmla="*/ 2167943 w 6096001"/>
              <a:gd name="connsiteY1" fmla="*/ 3625805 h 6858000"/>
              <a:gd name="connsiteX2" fmla="*/ 2578239 w 6096001"/>
              <a:gd name="connsiteY2" fmla="*/ 3754069 h 6858000"/>
              <a:gd name="connsiteX3" fmla="*/ 3056918 w 6096001"/>
              <a:gd name="connsiteY3" fmla="*/ 3625805 h 6858000"/>
              <a:gd name="connsiteX4" fmla="*/ 3638171 w 6096001"/>
              <a:gd name="connsiteY4" fmla="*/ 4124117 h 6858000"/>
              <a:gd name="connsiteX5" fmla="*/ 3047999 w 6096001"/>
              <a:gd name="connsiteY5" fmla="*/ 4644543 h 6858000"/>
              <a:gd name="connsiteX6" fmla="*/ 2222946 w 6096001"/>
              <a:gd name="connsiteY6" fmla="*/ 4342313 h 6858000"/>
              <a:gd name="connsiteX7" fmla="*/ 1933063 w 6096001"/>
              <a:gd name="connsiteY7" fmla="*/ 4822933 h 6858000"/>
              <a:gd name="connsiteX8" fmla="*/ 3058405 w 6096001"/>
              <a:gd name="connsiteY8" fmla="*/ 5175290 h 6858000"/>
              <a:gd name="connsiteX9" fmla="*/ 4229830 w 6096001"/>
              <a:gd name="connsiteY9" fmla="*/ 4110849 h 6858000"/>
              <a:gd name="connsiteX10" fmla="*/ 3178818 w 6096001"/>
              <a:gd name="connsiteY10" fmla="*/ 3114225 h 6858000"/>
              <a:gd name="connsiteX11" fmla="*/ 2689733 w 6096001"/>
              <a:gd name="connsiteY11" fmla="*/ 3214477 h 6858000"/>
              <a:gd name="connsiteX12" fmla="*/ 2744736 w 6096001"/>
              <a:gd name="connsiteY12" fmla="*/ 2409511 h 6858000"/>
              <a:gd name="connsiteX13" fmla="*/ 4026169 w 6096001"/>
              <a:gd name="connsiteY13" fmla="*/ 2409511 h 6858000"/>
              <a:gd name="connsiteX14" fmla="*/ 4026169 w 6096001"/>
              <a:gd name="connsiteY14" fmla="*/ 1883188 h 6858000"/>
              <a:gd name="connsiteX15" fmla="*/ 0 w 6096001"/>
              <a:gd name="connsiteY15" fmla="*/ 0 h 6858000"/>
              <a:gd name="connsiteX16" fmla="*/ 5214397 w 6096001"/>
              <a:gd name="connsiteY16" fmla="*/ 0 h 6858000"/>
              <a:gd name="connsiteX17" fmla="*/ 6096001 w 6096001"/>
              <a:gd name="connsiteY17" fmla="*/ 881604 h 6858000"/>
              <a:gd name="connsiteX18" fmla="*/ 6096001 w 6096001"/>
              <a:gd name="connsiteY18" fmla="*/ 6858000 h 6858000"/>
              <a:gd name="connsiteX19" fmla="*/ 0 w 6096001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1" h="6858000">
                <a:moveTo>
                  <a:pt x="2264571" y="1883188"/>
                </a:moveTo>
                <a:lnTo>
                  <a:pt x="2167943" y="3625805"/>
                </a:lnTo>
                <a:lnTo>
                  <a:pt x="2578239" y="3754069"/>
                </a:lnTo>
                <a:cubicBezTo>
                  <a:pt x="2706085" y="3671508"/>
                  <a:pt x="2863663" y="3625805"/>
                  <a:pt x="3056918" y="3625805"/>
                </a:cubicBezTo>
                <a:cubicBezTo>
                  <a:pt x="3412211" y="3625805"/>
                  <a:pt x="3638171" y="3814515"/>
                  <a:pt x="3638171" y="4124117"/>
                </a:cubicBezTo>
                <a:cubicBezTo>
                  <a:pt x="3638171" y="4433719"/>
                  <a:pt x="3412211" y="4644543"/>
                  <a:pt x="3047999" y="4644543"/>
                </a:cubicBezTo>
                <a:cubicBezTo>
                  <a:pt x="2720951" y="4644543"/>
                  <a:pt x="2435527" y="4511857"/>
                  <a:pt x="2222946" y="4342313"/>
                </a:cubicBezTo>
                <a:lnTo>
                  <a:pt x="1933063" y="4822933"/>
                </a:lnTo>
                <a:cubicBezTo>
                  <a:pt x="2173889" y="5024912"/>
                  <a:pt x="2542561" y="5175290"/>
                  <a:pt x="3058405" y="5175290"/>
                </a:cubicBezTo>
                <a:cubicBezTo>
                  <a:pt x="3755611" y="5175290"/>
                  <a:pt x="4229830" y="4728578"/>
                  <a:pt x="4229830" y="4110849"/>
                </a:cubicBezTo>
                <a:cubicBezTo>
                  <a:pt x="4229830" y="3493119"/>
                  <a:pt x="3801695" y="3114225"/>
                  <a:pt x="3178818" y="3114225"/>
                </a:cubicBezTo>
                <a:cubicBezTo>
                  <a:pt x="3007861" y="3114225"/>
                  <a:pt x="2810146" y="3155505"/>
                  <a:pt x="2689733" y="3214477"/>
                </a:cubicBezTo>
                <a:lnTo>
                  <a:pt x="2744736" y="2409511"/>
                </a:lnTo>
                <a:lnTo>
                  <a:pt x="4026169" y="2409511"/>
                </a:lnTo>
                <a:lnTo>
                  <a:pt x="4026169" y="1883188"/>
                </a:ln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40CB19B9-B076-F72F-4871-28E7733860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A7A9F534-6D07-AD6C-9EA8-9F5BCBDDD1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130455295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54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4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927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83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482308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56133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303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2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736" y="197613"/>
            <a:ext cx="482308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56133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9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63297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2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164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736" y="197613"/>
            <a:ext cx="63297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048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64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3826333"/>
            <a:ext cx="11082528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896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 Beig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F2E7E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000000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50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675845"/>
            <a:ext cx="2819400" cy="15659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4800" b="1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803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B6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27288C-7259-9C4C-AE4F-E7A2FDA0B2B2}"/>
              </a:ext>
            </a:extLst>
          </p:cNvPr>
          <p:cNvSpPr/>
          <p:nvPr userDrawn="1"/>
        </p:nvSpPr>
        <p:spPr>
          <a:xfrm>
            <a:off x="83127" y="105798"/>
            <a:ext cx="4898251" cy="663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4648D-453B-ED4C-8BB1-586D325E3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1777"/>
            <a:ext cx="1304260" cy="48768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F971249-5979-2368-F1C4-62CA7A3E8D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3077268 w 6096001"/>
              <a:gd name="connsiteY0" fmla="*/ 3517274 h 6858000"/>
              <a:gd name="connsiteX1" fmla="*/ 3608256 w 6096001"/>
              <a:gd name="connsiteY1" fmla="*/ 4024085 h 6858000"/>
              <a:gd name="connsiteX2" fmla="*/ 3609649 w 6096001"/>
              <a:gd name="connsiteY2" fmla="*/ 4025458 h 6858000"/>
              <a:gd name="connsiteX3" fmla="*/ 3064725 w 6096001"/>
              <a:gd name="connsiteY3" fmla="*/ 4548751 h 6858000"/>
              <a:gd name="connsiteX4" fmla="*/ 2503076 w 6096001"/>
              <a:gd name="connsiteY4" fmla="*/ 3973266 h 6858000"/>
              <a:gd name="connsiteX5" fmla="*/ 3077268 w 6096001"/>
              <a:gd name="connsiteY5" fmla="*/ 3517274 h 6858000"/>
              <a:gd name="connsiteX6" fmla="*/ 3834030 w 6096001"/>
              <a:gd name="connsiteY6" fmla="*/ 1925421 h 6858000"/>
              <a:gd name="connsiteX7" fmla="*/ 1945608 w 6096001"/>
              <a:gd name="connsiteY7" fmla="*/ 3731535 h 6858000"/>
              <a:gd name="connsiteX8" fmla="*/ 3085630 w 6096001"/>
              <a:gd name="connsiteY8" fmla="*/ 5025345 h 6858000"/>
              <a:gd name="connsiteX9" fmla="*/ 4148999 w 6096001"/>
              <a:gd name="connsiteY9" fmla="*/ 4015844 h 6858000"/>
              <a:gd name="connsiteX10" fmla="*/ 4150393 w 6096001"/>
              <a:gd name="connsiteY10" fmla="*/ 4015844 h 6858000"/>
              <a:gd name="connsiteX11" fmla="*/ 3195730 w 6096001"/>
              <a:gd name="connsiteY11" fmla="*/ 3083257 h 6858000"/>
              <a:gd name="connsiteX12" fmla="*/ 2525374 w 6096001"/>
              <a:gd name="connsiteY12" fmla="*/ 3338723 h 6858000"/>
              <a:gd name="connsiteX13" fmla="*/ 3946917 w 6096001"/>
              <a:gd name="connsiteY13" fmla="*/ 2402015 h 6858000"/>
              <a:gd name="connsiteX14" fmla="*/ 0 w 6096001"/>
              <a:gd name="connsiteY14" fmla="*/ 0 h 6858000"/>
              <a:gd name="connsiteX15" fmla="*/ 5214397 w 6096001"/>
              <a:gd name="connsiteY15" fmla="*/ 0 h 6858000"/>
              <a:gd name="connsiteX16" fmla="*/ 6096001 w 6096001"/>
              <a:gd name="connsiteY16" fmla="*/ 881604 h 6858000"/>
              <a:gd name="connsiteX17" fmla="*/ 6096001 w 6096001"/>
              <a:gd name="connsiteY17" fmla="*/ 6858000 h 6858000"/>
              <a:gd name="connsiteX18" fmla="*/ 0 w 6096001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96001" h="6858000">
                <a:moveTo>
                  <a:pt x="3077268" y="3517274"/>
                </a:moveTo>
                <a:cubicBezTo>
                  <a:pt x="3396418" y="3517274"/>
                  <a:pt x="3608256" y="3704066"/>
                  <a:pt x="3608256" y="4024085"/>
                </a:cubicBezTo>
                <a:lnTo>
                  <a:pt x="3609649" y="4025458"/>
                </a:lnTo>
                <a:cubicBezTo>
                  <a:pt x="3609649" y="4352344"/>
                  <a:pt x="3379694" y="4548751"/>
                  <a:pt x="3064725" y="4548751"/>
                </a:cubicBezTo>
                <a:cubicBezTo>
                  <a:pt x="2727457" y="4548751"/>
                  <a:pt x="2503076" y="4293285"/>
                  <a:pt x="2503076" y="3973266"/>
                </a:cubicBezTo>
                <a:cubicBezTo>
                  <a:pt x="2503076" y="3691705"/>
                  <a:pt x="2779022" y="3517274"/>
                  <a:pt x="3077268" y="3517274"/>
                </a:cubicBezTo>
                <a:close/>
                <a:moveTo>
                  <a:pt x="3834030" y="1925421"/>
                </a:moveTo>
                <a:cubicBezTo>
                  <a:pt x="2503076" y="1967999"/>
                  <a:pt x="1945608" y="2776973"/>
                  <a:pt x="1945608" y="3731535"/>
                </a:cubicBezTo>
                <a:cubicBezTo>
                  <a:pt x="1945608" y="4574847"/>
                  <a:pt x="2416668" y="5025345"/>
                  <a:pt x="3085630" y="5025345"/>
                </a:cubicBezTo>
                <a:cubicBezTo>
                  <a:pt x="3700238" y="5025345"/>
                  <a:pt x="4148999" y="4616051"/>
                  <a:pt x="4148999" y="4015844"/>
                </a:cubicBezTo>
                <a:lnTo>
                  <a:pt x="4150393" y="4015844"/>
                </a:lnTo>
                <a:cubicBezTo>
                  <a:pt x="4150393" y="3432119"/>
                  <a:pt x="3730899" y="3083257"/>
                  <a:pt x="3195730" y="3083257"/>
                </a:cubicBezTo>
                <a:cubicBezTo>
                  <a:pt x="2897484" y="3083257"/>
                  <a:pt x="2654986" y="3210990"/>
                  <a:pt x="2525374" y="3338723"/>
                </a:cubicBezTo>
                <a:cubicBezTo>
                  <a:pt x="2710732" y="2700059"/>
                  <a:pt x="3160888" y="2436352"/>
                  <a:pt x="3946917" y="2402015"/>
                </a:cubicBez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90F01191-6B5C-8711-84AB-0C200ABE5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CC808A73-1645-699E-2C12-C2D15CC52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382825084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lank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393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 cap="flat" cmpd="sng" algn="ctr">
            <a:solidFill>
              <a:srgbClr val="082F3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ap="flat" cmpd="sng" algn="ctr">
            <a:solidFill>
              <a:srgbClr val="082F3B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8"/>
            <a:ext cx="3448800" cy="3447288"/>
          </a:xfrm>
          <a:prstGeom prst="rect">
            <a:avLst/>
          </a:prstGeom>
          <a:noFill/>
          <a:ln w="9525" cap="flat" cmpd="sng" algn="ctr">
            <a:solidFill>
              <a:srgbClr val="082F3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992129" y="1115416"/>
            <a:ext cx="2723823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68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 cap="flat" cmpd="sng" algn="ctr">
            <a:solidFill>
              <a:srgbClr val="082F3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 cap="flat" cmpd="sng" algn="ctr">
            <a:solidFill>
              <a:srgbClr val="082F3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6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b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ap="flat" cmpd="sng" algn="ctr">
            <a:solidFill>
              <a:srgbClr val="082F3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272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503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576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675845"/>
            <a:ext cx="2819400" cy="15659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4800" b="1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306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63224"/>
            <a:ext cx="11082528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b="0" baseline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9382482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052CCADB-EF08-41D8-B6E1-D27B7E0CA862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7AB8E3C2-1F42-4CE8-A611-D37D46F00C39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8447144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vert="horz"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833F473-8E59-4468-9DAD-5B5B823CD8A1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1C278EA2-839A-4B80-8F09-FF155A2123C1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621102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2467373-D57C-F842-8976-B87DEFBE83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61533" y="441777"/>
            <a:ext cx="1304260" cy="48768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9FFAF13-E12B-E54E-B2B2-5142A884DB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719" y="2936557"/>
            <a:ext cx="11154344" cy="984885"/>
          </a:xfrm>
        </p:spPr>
        <p:txBody>
          <a:bodyPr anchor="ctr">
            <a:spAutoFit/>
          </a:bodyPr>
          <a:lstStyle>
            <a:lvl1pPr>
              <a:lnSpc>
                <a:spcPct val="8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0875602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vert="horz" anchor="b">
            <a:noAutofit/>
          </a:bodyPr>
          <a:lstStyle>
            <a:lvl1pPr>
              <a:lnSpc>
                <a:spcPct val="100000"/>
              </a:lnSpc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8173826E-A3CF-41AB-8957-9F0B784D192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79148990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30068"/>
            <a:ext cx="9180576" cy="549381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lnSpc>
                <a:spcPct val="105000"/>
              </a:lnSpc>
              <a:defRPr sz="34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48A594FF-AF94-4CAC-90E6-2B9A5AB30B1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2DE072CE-3B00-41EC-B415-3189888D007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78298394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78FD8C82-E39D-41D1-A2CC-B1597952BB9C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7464C0CD-0723-45A4-A263-515E8565C86B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71170029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4041B4B9-5319-4CE5-AD44-D052002504D7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E1369BC2-0ABC-41FF-935B-30D4F07067A4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2" y="6592511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76431395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5065776" cy="384721"/>
          </a:xfrm>
        </p:spPr>
        <p:txBody>
          <a:bodyPr vert="horz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50657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C5A0E3B7-0BEE-434E-9458-04AAF89FE7C4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B406476E-7049-492E-8D4C-6B435C88701C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424887739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6967728" cy="384721"/>
          </a:xfrm>
        </p:spPr>
        <p:txBody>
          <a:bodyPr vert="horz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6967728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7C6732C-210A-4A2A-BDB7-ADAA15286F6D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C23F61CB-BFAD-418C-9A49-B57D79723157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34282565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7918704" cy="384721"/>
          </a:xfrm>
        </p:spPr>
        <p:txBody>
          <a:bodyPr vert="horz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5F93AA1E-3DA8-4E28-9E67-7940FA5E753E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A3BEE9D9-3E49-40F7-BDCF-A92122E0A43C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6637389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54F8C1CD-74D5-434C-83F8-B9C7DBB2E26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75810F23-00B9-48FC-B55F-463DCB0D2C5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6786D2-983E-41EF-BEF7-D90259B98660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4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78438246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3B3D990-55D1-4D16-8683-4CED248BB7FA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B6A47C52-89C8-4B79-B4A2-FE61BCC240A9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31B731-7D3D-4CDD-91A3-61B827F06619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97084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Default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7BAB6F72-153B-4D96-9581-14537DFBF2A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3C4DEA56-175B-4C35-8BBF-6EDC7F237677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63224"/>
            <a:ext cx="11082528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b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C16AD063-E942-47D5-82E5-13B97A8A3E4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173ADFE0-3945-4289-B37F-454A6AF4D09C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1923945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+ Imag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9FFAF13-E12B-E54E-B2B2-5142A884DB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3106" y="2169758"/>
            <a:ext cx="4692628" cy="2518484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6C7CBD7-5355-7F4D-BEF2-28CEADC3C9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61533" y="441777"/>
            <a:ext cx="1304260" cy="487680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4768C2A-8E3C-DC4A-8FF7-DCBDDC643F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6096001" cy="6858000"/>
          </a:xfrm>
          <a:prstGeom prst="round1Rect">
            <a:avLst>
              <a:gd name="adj" fmla="val 14462"/>
            </a:avLst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94361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op Left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EAA134-9792-4D41-898E-A83D3A4E3D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2. Slide Title">
            <a:extLst>
              <a:ext uri="{FF2B5EF4-FFF2-40B4-BE49-F238E27FC236}">
                <a16:creationId xmlns:a16="http://schemas.microsoft.com/office/drawing/2014/main" id="{130C648B-00F1-4756-B7FD-55EEC13AD5E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0A644AC5-4C97-40DD-8891-978E40642162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4B6FCBD0-9EED-4D7F-AD80-AC22EA2E0801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395465161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Mid Left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A53433-5DFE-4583-A5C0-DE3F3C3DDE8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83D84792-0B0B-4664-821F-3201F7ABBBC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vert="horz"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C4DE746D-74D1-4CA8-AEF2-3082DCF97414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180670184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Section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4FCABF2-1291-4CAB-A39C-0FDD2FD8A1F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22E7B87A-C868-487C-8134-55B153ABB67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vert="horz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E85CBC38-4304-4E52-88BB-5719D178F96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7A083299-2795-4A75-87AD-10FF35274734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97494407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Quote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E3D51E-EFF4-4CED-8D1C-0D351D7D32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8DD2041C-F3F9-4A35-A641-A7BFF301D265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30068"/>
            <a:ext cx="9180576" cy="549381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lnSpc>
                <a:spcPct val="105000"/>
              </a:lnSpc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1C771E3B-3A35-43E0-87EC-CB727539298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2D5C08C8-8676-4B97-B143-D0BCAB1A24AF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7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36764230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 Covax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BA1E0C-CA9F-489D-B144-727B655BD1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B3AF7FAF-5A1E-449A-AFCB-6BB5576FD431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2DD0F44B-6DFF-44EE-9F45-1D254F0668C5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9DAAC50C-5010-4268-B09D-D8B3AFE5350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34D8527-ADF1-4D4B-8DCB-B8E85CDA0AB0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8F4B3637-F36D-4F7E-B113-9E181F80C5E8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44088384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 Covax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A5C18B43-CBA2-4DCE-86D8-36DA9E34E53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EDDFF555-7130-4DEC-AA75-A2D3509A33E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4759C483-BEA3-443E-BF95-B2E82307422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B4880B3D-63D3-46B6-86FF-75C29D140149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5DBA380B-A61F-4985-80D8-1D1160EC3E6A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2" y="6592511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76096580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  Covax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95168E9C-A39A-416B-BFC6-4F7CD031DEA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5065776" cy="384721"/>
          </a:xfrm>
        </p:spPr>
        <p:txBody>
          <a:bodyPr vert="horz">
            <a:sp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3B05C0F1-4BB0-4F3C-BD5C-FF7C1D4B9828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50657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0C97B94B-EA98-48CE-AEFE-9EED3CEB687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EE241F9-D2A5-40AE-A38A-45D59EE4E9D1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45C61F16-A04B-46D1-902F-0B2F4AECFDA4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20039324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 Covax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CD6361A6-30F0-415C-AD6D-A1FC7C23496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6967728" cy="384721"/>
          </a:xfrm>
        </p:spPr>
        <p:txBody>
          <a:bodyPr vert="horz">
            <a:sp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6CC1F533-5D00-40E8-AFF0-F1F39C9E7F0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6967728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B2DED70B-A66B-4002-B240-34CF2AC5B61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DE4B76B-7247-4EE7-90A4-007A0C01D0C4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7CAB25D6-EC98-4AF4-B68D-1F1A8F2120CE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47045730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3" progId="TCLayout.ActiveDocument.1">
                  <p:embed/>
                </p:oleObj>
              </mc:Choice>
              <mc:Fallback>
                <p:oleObj name="think-cell Slide" r:id="rId9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91277579-8831-43CF-B160-16FF2827C04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7918704" cy="384721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9FB33C37-8F8E-450C-B956-CCA2C562F08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63224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u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3A776699-A364-4F3B-A0A3-7B19AC18D333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330858C7-9375-4CF0-A13F-244BB3A00EDB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3971" y="6592511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4EFCE78-7EAC-4D68-BC89-E0028F36523C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91440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1/2 Covax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5065776" cy="384721"/>
          </a:xfrm>
        </p:spPr>
        <p:txBody>
          <a:bodyPr vert="horz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50657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4DD9C749-8CD6-483D-AC3C-7F8CFA2B373A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01A3E2-ECC8-43C9-A61C-068D51FCD055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32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Imag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86A756F5-203A-4C4F-9479-348B2905A66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501514" y="0"/>
            <a:ext cx="6690486" cy="6858000"/>
          </a:xfrm>
          <a:custGeom>
            <a:avLst/>
            <a:gdLst>
              <a:gd name="connsiteX0" fmla="*/ 0 w 7942912"/>
              <a:gd name="connsiteY0" fmla="*/ 0 h 6858000"/>
              <a:gd name="connsiteX1" fmla="*/ 7942912 w 7942912"/>
              <a:gd name="connsiteY1" fmla="*/ 0 h 6858000"/>
              <a:gd name="connsiteX2" fmla="*/ 7942912 w 7942912"/>
              <a:gd name="connsiteY2" fmla="*/ 6858000 h 6858000"/>
              <a:gd name="connsiteX3" fmla="*/ 704040 w 7942912"/>
              <a:gd name="connsiteY3" fmla="*/ 6858000 h 6858000"/>
              <a:gd name="connsiteX4" fmla="*/ 704040 w 7942912"/>
              <a:gd name="connsiteY4" fmla="*/ 704067 h 6858000"/>
              <a:gd name="connsiteX5" fmla="*/ 141865 w 7942912"/>
              <a:gd name="connsiteY5" fmla="*/ 1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2912" h="6858000">
                <a:moveTo>
                  <a:pt x="0" y="0"/>
                </a:moveTo>
                <a:lnTo>
                  <a:pt x="7942912" y="0"/>
                </a:lnTo>
                <a:lnTo>
                  <a:pt x="7942912" y="6858000"/>
                </a:lnTo>
                <a:lnTo>
                  <a:pt x="704040" y="6858000"/>
                </a:lnTo>
                <a:lnTo>
                  <a:pt x="704040" y="704067"/>
                </a:lnTo>
                <a:cubicBezTo>
                  <a:pt x="704040" y="363826"/>
                  <a:pt x="462698" y="79953"/>
                  <a:pt x="141865" y="143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144B-74C7-A148-8E87-6034061E0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1700213"/>
            <a:ext cx="4692628" cy="234609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9FFAF13-E12B-E54E-B2B2-5142A884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2309427"/>
            <a:ext cx="4692628" cy="251848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878A746-9E85-F24C-AD58-8F45F83396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9" y="5721999"/>
            <a:ext cx="4692628" cy="187359"/>
          </a:xfrm>
        </p:spPr>
        <p:txBody>
          <a:bodyPr anchor="b">
            <a:spAutoFit/>
          </a:bodyPr>
          <a:lstStyle>
            <a:lvl1pPr>
              <a:defRPr sz="12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goes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AFD6BA4-8A31-2C45-81C0-67141C06959C}"/>
              </a:ext>
            </a:extLst>
          </p:cNvPr>
          <p:cNvSpPr txBox="1">
            <a:spLocks/>
          </p:cNvSpPr>
          <p:nvPr userDrawn="1"/>
        </p:nvSpPr>
        <p:spPr>
          <a:xfrm>
            <a:off x="515938" y="6173816"/>
            <a:ext cx="1303626" cy="31588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>
                <a:solidFill>
                  <a:schemeClr val="bg2"/>
                </a:solidFill>
              </a:rPr>
              <a:t>gavi.org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10119D7-2EC9-4840-AC33-164E710183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51263" y="443457"/>
            <a:ext cx="1324800" cy="4860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6985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3231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2/3 Covax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436168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46557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A2A8C6A2-26B8-46D0-B6A4-4D8C91B2772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63DE0353-99BC-4322-9D9F-E3C1556B87A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4" y="3659644"/>
            <a:ext cx="34655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75507215-AD33-47BA-978C-854396B566AA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34655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01A3E2-ECC8-43C9-A61C-068D51FCD055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95916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3/4 Covax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3410584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251460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201E918A-7ADD-4595-9E5C-36C3D305CA4A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anchor="b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A0895B2F-2F72-4935-BC7F-BEA280D6C542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A873E4B4-299B-415F-B0C6-99147E8008E0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01A3E2-ECC8-43C9-A61C-068D51FCD055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534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40E0BC-D285-4CB0-BC8F-8E2C57BF2A2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2. Slide Title">
            <a:extLst>
              <a:ext uri="{FF2B5EF4-FFF2-40B4-BE49-F238E27FC236}">
                <a16:creationId xmlns:a16="http://schemas.microsoft.com/office/drawing/2014/main" id="{A212A9AD-EC41-4379-BF1D-C100E927B4C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A49D4B69-B493-403C-B640-6993CD92BA39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EFCE78-7EAC-4D68-BC89-E0028F36523C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101518990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49FDDFD3-EDB6-430C-8803-9B06D84C1E1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EFCE78-7EAC-4D68-BC89-E0028F36523C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4817914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fault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63224"/>
            <a:ext cx="11082528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b="0" baseline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9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3534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Left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052CCADB-EF08-41D8-B6E1-D27B7E0CA862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7AB8E3C2-1F42-4CE8-A611-D37D46F00C39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322490456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 Left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vert="horz"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833F473-8E59-4468-9DAD-5B5B823CD8A1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1C278EA2-839A-4B80-8F09-FF155A2123C1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74294623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vert="horz" anchor="b">
            <a:noAutofit/>
          </a:bodyPr>
          <a:lstStyle>
            <a:lvl1pPr>
              <a:lnSpc>
                <a:spcPct val="100000"/>
              </a:lnSpc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8173826E-A3CF-41AB-8957-9F0B784D192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353140256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30068"/>
            <a:ext cx="9180576" cy="549381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lnSpc>
                <a:spcPct val="105000"/>
              </a:lnSpc>
              <a:defRPr sz="34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48A594FF-AF94-4CAC-90E6-2B9A5AB30B1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2DE072CE-3B00-41EC-B415-3189888D007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55570174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78FD8C82-E39D-41D1-A2CC-B1597952BB9C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7464C0CD-0723-45A4-A263-515E8565C86B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902070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54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4330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4041B4B9-5319-4CE5-AD44-D052002504D7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E1369BC2-0ABC-41FF-935B-30D4F07067A4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2" y="6592511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23130376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5065776" cy="384721"/>
          </a:xfrm>
        </p:spPr>
        <p:txBody>
          <a:bodyPr vert="horz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50657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C5A0E3B7-0BEE-434E-9458-04AAF89FE7C4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B406476E-7049-492E-8D4C-6B435C88701C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86646628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6967728" cy="384721"/>
          </a:xfrm>
        </p:spPr>
        <p:txBody>
          <a:bodyPr vert="horz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6967728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7C6732C-210A-4A2A-BDB7-ADAA15286F6D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C23F61CB-BFAD-418C-9A49-B57D79723157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4270908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7918704" cy="384721"/>
          </a:xfrm>
        </p:spPr>
        <p:txBody>
          <a:bodyPr vert="horz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5F93AA1E-3DA8-4E28-9E67-7940FA5E753E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A3BEE9D9-3E49-40F7-BDCF-A92122E0A43C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03079292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54F8C1CD-74D5-434C-83F8-B9C7DBB2E26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75810F23-00B9-48FC-B55F-463DCB0D2C5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73632846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3B3D990-55D1-4D16-8683-4CED248BB7FA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B6A47C52-89C8-4B79-B4A2-FE61BCC240A9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31B731-7D3D-4CDD-91A3-61B827F06619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50470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Default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7BAB6F72-153B-4D96-9581-14537DFBF2A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3C4DEA56-175B-4C35-8BBF-6EDC7F237677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63224"/>
            <a:ext cx="11082528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b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C16AD063-E942-47D5-82E5-13B97A8A3E4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173ADFE0-3945-4289-B37F-454A6AF4D09C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35819712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op Left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EAA134-9792-4D41-898E-A83D3A4E3D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2. Slide Title">
            <a:extLst>
              <a:ext uri="{FF2B5EF4-FFF2-40B4-BE49-F238E27FC236}">
                <a16:creationId xmlns:a16="http://schemas.microsoft.com/office/drawing/2014/main" id="{130C648B-00F1-4756-B7FD-55EEC13AD5E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0A644AC5-4C97-40DD-8891-978E40642162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4B6FCBD0-9EED-4D7F-AD80-AC22EA2E0801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124456496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Mid Left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A53433-5DFE-4583-A5C0-DE3F3C3DDE8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83D84792-0B0B-4664-821F-3201F7ABBBC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vert="horz"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C4DE746D-74D1-4CA8-AEF2-3082DCF97414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22648048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Section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4FCABF2-1291-4CAB-A39C-0FDD2FD8A1F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22E7B87A-C868-487C-8134-55B153ABB67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vert="horz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E85CBC38-4304-4E52-88BB-5719D178F96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7A083299-2795-4A75-87AD-10FF35274734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041480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36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9257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Quote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E3D51E-EFF4-4CED-8D1C-0D351D7D32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8DD2041C-F3F9-4A35-A641-A7BFF301D265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30068"/>
            <a:ext cx="9180576" cy="549381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lnSpc>
                <a:spcPct val="105000"/>
              </a:lnSpc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1C771E3B-3A35-43E0-87EC-CB727539298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2D5C08C8-8676-4B97-B143-D0BCAB1A24AF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7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70308411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 COVA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BA1E0C-CA9F-489D-B144-727B655BD1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B3AF7FAF-5A1E-449A-AFCB-6BB5576FD431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2DD0F44B-6DFF-44EE-9F45-1D254F0668C5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9DAAC50C-5010-4268-B09D-D8B3AFE5350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34D8527-ADF1-4D4B-8DCB-B8E85CDA0AB0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8F4B3637-F36D-4F7E-B113-9E181F80C5E8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19695391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 COVA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A5C18B43-CBA2-4DCE-86D8-36DA9E34E53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EDDFF555-7130-4DEC-AA75-A2D3509A33E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4759C483-BEA3-443E-BF95-B2E82307422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B4880B3D-63D3-46B6-86FF-75C29D140149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5DBA380B-A61F-4985-80D8-1D1160EC3E6A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2" y="6592511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427580872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 COVA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95168E9C-A39A-416B-BFC6-4F7CD031DEA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5065776" cy="384721"/>
          </a:xfrm>
        </p:spPr>
        <p:txBody>
          <a:bodyPr vert="horz">
            <a:sp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3B05C0F1-4BB0-4F3C-BD5C-FF7C1D4B9828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50657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0C97B94B-EA98-48CE-AEFE-9EED3CEB687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EE241F9-D2A5-40AE-A38A-45D59EE4E9D1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45C61F16-A04B-46D1-902F-0B2F4AECFDA4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51084893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 COVA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CD6361A6-30F0-415C-AD6D-A1FC7C23496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6967728" cy="384721"/>
          </a:xfrm>
        </p:spPr>
        <p:txBody>
          <a:bodyPr vert="horz">
            <a:sp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6CC1F533-5D00-40E8-AFF0-F1F39C9E7F0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6967728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B2DED70B-A66B-4002-B240-34CF2AC5B61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DE4B76B-7247-4EE7-90A4-007A0C01D0C4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7CAB25D6-EC98-4AF4-B68D-1F1A8F2120CE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03300224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3" progId="TCLayout.ActiveDocument.1">
                  <p:embed/>
                </p:oleObj>
              </mc:Choice>
              <mc:Fallback>
                <p:oleObj name="think-cell Slide" r:id="rId9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91277579-8831-43CF-B160-16FF2827C04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7918704" cy="384721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9FB33C37-8F8E-450C-B956-CCA2C562F08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63224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u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3A776699-A364-4F3B-A0A3-7B19AC18D333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330858C7-9375-4CF0-A13F-244BB3A00EDB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3971" y="6592511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4EFCE78-7EAC-4D68-BC89-E0028F36523C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18028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1/2 COVA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5065776" cy="384721"/>
          </a:xfrm>
        </p:spPr>
        <p:txBody>
          <a:bodyPr vert="horz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50657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4DD9C749-8CD6-483D-AC3C-7F8CFA2B373A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01A3E2-ECC8-43C9-A61C-068D51FCD055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34402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2/3 COVA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436168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46557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A2A8C6A2-26B8-46D0-B6A4-4D8C91B2772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63DE0353-99BC-4322-9D9F-E3C1556B87A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4" y="3659644"/>
            <a:ext cx="34655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75507215-AD33-47BA-978C-854396B566AA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34655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01A3E2-ECC8-43C9-A61C-068D51FCD055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66767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3/4 COVA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3410584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251460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201E918A-7ADD-4595-9E5C-36C3D305CA4A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anchor="b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A0895B2F-2F72-4935-BC7F-BEA280D6C542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A873E4B4-299B-415F-B0C6-99147E8008E0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01A3E2-ECC8-43C9-A61C-068D51FCD055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82900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40E0BC-D285-4CB0-BC8F-8E2C57BF2A2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2. Slide Title">
            <a:extLst>
              <a:ext uri="{FF2B5EF4-FFF2-40B4-BE49-F238E27FC236}">
                <a16:creationId xmlns:a16="http://schemas.microsoft.com/office/drawing/2014/main" id="{A212A9AD-EC41-4379-BF1D-C100E927B4C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A49D4B69-B493-403C-B640-6993CD92BA39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EFCE78-7EAC-4D68-BC89-E0028F36523C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351906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360000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7615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49FDDFD3-EDB6-430C-8803-9B06D84C1E1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EFCE78-7EAC-4D68-BC89-E0028F36523C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164729175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75802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63224"/>
            <a:ext cx="11082528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b="0" baseline="0" dirty="0"/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5769206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4DAD3B3-741F-4CC3-A9B1-0AAEDBE4CFA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3169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4DAD3B3-741F-4CC3-A9B1-0AAEDBE4CF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3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2537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54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0464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36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7649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360000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0243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54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609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2022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88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54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270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ection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534" y="1319651"/>
            <a:ext cx="5358213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867F760-C803-3AA5-7534-42750FD6DB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2" y="1708830"/>
            <a:ext cx="5343019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7E7DAA2-4D74-8F73-20DD-AB5A220C5D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851" y="1319651"/>
            <a:ext cx="5358213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E0345EA-841F-0CDC-4D3D-6F8A441AA78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33045" y="1708830"/>
            <a:ext cx="5343019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813447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ecti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9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867F760-C803-3AA5-7534-42750FD6DB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2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FBFCDEF-6E12-C006-44B4-B2738D0792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0334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B5895DB-1292-CE69-F1CC-CA026DACAC1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395527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394A274-82C6-2D1C-8004-8E7FF7B76E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69806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32BCAEC-CD76-D152-C494-48F60F7BFD4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184999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389154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34B91B1-8758-0946-BB4D-13DA0D9CFAE1}"/>
              </a:ext>
            </a:extLst>
          </p:cNvPr>
          <p:cNvSpPr/>
          <p:nvPr userDrawn="1"/>
        </p:nvSpPr>
        <p:spPr>
          <a:xfrm>
            <a:off x="6241145" y="1191566"/>
            <a:ext cx="543492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D39105-B790-2C4F-B73F-33A5D9995EDE}"/>
              </a:ext>
            </a:extLst>
          </p:cNvPr>
          <p:cNvSpPr/>
          <p:nvPr userDrawn="1"/>
        </p:nvSpPr>
        <p:spPr>
          <a:xfrm>
            <a:off x="515936" y="1191566"/>
            <a:ext cx="543492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9DFE4E8-481D-4E4A-B357-9B609A673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167" y="1378325"/>
            <a:ext cx="503645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79EED86D-C792-B740-BC35-66A672B0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167" y="2154362"/>
            <a:ext cx="503645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E98006B-2C07-2C4F-A8AC-A5AC433ED8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167" y="1597378"/>
            <a:ext cx="503645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0C03D58-F9E4-0944-BD0B-946EEFB247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0376" y="1378325"/>
            <a:ext cx="503645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80BF694F-37D7-D44B-8712-1767A33CD1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0376" y="2154362"/>
            <a:ext cx="503645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1C6985EF-42F3-0D40-99CA-20F5F21446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0376" y="1597378"/>
            <a:ext cx="503645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99819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D39105-B790-2C4F-B73F-33A5D9995EDE}"/>
              </a:ext>
            </a:extLst>
          </p:cNvPr>
          <p:cNvSpPr/>
          <p:nvPr userDrawn="1"/>
        </p:nvSpPr>
        <p:spPr>
          <a:xfrm>
            <a:off x="515935" y="1191566"/>
            <a:ext cx="360465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9DFE4E8-481D-4E4A-B357-9B609A673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167" y="1378325"/>
            <a:ext cx="321443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79EED86D-C792-B740-BC35-66A672B0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167" y="2154362"/>
            <a:ext cx="321443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E98006B-2C07-2C4F-A8AC-A5AC433ED8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167" y="1597378"/>
            <a:ext cx="321443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64DF4DD-379B-FE5B-85E1-F80F85D07E89}"/>
              </a:ext>
            </a:extLst>
          </p:cNvPr>
          <p:cNvSpPr/>
          <p:nvPr userDrawn="1"/>
        </p:nvSpPr>
        <p:spPr>
          <a:xfrm>
            <a:off x="4290784" y="1191566"/>
            <a:ext cx="3604650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02ADDF3-C22C-9F63-2736-9FAAEA9A1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0015" y="1378325"/>
            <a:ext cx="3201361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EC84208B-5390-D845-9BFC-BBE060B525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90015" y="2154362"/>
            <a:ext cx="3201361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62DC5739-6579-EFF5-5EE5-B79F9F4E34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90015" y="1597378"/>
            <a:ext cx="3201361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0FC7906-8744-F3F8-AA4F-08ADB6E6D43E}"/>
              </a:ext>
            </a:extLst>
          </p:cNvPr>
          <p:cNvSpPr/>
          <p:nvPr userDrawn="1"/>
        </p:nvSpPr>
        <p:spPr>
          <a:xfrm>
            <a:off x="8065632" y="1191566"/>
            <a:ext cx="3604650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F3AC3934-9579-D587-96AD-27B72F22B2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4863" y="1378325"/>
            <a:ext cx="3211970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37A42317-1A24-1AA6-D076-0E969CCF8B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64863" y="2154362"/>
            <a:ext cx="3211970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ADCC5B80-D27A-2762-3E95-436EEE5A0D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64863" y="1597378"/>
            <a:ext cx="3211970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325241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319670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874301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2282" y="3319670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2874301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AD30B9DC-1666-7446-9DFD-F674A273B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846" y="3326198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288082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319B0B18-4860-DA36-3440-4533856C91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BF99AA58-9FC0-03DF-8208-27BED5F44ED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58071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AD148B2F-B493-BFBF-8393-261886DA3E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82846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636128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F48D299A-6257-AC74-0FD7-6D22E29A5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7491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9E3D1709-B9E8-6689-9456-9D1A08D7B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7491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C714C56E-261C-2C43-2BCC-4B86E64EE0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7491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7BD682FD-9976-0C80-A887-A4D6D2E292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59044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A9A5BE6C-6EDB-FAB6-4644-C243D0C50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59044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CB0F2787-5A74-A6DE-F13C-3D79E01FA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9044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201E793D-C775-4026-041E-34664EC7CB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30597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804BD5F4-CAC4-3B9A-26F3-C0C183317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30598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B233CA27-29C3-9FC3-D859-9E09C4A5F8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30598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994540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F48D299A-6257-AC74-0FD7-6D22E29A5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0268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9E3D1709-B9E8-6689-9456-9D1A08D7B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0268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C714C56E-261C-2C43-2BCC-4B86E64EE0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68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7BD682FD-9976-0C80-A887-A4D6D2E292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8943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A9A5BE6C-6EDB-FAB6-4644-C243D0C50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8943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CB0F2787-5A74-A6DE-F13C-3D79E01FA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943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201E793D-C775-4026-041E-34664EC7CB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7618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804BD5F4-CAC4-3B9A-26F3-C0C183317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7618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B233CA27-29C3-9FC3-D859-9E09C4A5F8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7618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8B57295D-E6CF-D31C-B144-FCA5CB14DF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6293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AD0246CA-EA99-001F-02B9-8BA52DCE733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62940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3D355FF6-773D-9D18-B07A-AFAED992F8C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62940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16068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304925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49400" y="1687057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49400" y="1304925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D3B567E7-3D24-6F43-A35A-BBC5B9C571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5938" y="3786232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3E388B6-7D3E-7F4E-89BF-34EFDCA27B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49400" y="4168364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81671EB-257B-ED4B-947C-F1B6F4FDC8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49400" y="3786232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92691027-CA0E-E24A-BE52-C681CD1360B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98773" y="1304925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6C29C828-D0AF-8740-B636-DCE11FB048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32235" y="1687057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58CECF4C-60E6-054F-A58B-39ED49ED6A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32235" y="1304925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CD7BB1DF-4B0D-0046-AD00-F6E58908BDE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98773" y="3786232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DABD8D9-C71A-A446-8E62-82A359216E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32235" y="4168364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0340EBB2-1491-9444-9D25-3567B2AAB2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32235" y="3786232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24620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23" name="Round Same-side Corner of Rectangle 22">
            <a:extLst>
              <a:ext uri="{FF2B5EF4-FFF2-40B4-BE49-F238E27FC236}">
                <a16:creationId xmlns:a16="http://schemas.microsoft.com/office/drawing/2014/main" id="{16D0EA1C-2C30-674C-9E0D-D3B85EFE8B44}"/>
              </a:ext>
            </a:extLst>
          </p:cNvPr>
          <p:cNvSpPr/>
          <p:nvPr userDrawn="1"/>
        </p:nvSpPr>
        <p:spPr>
          <a:xfrm rot="5400000" flipH="1">
            <a:off x="8698709" y="2420146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933F7F4-7E4A-AD4A-B080-3883C01BCEA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55149" y="5013397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66DF01F6-3014-6E4B-AB71-62673ED726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55149" y="4663313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49618F2-620F-A042-9095-E7C4C137E2E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57092" y="4846809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Round Same-side Corner of Rectangle 26">
            <a:extLst>
              <a:ext uri="{FF2B5EF4-FFF2-40B4-BE49-F238E27FC236}">
                <a16:creationId xmlns:a16="http://schemas.microsoft.com/office/drawing/2014/main" id="{CFB215F2-B96A-D14F-B549-E8D9FA660A0B}"/>
              </a:ext>
            </a:extLst>
          </p:cNvPr>
          <p:cNvSpPr/>
          <p:nvPr userDrawn="1"/>
        </p:nvSpPr>
        <p:spPr>
          <a:xfrm rot="5400000" flipH="1">
            <a:off x="8698709" y="791363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F2701821-5C13-4746-B598-28CE9EEFDFD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55149" y="3384614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8C928579-FF9D-8E4F-912D-F44BF03ECF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55149" y="3034530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B617E54E-8C7A-E24B-A3E6-FFD19643023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957092" y="3218026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id="{468DF2F5-0340-4C4E-8BAB-B68D68BDB1CC}"/>
              </a:ext>
            </a:extLst>
          </p:cNvPr>
          <p:cNvSpPr/>
          <p:nvPr userDrawn="1"/>
        </p:nvSpPr>
        <p:spPr>
          <a:xfrm rot="5400000" flipH="1">
            <a:off x="8698709" y="-837418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8297A7AF-4FD1-0044-A50C-5C0CE488521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55149" y="1755833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6C19D012-767E-A845-8105-4B4C488792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55149" y="1405749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DD5DD0FD-09C0-E049-944D-E6046E4FD56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957092" y="1589245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4691739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498C8CE-3879-2F54-526A-4FB3BC35A614}"/>
              </a:ext>
            </a:extLst>
          </p:cNvPr>
          <p:cNvGrpSpPr/>
          <p:nvPr userDrawn="1"/>
        </p:nvGrpSpPr>
        <p:grpSpPr>
          <a:xfrm>
            <a:off x="506981" y="2354656"/>
            <a:ext cx="11169081" cy="3558782"/>
            <a:chOff x="506982" y="1923728"/>
            <a:chExt cx="8410120" cy="26797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FF8E22B8-C626-33CF-AF31-C216F15358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59702" y="1923728"/>
              <a:ext cx="2057400" cy="26797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51CC370D-D55C-CF1D-A84D-FC3FD269EF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33662" y="1923728"/>
              <a:ext cx="2209800" cy="267970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CF38F8D-CE10-398F-DC92-0410984D5C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607622" y="1923728"/>
              <a:ext cx="2209800" cy="26797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71C8FE21-D454-2669-5018-BDB88B7A4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06982" y="1923728"/>
              <a:ext cx="2184400" cy="2679700"/>
            </a:xfrm>
            <a:prstGeom prst="rect">
              <a:avLst/>
            </a:prstGeom>
          </p:spPr>
        </p:pic>
      </p:grp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469A369E-3216-3A94-D069-C4212D6C5B2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853194"/>
          </a:xfrm>
        </p:spPr>
        <p:txBody>
          <a:bodyPr numCol="1" spcCol="180000"/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A9C1315-921F-285F-D6BD-A177DE53DC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5643" y="3054704"/>
            <a:ext cx="2290922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F0999A6-8092-1A74-E3A2-26CC341F65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5643" y="2501966"/>
            <a:ext cx="2290922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F5E81801-D408-BD68-8EF8-821176E431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3362" y="3054704"/>
            <a:ext cx="2231105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E29D8EA-6114-4150-3B97-EAD0BB047B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3362" y="2501966"/>
            <a:ext cx="2231105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832C3EE2-E731-14E8-F235-F0DC107603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6559" y="3054704"/>
            <a:ext cx="2251850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514D2BC-4EB5-482F-640F-D4ECA3398E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6559" y="2501966"/>
            <a:ext cx="2251850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176B8D71-6027-E9D4-DE0B-4336DE4C87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44461" y="3054704"/>
            <a:ext cx="2290922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006DA17C-A871-793A-2C8F-F98A0EDA8E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44461" y="2501966"/>
            <a:ext cx="2290922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6330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6697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63869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DFBA0EA-6763-E017-8DB4-792094E5965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652260" y="1304924"/>
            <a:ext cx="5033328" cy="4608501"/>
          </a:xfrm>
        </p:spPr>
        <p:txBody>
          <a:bodyPr numCol="1" spcCol="180000">
            <a:noAutofit/>
          </a:bodyPr>
          <a:lstStyle>
            <a:lvl1pPr marL="0" indent="0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276789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63869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7BA9708-B496-A663-CB06-FD4F2E3602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9525" y="3227929"/>
            <a:ext cx="5326063" cy="2685506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DFBA0EA-6763-E017-8DB4-792094E5965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345193" y="1304925"/>
            <a:ext cx="5340395" cy="312265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C205A0-AF05-E822-A6D1-8E80B889580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45193" y="5962960"/>
            <a:ext cx="5340395" cy="140488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Optional image caption</a:t>
            </a:r>
          </a:p>
        </p:txBody>
      </p:sp>
    </p:spTree>
    <p:extLst>
      <p:ext uri="{BB962C8B-B14F-4D97-AF65-F5344CB8AC3E}">
        <p14:creationId xmlns:p14="http://schemas.microsoft.com/office/powerpoint/2010/main" val="220088765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315BB4-CEA5-4429-26F4-D4B56B8BE1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59525" y="368300"/>
            <a:ext cx="5326063" cy="2685505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7BA9708-B496-A663-CB06-FD4F2E3602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9525" y="3227929"/>
            <a:ext cx="5326063" cy="2685506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2F1485A-E0B4-C14E-58C4-9144A8FEE29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45193" y="5962960"/>
            <a:ext cx="5340395" cy="140488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Optional image caption</a:t>
            </a:r>
          </a:p>
        </p:txBody>
      </p:sp>
    </p:spTree>
    <p:extLst>
      <p:ext uri="{BB962C8B-B14F-4D97-AF65-F5344CB8AC3E}">
        <p14:creationId xmlns:p14="http://schemas.microsoft.com/office/powerpoint/2010/main" val="321132177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7">
            <a:extLst>
              <a:ext uri="{FF2B5EF4-FFF2-40B4-BE49-F238E27FC236}">
                <a16:creationId xmlns:a16="http://schemas.microsoft.com/office/drawing/2014/main" id="{1426049D-A517-EA42-AFCA-8DDB22C6BA3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5588" y="-10508"/>
            <a:ext cx="5711376" cy="6879020"/>
          </a:xfrm>
          <a:custGeom>
            <a:avLst/>
            <a:gdLst>
              <a:gd name="connsiteX0" fmla="*/ 0 w 7962406"/>
              <a:gd name="connsiteY0" fmla="*/ 0 h 6857999"/>
              <a:gd name="connsiteX1" fmla="*/ 7962406 w 7962406"/>
              <a:gd name="connsiteY1" fmla="*/ 0 h 6857999"/>
              <a:gd name="connsiteX2" fmla="*/ 7962406 w 7962406"/>
              <a:gd name="connsiteY2" fmla="*/ 6857999 h 6857999"/>
              <a:gd name="connsiteX3" fmla="*/ 1019785 w 7962406"/>
              <a:gd name="connsiteY3" fmla="*/ 6857999 h 6857999"/>
              <a:gd name="connsiteX4" fmla="*/ 0 w 7962406"/>
              <a:gd name="connsiteY4" fmla="*/ 5838214 h 6857999"/>
              <a:gd name="connsiteX0" fmla="*/ 0 w 7962406"/>
              <a:gd name="connsiteY0" fmla="*/ 0 h 6857999"/>
              <a:gd name="connsiteX1" fmla="*/ 6039013 w 7962406"/>
              <a:gd name="connsiteY1" fmla="*/ 84083 h 6857999"/>
              <a:gd name="connsiteX2" fmla="*/ 7962406 w 7962406"/>
              <a:gd name="connsiteY2" fmla="*/ 6857999 h 6857999"/>
              <a:gd name="connsiteX3" fmla="*/ 1019785 w 7962406"/>
              <a:gd name="connsiteY3" fmla="*/ 6857999 h 6857999"/>
              <a:gd name="connsiteX4" fmla="*/ 0 w 7962406"/>
              <a:gd name="connsiteY4" fmla="*/ 5838214 h 6857999"/>
              <a:gd name="connsiteX5" fmla="*/ 0 w 7962406"/>
              <a:gd name="connsiteY5" fmla="*/ 0 h 6857999"/>
              <a:gd name="connsiteX0" fmla="*/ 0 w 7962406"/>
              <a:gd name="connsiteY0" fmla="*/ 10510 h 6868509"/>
              <a:gd name="connsiteX1" fmla="*/ 6144117 w 7962406"/>
              <a:gd name="connsiteY1" fmla="*/ 0 h 6868509"/>
              <a:gd name="connsiteX2" fmla="*/ 7962406 w 7962406"/>
              <a:gd name="connsiteY2" fmla="*/ 6868509 h 6868509"/>
              <a:gd name="connsiteX3" fmla="*/ 1019785 w 7962406"/>
              <a:gd name="connsiteY3" fmla="*/ 6868509 h 6868509"/>
              <a:gd name="connsiteX4" fmla="*/ 0 w 7962406"/>
              <a:gd name="connsiteY4" fmla="*/ 5848724 h 6868509"/>
              <a:gd name="connsiteX5" fmla="*/ 0 w 7962406"/>
              <a:gd name="connsiteY5" fmla="*/ 10510 h 6868509"/>
              <a:gd name="connsiteX0" fmla="*/ 0 w 6144117"/>
              <a:gd name="connsiteY0" fmla="*/ 10510 h 6868509"/>
              <a:gd name="connsiteX1" fmla="*/ 6144117 w 6144117"/>
              <a:gd name="connsiteY1" fmla="*/ 0 h 6868509"/>
              <a:gd name="connsiteX2" fmla="*/ 5660640 w 6144117"/>
              <a:gd name="connsiteY2" fmla="*/ 6563709 h 6868509"/>
              <a:gd name="connsiteX3" fmla="*/ 1019785 w 6144117"/>
              <a:gd name="connsiteY3" fmla="*/ 6868509 h 6868509"/>
              <a:gd name="connsiteX4" fmla="*/ 0 w 6144117"/>
              <a:gd name="connsiteY4" fmla="*/ 5848724 h 6868509"/>
              <a:gd name="connsiteX5" fmla="*/ 0 w 6144117"/>
              <a:gd name="connsiteY5" fmla="*/ 10510 h 6868509"/>
              <a:gd name="connsiteX0" fmla="*/ 0 w 6154626"/>
              <a:gd name="connsiteY0" fmla="*/ 10510 h 6879020"/>
              <a:gd name="connsiteX1" fmla="*/ 6144117 w 6154626"/>
              <a:gd name="connsiteY1" fmla="*/ 0 h 6879020"/>
              <a:gd name="connsiteX2" fmla="*/ 6154626 w 6154626"/>
              <a:gd name="connsiteY2" fmla="*/ 6879020 h 6879020"/>
              <a:gd name="connsiteX3" fmla="*/ 1019785 w 6154626"/>
              <a:gd name="connsiteY3" fmla="*/ 6868509 h 6879020"/>
              <a:gd name="connsiteX4" fmla="*/ 0 w 6154626"/>
              <a:gd name="connsiteY4" fmla="*/ 5848724 h 6879020"/>
              <a:gd name="connsiteX5" fmla="*/ 0 w 6154626"/>
              <a:gd name="connsiteY5" fmla="*/ 10510 h 687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4626" h="6879020">
                <a:moveTo>
                  <a:pt x="0" y="10510"/>
                </a:moveTo>
                <a:lnTo>
                  <a:pt x="6144117" y="0"/>
                </a:lnTo>
                <a:lnTo>
                  <a:pt x="6154626" y="6879020"/>
                </a:lnTo>
                <a:lnTo>
                  <a:pt x="1019785" y="6868509"/>
                </a:lnTo>
                <a:cubicBezTo>
                  <a:pt x="456573" y="6868509"/>
                  <a:pt x="0" y="6411936"/>
                  <a:pt x="0" y="5848724"/>
                </a:cubicBezTo>
                <a:lnTo>
                  <a:pt x="0" y="105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28987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7270696-0AB9-0445-9B12-E1B6CE40D3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85640" y="0"/>
            <a:ext cx="6506360" cy="6858000"/>
          </a:xfrm>
          <a:custGeom>
            <a:avLst/>
            <a:gdLst>
              <a:gd name="connsiteX0" fmla="*/ 0 w 6506360"/>
              <a:gd name="connsiteY0" fmla="*/ 0 h 6858000"/>
              <a:gd name="connsiteX1" fmla="*/ 6506360 w 6506360"/>
              <a:gd name="connsiteY1" fmla="*/ 0 h 6858000"/>
              <a:gd name="connsiteX2" fmla="*/ 6506360 w 6506360"/>
              <a:gd name="connsiteY2" fmla="*/ 6858000 h 6858000"/>
              <a:gd name="connsiteX3" fmla="*/ 816590 w 6506360"/>
              <a:gd name="connsiteY3" fmla="*/ 6858000 h 6858000"/>
              <a:gd name="connsiteX4" fmla="*/ 816590 w 6506360"/>
              <a:gd name="connsiteY4" fmla="*/ 939979 h 6858000"/>
              <a:gd name="connsiteX5" fmla="*/ 57657 w 6506360"/>
              <a:gd name="connsiteY5" fmla="*/ 8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360" h="6858000">
                <a:moveTo>
                  <a:pt x="0" y="0"/>
                </a:moveTo>
                <a:lnTo>
                  <a:pt x="6506360" y="0"/>
                </a:lnTo>
                <a:lnTo>
                  <a:pt x="6506360" y="6858000"/>
                </a:lnTo>
                <a:lnTo>
                  <a:pt x="816590" y="6858000"/>
                </a:lnTo>
                <a:lnTo>
                  <a:pt x="816590" y="939979"/>
                </a:lnTo>
                <a:cubicBezTo>
                  <a:pt x="816590" y="480656"/>
                  <a:pt x="490779" y="97429"/>
                  <a:pt x="57657" y="8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DCA613B-D18E-594C-9579-2E40707B7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3128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6208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7270696-0AB9-0445-9B12-E1B6CE40D3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85640" y="0"/>
            <a:ext cx="6506360" cy="6858000"/>
          </a:xfrm>
          <a:custGeom>
            <a:avLst/>
            <a:gdLst>
              <a:gd name="connsiteX0" fmla="*/ 0 w 6506360"/>
              <a:gd name="connsiteY0" fmla="*/ 0 h 6858000"/>
              <a:gd name="connsiteX1" fmla="*/ 6506360 w 6506360"/>
              <a:gd name="connsiteY1" fmla="*/ 0 h 6858000"/>
              <a:gd name="connsiteX2" fmla="*/ 6506360 w 6506360"/>
              <a:gd name="connsiteY2" fmla="*/ 6858000 h 6858000"/>
              <a:gd name="connsiteX3" fmla="*/ 816590 w 6506360"/>
              <a:gd name="connsiteY3" fmla="*/ 6858000 h 6858000"/>
              <a:gd name="connsiteX4" fmla="*/ 816590 w 6506360"/>
              <a:gd name="connsiteY4" fmla="*/ 939979 h 6858000"/>
              <a:gd name="connsiteX5" fmla="*/ 57657 w 6506360"/>
              <a:gd name="connsiteY5" fmla="*/ 8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360" h="6858000">
                <a:moveTo>
                  <a:pt x="0" y="0"/>
                </a:moveTo>
                <a:lnTo>
                  <a:pt x="6506360" y="0"/>
                </a:lnTo>
                <a:lnTo>
                  <a:pt x="6506360" y="6858000"/>
                </a:lnTo>
                <a:lnTo>
                  <a:pt x="816590" y="6858000"/>
                </a:lnTo>
                <a:lnTo>
                  <a:pt x="816590" y="939979"/>
                </a:lnTo>
                <a:cubicBezTo>
                  <a:pt x="816590" y="480656"/>
                  <a:pt x="490779" y="97429"/>
                  <a:pt x="57657" y="8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DCA613B-D18E-594C-9579-2E40707B7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3128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2F4BDEF-FEFC-0BDD-3EB4-7710855ED6AB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15937" y="1329378"/>
            <a:ext cx="5580062" cy="4637076"/>
          </a:xfrm>
        </p:spPr>
        <p:txBody>
          <a:bodyPr numCol="1" spcCol="180000" anchor="t">
            <a:no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Clr>
                <a:schemeClr val="bg2"/>
              </a:buClr>
              <a:buFont typeface="Arial" panose="020B0604020202020204" pitchFamily="34" charset="0"/>
              <a:buNone/>
              <a:defRPr sz="2800"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7D9C6B7-7323-827F-E01F-2EFDCE72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834561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 + Image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4360961"/>
            <a:ext cx="5234437" cy="1538516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3915591"/>
            <a:ext cx="5234437" cy="281103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1625" y="4360961"/>
            <a:ext cx="5234437" cy="1538516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1625" y="3915591"/>
            <a:ext cx="5234437" cy="281103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EF54ED7-3E2F-C8F7-553C-1DB155F7DBD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8" y="1304924"/>
            <a:ext cx="5234438" cy="2400167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F59FD3-6B56-67EF-C1E8-78C92005D9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441625" y="1304924"/>
            <a:ext cx="5234438" cy="2400167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9812200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 + 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726649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328127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2282" y="3726649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328127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AD30B9DC-1666-7446-9DFD-F674A273B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846" y="3733177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3287807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EF54ED7-3E2F-C8F7-553C-1DB155F7DBD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8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F59FD3-6B56-67EF-C1E8-78C92005D9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52281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A59D731-0D13-EB6C-7B10-1B59D3D8C5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388626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5464374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4050217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4050217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4056745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0250E06-295E-B6E6-95C4-089EF7886C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9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1638B5E-8DB0-EAFF-0CF3-8812AF05A9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49392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48EBF9A-10A9-92FA-05B2-3A9523883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846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D2E71522-4C4D-EAC4-2A71-F45B1F18D5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1369692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31167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2" name="Title Placeholder 1">
            <a:extLst>
              <a:ext uri="{FF2B5EF4-FFF2-40B4-BE49-F238E27FC236}">
                <a16:creationId xmlns:a16="http://schemas.microsoft.com/office/drawing/2014/main" id="{14F0825D-90B8-6120-7F14-9DC0960B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AF40E274-F0AF-0436-1F33-86E04DCC0D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9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DB2C3DC3-9DBF-095B-1AEB-4513EE50C64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1566849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BBD32EE-C0FF-E8CB-43E3-315A609AEF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9E2EB64B-500A-8201-8F3F-287FDE60FB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68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709BC01A-3AFB-CE31-0E4A-EE885FE2D5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943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CD03EE5B-6B86-7B77-E541-93CE051152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7618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F9CB884D-6999-7DC7-1825-FC60BEC935B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62940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F03D69DA-4061-E20B-1262-8A9F09B92D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90107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4DA3F266-6EB8-18CF-146E-FCE0EE2BCC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64275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2" name="Text Placeholder 6">
            <a:extLst>
              <a:ext uri="{FF2B5EF4-FFF2-40B4-BE49-F238E27FC236}">
                <a16:creationId xmlns:a16="http://schemas.microsoft.com/office/drawing/2014/main" id="{ABAC94EC-4D3A-CEAC-3763-AE5EBA8429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76189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CB8F9A8E-E04A-1CA2-A320-7A4AE6F70DD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62940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</p:spTree>
    <p:extLst>
      <p:ext uri="{BB962C8B-B14F-4D97-AF65-F5344CB8AC3E}">
        <p14:creationId xmlns:p14="http://schemas.microsoft.com/office/powerpoint/2010/main" val="3614717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9833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45069581"/>
              </p:ext>
            </p:extLst>
          </p:nvPr>
        </p:nvGraphicFramePr>
        <p:xfrm>
          <a:off x="606585" y="2278196"/>
          <a:ext cx="11007608" cy="3618726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75190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</a:tblGrid>
              <a:tr h="3618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78195"/>
            <a:ext cx="11036388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3460438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582DFC-3D0D-D5F8-AA6B-5676C8C4B3BF}"/>
              </a:ext>
            </a:extLst>
          </p:cNvPr>
          <p:cNvSpPr>
            <a:spLocks noChangeAspect="1"/>
          </p:cNvSpPr>
          <p:nvPr userDrawn="1"/>
        </p:nvSpPr>
        <p:spPr>
          <a:xfrm>
            <a:off x="6227970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F486150-9219-560A-8B4F-FB551F786E68}"/>
              </a:ext>
            </a:extLst>
          </p:cNvPr>
          <p:cNvSpPr>
            <a:spLocks noChangeAspect="1"/>
          </p:cNvSpPr>
          <p:nvPr userDrawn="1"/>
        </p:nvSpPr>
        <p:spPr>
          <a:xfrm>
            <a:off x="8985924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18875"/>
            <a:ext cx="2767426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603" y="1818875"/>
            <a:ext cx="2746295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6" name="Text Placeholder 71">
            <a:extLst>
              <a:ext uri="{FF2B5EF4-FFF2-40B4-BE49-F238E27FC236}">
                <a16:creationId xmlns:a16="http://schemas.microsoft.com/office/drawing/2014/main" id="{9DFB2CE5-A177-E72D-3CD4-2646E4DCE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141" y="1818875"/>
            <a:ext cx="2745959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7" name="Text Placeholder 71">
            <a:extLst>
              <a:ext uri="{FF2B5EF4-FFF2-40B4-BE49-F238E27FC236}">
                <a16:creationId xmlns:a16="http://schemas.microsoft.com/office/drawing/2014/main" id="{7A262EC1-F639-E81C-3343-3DA348DA92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100" y="1818875"/>
            <a:ext cx="2773719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6471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7F661011-0524-7D80-F0B1-7EB66B450A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361059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5F501377-4DE1-C96B-B5CB-4675C424B7F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00140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1120A03-3A4D-1301-C17A-86C4C160588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48429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442268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95489908"/>
              </p:ext>
            </p:extLst>
          </p:nvPr>
        </p:nvGraphicFramePr>
        <p:xfrm>
          <a:off x="606585" y="2265316"/>
          <a:ext cx="11007610" cy="361871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20152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2456329606"/>
                    </a:ext>
                  </a:extLst>
                </a:gridCol>
              </a:tblGrid>
              <a:tr h="36187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65316"/>
            <a:ext cx="11042014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2892295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05995"/>
            <a:ext cx="2217229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9882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6471" y="2567720"/>
            <a:ext cx="2193481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7F661011-0524-7D80-F0B1-7EB66B450A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06338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2428D8F-1413-2F6F-66F0-EA64E72C6F19}"/>
              </a:ext>
            </a:extLst>
          </p:cNvPr>
          <p:cNvSpPr>
            <a:spLocks noChangeAspect="1"/>
          </p:cNvSpPr>
          <p:nvPr userDrawn="1"/>
        </p:nvSpPr>
        <p:spPr>
          <a:xfrm>
            <a:off x="510861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71">
            <a:extLst>
              <a:ext uri="{FF2B5EF4-FFF2-40B4-BE49-F238E27FC236}">
                <a16:creationId xmlns:a16="http://schemas.microsoft.com/office/drawing/2014/main" id="{ED2B6425-619B-AFAF-1CF5-12D51DA095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06206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2048595-A0EA-7BB4-A2D8-622DB0779CA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22662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1A4FAF-CCB7-1F56-BEE2-622CF1A54FAB}"/>
              </a:ext>
            </a:extLst>
          </p:cNvPr>
          <p:cNvSpPr>
            <a:spLocks noChangeAspect="1"/>
          </p:cNvSpPr>
          <p:nvPr userDrawn="1"/>
        </p:nvSpPr>
        <p:spPr>
          <a:xfrm>
            <a:off x="7304231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71">
            <a:extLst>
              <a:ext uri="{FF2B5EF4-FFF2-40B4-BE49-F238E27FC236}">
                <a16:creationId xmlns:a16="http://schemas.microsoft.com/office/drawing/2014/main" id="{AD33553F-FF2E-A084-58B1-CABD32043C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1818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E55650A2-C067-405B-1B74-AC970B406C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218274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65D2802-7493-9694-05E4-80CC2EF9B231}"/>
              </a:ext>
            </a:extLst>
          </p:cNvPr>
          <p:cNvSpPr>
            <a:spLocks noChangeAspect="1"/>
          </p:cNvSpPr>
          <p:nvPr userDrawn="1"/>
        </p:nvSpPr>
        <p:spPr>
          <a:xfrm>
            <a:off x="9512554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71">
            <a:extLst>
              <a:ext uri="{FF2B5EF4-FFF2-40B4-BE49-F238E27FC236}">
                <a16:creationId xmlns:a16="http://schemas.microsoft.com/office/drawing/2014/main" id="{71110D7A-CD1D-2C97-57A0-9A17C8D313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10141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4E1F3181-D3F3-3AA6-E3A7-A60D86BCE4F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426597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92990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20648469"/>
              </p:ext>
            </p:extLst>
          </p:nvPr>
        </p:nvGraphicFramePr>
        <p:xfrm>
          <a:off x="577178" y="2265316"/>
          <a:ext cx="11007612" cy="361871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183460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456329606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168740535"/>
                    </a:ext>
                  </a:extLst>
                </a:gridCol>
              </a:tblGrid>
              <a:tr h="36187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65315"/>
            <a:ext cx="11006985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7178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78D6D93-FD32-F6AE-2A57-61C348C02B3E}"/>
              </a:ext>
            </a:extLst>
          </p:cNvPr>
          <p:cNvSpPr>
            <a:spLocks noChangeAspect="1"/>
          </p:cNvSpPr>
          <p:nvPr userDrawn="1"/>
        </p:nvSpPr>
        <p:spPr>
          <a:xfrm>
            <a:off x="251501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Placeholder 71">
            <a:extLst>
              <a:ext uri="{FF2B5EF4-FFF2-40B4-BE49-F238E27FC236}">
                <a16:creationId xmlns:a16="http://schemas.microsoft.com/office/drawing/2014/main" id="{21AE5853-8A99-8A93-1D01-2F7FCE23E3D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11179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1AA430BA-739B-1F40-97FF-53B14467EF8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11180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C0E5BE5-8378-48E2-C8D1-F22E49536780}"/>
              </a:ext>
            </a:extLst>
          </p:cNvPr>
          <p:cNvSpPr>
            <a:spLocks noChangeAspect="1"/>
          </p:cNvSpPr>
          <p:nvPr userDrawn="1"/>
        </p:nvSpPr>
        <p:spPr>
          <a:xfrm>
            <a:off x="4364033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Placeholder 71">
            <a:extLst>
              <a:ext uri="{FF2B5EF4-FFF2-40B4-BE49-F238E27FC236}">
                <a16:creationId xmlns:a16="http://schemas.microsoft.com/office/drawing/2014/main" id="{DDCEF4C9-0B45-4A5E-2D03-31D3672575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60193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B994265A-DDDF-4B03-8D82-FB42EFBCBC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260194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F31CF81-312F-837D-5714-92C7014354C5}"/>
              </a:ext>
            </a:extLst>
          </p:cNvPr>
          <p:cNvSpPr>
            <a:spLocks noChangeAspect="1"/>
          </p:cNvSpPr>
          <p:nvPr userDrawn="1"/>
        </p:nvSpPr>
        <p:spPr>
          <a:xfrm>
            <a:off x="619983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Placeholder 71">
            <a:extLst>
              <a:ext uri="{FF2B5EF4-FFF2-40B4-BE49-F238E27FC236}">
                <a16:creationId xmlns:a16="http://schemas.microsoft.com/office/drawing/2014/main" id="{62AEAA69-3020-A0FF-5608-7AFD7A5D29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5999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79626162-0EE9-3BA8-0CDF-67028FE32F1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096000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4AB8F32-B492-2CD9-826C-E5C5378592C9}"/>
              </a:ext>
            </a:extLst>
          </p:cNvPr>
          <p:cNvSpPr>
            <a:spLocks noChangeAspect="1"/>
          </p:cNvSpPr>
          <p:nvPr userDrawn="1"/>
        </p:nvSpPr>
        <p:spPr>
          <a:xfrm>
            <a:off x="8035644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3F1D7A91-7111-6E5C-279C-1B1D9695082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31804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0E2562B9-545B-AF00-D9F9-44E167A11B9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931805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45C6367-A74F-1C2C-672E-F2E6078D3C68}"/>
              </a:ext>
            </a:extLst>
          </p:cNvPr>
          <p:cNvSpPr>
            <a:spLocks noChangeAspect="1"/>
          </p:cNvSpPr>
          <p:nvPr userDrawn="1"/>
        </p:nvSpPr>
        <p:spPr>
          <a:xfrm>
            <a:off x="9847196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5865903F-F98B-94C0-7563-3A297E41DA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43356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CAB912CE-814A-19EE-2402-D55C72FA588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743357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96035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ual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03BAA2C-9254-B18D-A058-251E52C66E8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06880639"/>
              </p:ext>
            </p:extLst>
          </p:nvPr>
        </p:nvGraphicFramePr>
        <p:xfrm>
          <a:off x="606585" y="2278196"/>
          <a:ext cx="11007612" cy="3618726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917301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227914870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386396939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442862435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496167856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936398145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3251811526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298212362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474312375"/>
                    </a:ext>
                  </a:extLst>
                </a:gridCol>
              </a:tblGrid>
              <a:tr h="3618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78195"/>
            <a:ext cx="11036388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3460438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582DFC-3D0D-D5F8-AA6B-5676C8C4B3BF}"/>
              </a:ext>
            </a:extLst>
          </p:cNvPr>
          <p:cNvSpPr>
            <a:spLocks noChangeAspect="1"/>
          </p:cNvSpPr>
          <p:nvPr userDrawn="1"/>
        </p:nvSpPr>
        <p:spPr>
          <a:xfrm>
            <a:off x="6227970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F486150-9219-560A-8B4F-FB551F786E68}"/>
              </a:ext>
            </a:extLst>
          </p:cNvPr>
          <p:cNvSpPr>
            <a:spLocks noChangeAspect="1"/>
          </p:cNvSpPr>
          <p:nvPr userDrawn="1"/>
        </p:nvSpPr>
        <p:spPr>
          <a:xfrm>
            <a:off x="8985924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18875"/>
            <a:ext cx="2767426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603" y="1818875"/>
            <a:ext cx="2746295" cy="300442"/>
          </a:xfrm>
        </p:spPr>
        <p:txBody>
          <a:bodyPr lIns="108000" rIns="288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6" name="Text Placeholder 71">
            <a:extLst>
              <a:ext uri="{FF2B5EF4-FFF2-40B4-BE49-F238E27FC236}">
                <a16:creationId xmlns:a16="http://schemas.microsoft.com/office/drawing/2014/main" id="{9DFB2CE5-A177-E72D-3CD4-2646E4DCE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141" y="1818875"/>
            <a:ext cx="2745959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7" name="Text Placeholder 71">
            <a:extLst>
              <a:ext uri="{FF2B5EF4-FFF2-40B4-BE49-F238E27FC236}">
                <a16:creationId xmlns:a16="http://schemas.microsoft.com/office/drawing/2014/main" id="{7A262EC1-F639-E81C-3343-3DA348DA92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100" y="1818875"/>
            <a:ext cx="2773719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031F97C-D610-4D45-F78B-D175D9A0E75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485839" y="2583275"/>
            <a:ext cx="8012329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F72A2C-EC93-1960-E000-9D1BE3C473D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18374" y="2588233"/>
            <a:ext cx="2451893" cy="380567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B3311CB-DC37-BF2B-8E33-872990686A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20770" y="3112528"/>
            <a:ext cx="2477398" cy="380567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C6A5BFA-3D10-182C-1A20-2F9F25DA5EC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18374" y="3112528"/>
            <a:ext cx="8012329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3D306BC-6AA0-5B15-EAD0-1C4B6C007AE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18374" y="3636823"/>
            <a:ext cx="10779794" cy="38056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F279148-11D1-D193-7504-E15A8DBBB7E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947773" y="4161117"/>
            <a:ext cx="9537643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7F7FC01-6091-5D90-D333-FA5671F43B8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492654" y="4685411"/>
            <a:ext cx="3986410" cy="38056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3473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645879FE-583A-DE44-88BA-EB276A69E0F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592778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29D7B8B-35CA-A145-A474-98CA941C891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15938" y="2081213"/>
            <a:ext cx="11153775" cy="3832225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99425447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54A1155-34EB-A04A-AA96-8DCEA2A0B8A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8" y="1304925"/>
            <a:ext cx="11160125" cy="4608513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397112364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Int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54A1155-34EB-A04A-AA96-8DCEA2A0B8A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8" y="2186941"/>
            <a:ext cx="11160125" cy="372649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B67ED7-707C-628A-DD8C-8D05275A882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31133" y="1304924"/>
            <a:ext cx="11144930" cy="760095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30583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F41B758-C970-D84A-B3ED-8A3CB892A83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2750" y="366371"/>
            <a:ext cx="4913313" cy="554706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234576387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+ Key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2951067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F41B758-C970-D84A-B3ED-8A3CB892A83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2750" y="366371"/>
            <a:ext cx="4913313" cy="554706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  <p:sp>
        <p:nvSpPr>
          <p:cNvPr id="12" name="Table Placeholder 13">
            <a:extLst>
              <a:ext uri="{FF2B5EF4-FFF2-40B4-BE49-F238E27FC236}">
                <a16:creationId xmlns:a16="http://schemas.microsoft.com/office/drawing/2014/main" id="{0471F0B8-12A0-7A45-8C7A-E02063FE5C87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31813" y="4531663"/>
            <a:ext cx="5564187" cy="1381775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here to insert table of key statistics</a:t>
            </a:r>
          </a:p>
        </p:txBody>
      </p:sp>
    </p:spTree>
    <p:extLst>
      <p:ext uri="{BB962C8B-B14F-4D97-AF65-F5344CB8AC3E}">
        <p14:creationId xmlns:p14="http://schemas.microsoft.com/office/powerpoint/2010/main" val="259026778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F7144900-27CB-F8C8-8750-EBFD50556D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7" y="1738603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371966-686F-3873-1B61-8D4F2F1781A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09056" y="1738603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1BA048F-6972-4609-34F2-EF8FDBBDB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34278" y="1915486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224FF60B-6BD0-9B1E-2959-11D6263640A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5937" y="3998564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2DB6CCCB-718D-70C8-7A09-2EE0D714452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09056" y="3998564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6878B28-F503-455B-0FEA-80DE709054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34278" y="4175447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AADD6C4-F1D9-F92B-C5FD-4B4DA8B17C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333196" y="1915486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5E09E69-6CAD-B355-9823-320AB8FAE6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333196" y="4175447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9813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ection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534" y="1319651"/>
            <a:ext cx="5358213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867F760-C803-3AA5-7534-42750FD6DB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2" y="1708830"/>
            <a:ext cx="5343019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7E7DAA2-4D74-8F73-20DD-AB5A220C5D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851" y="1319651"/>
            <a:ext cx="5358213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E0345EA-841F-0CDC-4D3D-6F8A441AA78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33045" y="1708830"/>
            <a:ext cx="5343019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42578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9DD9632F-ADC6-0F07-8F3F-62F1AF846E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8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6BDD17B-1F38-C02C-FBE9-A0D8E16AB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9411" y="1711994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5EC710C-2932-CFFF-F55D-955597F0FB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35796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247CB122-DF3E-CDA7-027B-26E525434A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27232" y="1711994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27971BF0-784D-F3CF-2C6F-CA518054204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20024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0B2CA69D-267F-C90D-4248-B4C35F26D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11460" y="1711994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9">
            <a:extLst>
              <a:ext uri="{FF2B5EF4-FFF2-40B4-BE49-F238E27FC236}">
                <a16:creationId xmlns:a16="http://schemas.microsoft.com/office/drawing/2014/main" id="{5897A2C1-9865-7BB8-2197-358370EFD4A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5938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62920B1E-EBA9-626D-6305-A1ADAE904D1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99411" y="3155667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544F1E77-8814-8A3B-D86A-076D4023AC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35796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C7619CC2-0DAA-26FC-AEAA-30394D48883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27232" y="3155667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Picture Placeholder 9">
            <a:extLst>
              <a:ext uri="{FF2B5EF4-FFF2-40B4-BE49-F238E27FC236}">
                <a16:creationId xmlns:a16="http://schemas.microsoft.com/office/drawing/2014/main" id="{8FAFCD1B-5A84-929A-D622-CC609C41B00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220024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32DEC219-4AAE-290C-5636-F2670570011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411460" y="3155667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id="{B2CF404E-74E2-7F8B-678B-6E7F764D9B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15938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494146F5-9D36-2EF7-388E-A72B6DA0D9B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99411" y="4599456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9">
            <a:extLst>
              <a:ext uri="{FF2B5EF4-FFF2-40B4-BE49-F238E27FC236}">
                <a16:creationId xmlns:a16="http://schemas.microsoft.com/office/drawing/2014/main" id="{B71BEAAD-C8C5-6988-5CBE-F7E30241059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335796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138E6919-019E-02BB-5D0D-FF9C1214241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27232" y="4599456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50AEE6D7-E551-8465-B986-00D61EB973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220024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EABA07AD-B083-3DC8-2E9C-6607785D0D9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411460" y="4599456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17324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9DD9632F-ADC6-0F07-8F3F-62F1AF846E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9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6BDD17B-1F38-C02C-FBE9-A0D8E16AB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6367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0A36E1BF-5D7A-3667-C65B-2DB32E2BD38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5939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4" name="Text Placeholder 15">
            <a:extLst>
              <a:ext uri="{FF2B5EF4-FFF2-40B4-BE49-F238E27FC236}">
                <a16:creationId xmlns:a16="http://schemas.microsoft.com/office/drawing/2014/main" id="{A3EF6248-9648-B0CE-3E04-C8F8A63036E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596367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Picture Placeholder 9">
            <a:extLst>
              <a:ext uri="{FF2B5EF4-FFF2-40B4-BE49-F238E27FC236}">
                <a16:creationId xmlns:a16="http://schemas.microsoft.com/office/drawing/2014/main" id="{C5444EBA-19D0-8678-BDDD-147CE44BC1E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515939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7D5C4711-97F4-DDD0-D960-DEDF44E5F47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596367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Picture Placeholder 9">
            <a:extLst>
              <a:ext uri="{FF2B5EF4-FFF2-40B4-BE49-F238E27FC236}">
                <a16:creationId xmlns:a16="http://schemas.microsoft.com/office/drawing/2014/main" id="{E65DD9AF-BC5A-0D6D-203A-19C299826DFB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15939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50F33994-9EA1-2A51-A537-50F4FB57B23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596367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9" name="Picture Placeholder 9">
            <a:extLst>
              <a:ext uri="{FF2B5EF4-FFF2-40B4-BE49-F238E27FC236}">
                <a16:creationId xmlns:a16="http://schemas.microsoft.com/office/drawing/2014/main" id="{F4BC789A-02DE-1B25-C17D-56031BFFAC7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57530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397D8B8C-1AD2-D2A1-C4BA-DC06F2B6EF6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437958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1" name="Picture Placeholder 9">
            <a:extLst>
              <a:ext uri="{FF2B5EF4-FFF2-40B4-BE49-F238E27FC236}">
                <a16:creationId xmlns:a16="http://schemas.microsoft.com/office/drawing/2014/main" id="{96F24F90-0E84-D6E6-53DE-5CA754BCC220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57530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FEE53D37-03B9-FEA3-D9B3-377C5ACE8FB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437958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3" name="Picture Placeholder 9">
            <a:extLst>
              <a:ext uri="{FF2B5EF4-FFF2-40B4-BE49-F238E27FC236}">
                <a16:creationId xmlns:a16="http://schemas.microsoft.com/office/drawing/2014/main" id="{D91880C0-5866-3A2D-E9A1-293A080C3CB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357530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4" name="Text Placeholder 15">
            <a:extLst>
              <a:ext uri="{FF2B5EF4-FFF2-40B4-BE49-F238E27FC236}">
                <a16:creationId xmlns:a16="http://schemas.microsoft.com/office/drawing/2014/main" id="{68479F4A-C40B-C6DF-03E8-C507FF3D4573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437958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Picture Placeholder 9">
            <a:extLst>
              <a:ext uri="{FF2B5EF4-FFF2-40B4-BE49-F238E27FC236}">
                <a16:creationId xmlns:a16="http://schemas.microsoft.com/office/drawing/2014/main" id="{C62DBBD6-D33E-DF74-5AE8-96D1913C8C20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357530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05529239-A4B5-258D-03F5-01D3ADFE887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437958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7" name="Picture Placeholder 9">
            <a:extLst>
              <a:ext uri="{FF2B5EF4-FFF2-40B4-BE49-F238E27FC236}">
                <a16:creationId xmlns:a16="http://schemas.microsoft.com/office/drawing/2014/main" id="{114AD459-859C-6C0F-FB75-4B02606E57B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199122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8" name="Text Placeholder 15">
            <a:extLst>
              <a:ext uri="{FF2B5EF4-FFF2-40B4-BE49-F238E27FC236}">
                <a16:creationId xmlns:a16="http://schemas.microsoft.com/office/drawing/2014/main" id="{4EAF0426-CCDA-221A-38EC-BBD417EBF569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9279550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Picture Placeholder 9">
            <a:extLst>
              <a:ext uri="{FF2B5EF4-FFF2-40B4-BE49-F238E27FC236}">
                <a16:creationId xmlns:a16="http://schemas.microsoft.com/office/drawing/2014/main" id="{EF2E7661-7F3A-851E-C60B-815DA8CE2A1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199122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0" name="Text Placeholder 15">
            <a:extLst>
              <a:ext uri="{FF2B5EF4-FFF2-40B4-BE49-F238E27FC236}">
                <a16:creationId xmlns:a16="http://schemas.microsoft.com/office/drawing/2014/main" id="{8748A2D7-29EB-EEF8-E6A5-383DA278969D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9279550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1" name="Picture Placeholder 9">
            <a:extLst>
              <a:ext uri="{FF2B5EF4-FFF2-40B4-BE49-F238E27FC236}">
                <a16:creationId xmlns:a16="http://schemas.microsoft.com/office/drawing/2014/main" id="{E88761E4-7653-636A-0723-500AE4782BC6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199122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B10E2844-BD47-9C07-357D-9EA651BBCA6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9279550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3" name="Picture Placeholder 9">
            <a:extLst>
              <a:ext uri="{FF2B5EF4-FFF2-40B4-BE49-F238E27FC236}">
                <a16:creationId xmlns:a16="http://schemas.microsoft.com/office/drawing/2014/main" id="{310F2473-00CD-C33D-50C3-3F40271F3927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8199122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4" name="Text Placeholder 15">
            <a:extLst>
              <a:ext uri="{FF2B5EF4-FFF2-40B4-BE49-F238E27FC236}">
                <a16:creationId xmlns:a16="http://schemas.microsoft.com/office/drawing/2014/main" id="{789611C4-8E98-E2CF-35EB-922860C66E0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9279550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476715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1187F35-DC43-A850-FE4F-7D60E8ED7A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>
            <a:normAutofit/>
          </a:bodyPr>
          <a:lstStyle>
            <a:lvl1pPr marL="457200" indent="-457200">
              <a:spcBef>
                <a:spcPts val="18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4977602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6275323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6275323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1187F35-DC43-A850-FE4F-7D60E8ED7A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5376371" cy="4204608"/>
          </a:xfrm>
        </p:spPr>
        <p:txBody>
          <a:bodyPr numCol="1" spcCol="360000">
            <a:normAutofit/>
          </a:bodyPr>
          <a:lstStyle>
            <a:lvl1pPr marL="457200" indent="-4572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1F8B0E5-465B-1592-BFB3-5F01C3B0E69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32637" y="1708830"/>
            <a:ext cx="664405" cy="4204608"/>
          </a:xfrm>
        </p:spPr>
        <p:txBody>
          <a:bodyPr numCol="1" spcCol="360000">
            <a:normAutofit/>
          </a:bodyPr>
          <a:lstStyle>
            <a:lvl1pPr marL="0" indent="0" algn="r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None/>
              <a:defRPr sz="2400" b="0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X</a:t>
            </a:r>
          </a:p>
          <a:p>
            <a:pPr lvl="0"/>
            <a:endParaRPr lang="en-GB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A8C7E29-42A4-2542-6547-ACCD8C92B2B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68539" y="366371"/>
            <a:ext cx="4307523" cy="5530549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6453517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6309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802103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714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Dark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B746B08-255A-2748-8A21-40BE94A17FD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0338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Key Sta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90FAF2-2869-2B9B-5880-4EE57045B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28" y="1249683"/>
            <a:ext cx="11208352" cy="269081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GB"/>
              <a:t>XXXXXX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F9BA01A-4636-2441-F8D0-2E265BF7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B746B08-255A-2748-8A21-40BE94A17FD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751308-8682-E296-A343-1719555B3C95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A1AFB23D-B299-93C8-2304-575B5ED9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A4BBC3E9-F3A2-C188-5A3A-9D714331C8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4AB32E5-85C1-B8E6-505F-2580C9B2E9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4053840"/>
            <a:ext cx="6364924" cy="1668779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07432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_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isc_shape_footer">
            <a:extLst>
              <a:ext uri="{FF2B5EF4-FFF2-40B4-BE49-F238E27FC236}">
                <a16:creationId xmlns:a16="http://schemas.microsoft.com/office/drawing/2014/main" id="{664046CC-4730-4385-BFF7-6C30CFAF2474}"/>
              </a:ext>
            </a:extLst>
          </p:cNvPr>
          <p:cNvSpPr/>
          <p:nvPr userDrawn="1"/>
        </p:nvSpPr>
        <p:spPr>
          <a:xfrm>
            <a:off x="50796" y="6554738"/>
            <a:ext cx="12090405" cy="249380"/>
          </a:xfrm>
          <a:prstGeom prst="rect">
            <a:avLst/>
          </a:prstGeom>
          <a:gradFill>
            <a:gsLst>
              <a:gs pos="0">
                <a:srgbClr val="0070C0"/>
              </a:gs>
              <a:gs pos="24000">
                <a:schemeClr val="accent1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733">
              <a:solidFill>
                <a:schemeClr val="bg1"/>
              </a:solidFill>
            </a:endParaRPr>
          </a:p>
        </p:txBody>
      </p:sp>
      <p:cxnSp>
        <p:nvCxnSpPr>
          <p:cNvPr id="21" name="misc_shape_title">
            <a:extLst>
              <a:ext uri="{FF2B5EF4-FFF2-40B4-BE49-F238E27FC236}">
                <a16:creationId xmlns:a16="http://schemas.microsoft.com/office/drawing/2014/main" id="{F0DAAC94-B598-44C6-81CF-40451071ABC6}"/>
              </a:ext>
            </a:extLst>
          </p:cNvPr>
          <p:cNvCxnSpPr>
            <a:cxnSpLocks/>
          </p:cNvCxnSpPr>
          <p:nvPr userDrawn="1"/>
        </p:nvCxnSpPr>
        <p:spPr>
          <a:xfrm>
            <a:off x="237065" y="1"/>
            <a:ext cx="0" cy="9818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_title">
            <a:extLst>
              <a:ext uri="{FF2B5EF4-FFF2-40B4-BE49-F238E27FC236}">
                <a16:creationId xmlns:a16="http://schemas.microsoft.com/office/drawing/2014/main" id="{3FFB3FC9-8F95-4BB7-BC20-D04F74CC87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567" y="0"/>
            <a:ext cx="11451167" cy="982133"/>
          </a:xfrm>
        </p:spPr>
        <p:txBody>
          <a:bodyPr/>
          <a:lstStyle>
            <a:lvl1pPr algn="l">
              <a:lnSpc>
                <a:spcPct val="100000"/>
              </a:lnSpc>
              <a:defRPr sz="3200"/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26" name="text">
            <a:extLst>
              <a:ext uri="{FF2B5EF4-FFF2-40B4-BE49-F238E27FC236}">
                <a16:creationId xmlns:a16="http://schemas.microsoft.com/office/drawing/2014/main" id="{175557A7-DC27-4D7B-9448-0228C7BFC1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67" y="1253068"/>
            <a:ext cx="11641667" cy="5094817"/>
          </a:xfrm>
        </p:spPr>
        <p:txBody>
          <a:bodyPr/>
          <a:lstStyle>
            <a:lvl1pPr>
              <a:defRPr sz="2133">
                <a:solidFill>
                  <a:schemeClr val="tx1"/>
                </a:solidFill>
              </a:defRPr>
            </a:lvl1pPr>
            <a:lvl2pPr marL="609585" indent="-304792">
              <a:buClr>
                <a:schemeClr val="accent1"/>
              </a:buClr>
              <a:buFont typeface="Arial" panose="020B0604020202020204" pitchFamily="34" charset="0"/>
              <a:buChar char="•"/>
              <a:defRPr sz="2133" b="0"/>
            </a:lvl2pPr>
            <a:lvl3pPr marL="914377" indent="-304792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tabLst>
                <a:tab pos="914377" algn="l"/>
              </a:tabLst>
              <a:defRPr/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slide_number">
            <a:extLst>
              <a:ext uri="{FF2B5EF4-FFF2-40B4-BE49-F238E27FC236}">
                <a16:creationId xmlns:a16="http://schemas.microsoft.com/office/drawing/2014/main" id="{D99F53D8-3C69-46DB-AF1F-056D5CFED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7066" y="6554738"/>
            <a:ext cx="1200149" cy="2493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209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ecti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9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867F760-C803-3AA5-7534-42750FD6DB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2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FBFCDEF-6E12-C006-44B4-B2738D0792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0334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B5895DB-1292-CE69-F1CC-CA026DACAC1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395527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394A274-82C6-2D1C-8004-8E7FF7B76E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69806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32BCAEC-CD76-D152-C494-48F60F7BFD4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184999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05529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5107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54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4846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36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8694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360000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1925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54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3158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9870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1014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ection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534" y="1319651"/>
            <a:ext cx="5358213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867F760-C803-3AA5-7534-42750FD6DB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2" y="1708830"/>
            <a:ext cx="5343019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7E7DAA2-4D74-8F73-20DD-AB5A220C5D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851" y="1319651"/>
            <a:ext cx="5358213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E0345EA-841F-0CDC-4D3D-6F8A441AA78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33045" y="1708830"/>
            <a:ext cx="5343019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481349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ecti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9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867F760-C803-3AA5-7534-42750FD6DB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2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FBFCDEF-6E12-C006-44B4-B2738D0792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0334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B5895DB-1292-CE69-F1CC-CA026DACAC1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395527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394A274-82C6-2D1C-8004-8E7FF7B76E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69806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32BCAEC-CD76-D152-C494-48F60F7BFD4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184999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34326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34B91B1-8758-0946-BB4D-13DA0D9CFAE1}"/>
              </a:ext>
            </a:extLst>
          </p:cNvPr>
          <p:cNvSpPr/>
          <p:nvPr userDrawn="1"/>
        </p:nvSpPr>
        <p:spPr>
          <a:xfrm>
            <a:off x="6241145" y="1191566"/>
            <a:ext cx="543492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D39105-B790-2C4F-B73F-33A5D9995EDE}"/>
              </a:ext>
            </a:extLst>
          </p:cNvPr>
          <p:cNvSpPr/>
          <p:nvPr userDrawn="1"/>
        </p:nvSpPr>
        <p:spPr>
          <a:xfrm>
            <a:off x="515936" y="1191566"/>
            <a:ext cx="543492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9DFE4E8-481D-4E4A-B357-9B609A673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167" y="1378325"/>
            <a:ext cx="503645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79EED86D-C792-B740-BC35-66A672B0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167" y="2154362"/>
            <a:ext cx="503645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E98006B-2C07-2C4F-A8AC-A5AC433ED8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167" y="1597378"/>
            <a:ext cx="503645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0C03D58-F9E4-0944-BD0B-946EEFB247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0376" y="1378325"/>
            <a:ext cx="503645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80BF694F-37D7-D44B-8712-1767A33CD1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0376" y="2154362"/>
            <a:ext cx="503645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1C6985EF-42F3-0D40-99CA-20F5F21446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0376" y="1597378"/>
            <a:ext cx="503645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32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34B91B1-8758-0946-BB4D-13DA0D9CFAE1}"/>
              </a:ext>
            </a:extLst>
          </p:cNvPr>
          <p:cNvSpPr/>
          <p:nvPr userDrawn="1"/>
        </p:nvSpPr>
        <p:spPr>
          <a:xfrm>
            <a:off x="6241145" y="1191566"/>
            <a:ext cx="543492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D39105-B790-2C4F-B73F-33A5D9995EDE}"/>
              </a:ext>
            </a:extLst>
          </p:cNvPr>
          <p:cNvSpPr/>
          <p:nvPr userDrawn="1"/>
        </p:nvSpPr>
        <p:spPr>
          <a:xfrm>
            <a:off x="515936" y="1191566"/>
            <a:ext cx="543492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9DFE4E8-481D-4E4A-B357-9B609A673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167" y="1378325"/>
            <a:ext cx="503645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79EED86D-C792-B740-BC35-66A672B0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167" y="2154362"/>
            <a:ext cx="503645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E98006B-2C07-2C4F-A8AC-A5AC433ED8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167" y="1597378"/>
            <a:ext cx="503645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0C03D58-F9E4-0944-BD0B-946EEFB247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0376" y="1378325"/>
            <a:ext cx="503645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80BF694F-37D7-D44B-8712-1767A33CD1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0376" y="2154362"/>
            <a:ext cx="503645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1C6985EF-42F3-0D40-99CA-20F5F21446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0376" y="1597378"/>
            <a:ext cx="503645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215217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D39105-B790-2C4F-B73F-33A5D9995EDE}"/>
              </a:ext>
            </a:extLst>
          </p:cNvPr>
          <p:cNvSpPr/>
          <p:nvPr userDrawn="1"/>
        </p:nvSpPr>
        <p:spPr>
          <a:xfrm>
            <a:off x="515935" y="1191566"/>
            <a:ext cx="360465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9DFE4E8-481D-4E4A-B357-9B609A673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167" y="1378325"/>
            <a:ext cx="321443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79EED86D-C792-B740-BC35-66A672B0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167" y="2154362"/>
            <a:ext cx="321443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E98006B-2C07-2C4F-A8AC-A5AC433ED8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167" y="1597378"/>
            <a:ext cx="321443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64DF4DD-379B-FE5B-85E1-F80F85D07E89}"/>
              </a:ext>
            </a:extLst>
          </p:cNvPr>
          <p:cNvSpPr/>
          <p:nvPr userDrawn="1"/>
        </p:nvSpPr>
        <p:spPr>
          <a:xfrm>
            <a:off x="4290784" y="1191566"/>
            <a:ext cx="3604650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02ADDF3-C22C-9F63-2736-9FAAEA9A1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0015" y="1378325"/>
            <a:ext cx="3201361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EC84208B-5390-D845-9BFC-BBE060B525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90015" y="2154362"/>
            <a:ext cx="3201361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62DC5739-6579-EFF5-5EE5-B79F9F4E34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90015" y="1597378"/>
            <a:ext cx="3201361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0FC7906-8744-F3F8-AA4F-08ADB6E6D43E}"/>
              </a:ext>
            </a:extLst>
          </p:cNvPr>
          <p:cNvSpPr/>
          <p:nvPr userDrawn="1"/>
        </p:nvSpPr>
        <p:spPr>
          <a:xfrm>
            <a:off x="8065632" y="1191566"/>
            <a:ext cx="3604650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F3AC3934-9579-D587-96AD-27B72F22B2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4863" y="1378325"/>
            <a:ext cx="3211970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37A42317-1A24-1AA6-D076-0E969CCF8B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64863" y="2154362"/>
            <a:ext cx="3211970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ADCC5B80-D27A-2762-3E95-436EEE5A0D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64863" y="1597378"/>
            <a:ext cx="3211970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91343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319670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874301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2282" y="3319670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2874301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AD30B9DC-1666-7446-9DFD-F674A273B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846" y="3326198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288082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319B0B18-4860-DA36-3440-4533856C91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BF99AA58-9FC0-03DF-8208-27BED5F44ED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58071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AD148B2F-B493-BFBF-8393-261886DA3E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82846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53027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F48D299A-6257-AC74-0FD7-6D22E29A5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7491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9E3D1709-B9E8-6689-9456-9D1A08D7B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7491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C714C56E-261C-2C43-2BCC-4B86E64EE0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7491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7BD682FD-9976-0C80-A887-A4D6D2E292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59044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A9A5BE6C-6EDB-FAB6-4644-C243D0C50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59044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CB0F2787-5A74-A6DE-F13C-3D79E01FA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9044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201E793D-C775-4026-041E-34664EC7CB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30597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804BD5F4-CAC4-3B9A-26F3-C0C183317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30598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B233CA27-29C3-9FC3-D859-9E09C4A5F8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30598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32040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F48D299A-6257-AC74-0FD7-6D22E29A5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0268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9E3D1709-B9E8-6689-9456-9D1A08D7B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0268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C714C56E-261C-2C43-2BCC-4B86E64EE0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68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7BD682FD-9976-0C80-A887-A4D6D2E292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8943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A9A5BE6C-6EDB-FAB6-4644-C243D0C50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8943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CB0F2787-5A74-A6DE-F13C-3D79E01FA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943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201E793D-C775-4026-041E-34664EC7CB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7618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804BD5F4-CAC4-3B9A-26F3-C0C183317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7618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B233CA27-29C3-9FC3-D859-9E09C4A5F8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7618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8B57295D-E6CF-D31C-B144-FCA5CB14DF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6293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AD0246CA-EA99-001F-02B9-8BA52DCE733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62940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3D355FF6-773D-9D18-B07A-AFAED992F8C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62940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77373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304925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49400" y="1687057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49400" y="1304925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D3B567E7-3D24-6F43-A35A-BBC5B9C571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5938" y="3786232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3E388B6-7D3E-7F4E-89BF-34EFDCA27B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49400" y="4168364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81671EB-257B-ED4B-947C-F1B6F4FDC8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49400" y="3786232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92691027-CA0E-E24A-BE52-C681CD1360B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98773" y="1304925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6C29C828-D0AF-8740-B636-DCE11FB048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32235" y="1687057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58CECF4C-60E6-054F-A58B-39ED49ED6A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32235" y="1304925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CD7BB1DF-4B0D-0046-AD00-F6E58908BDE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98773" y="3786232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DABD8D9-C71A-A446-8E62-82A359216E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32235" y="4168364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0340EBB2-1491-9444-9D25-3567B2AAB2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32235" y="3786232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34920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23" name="Round Same-side Corner of Rectangle 22">
            <a:extLst>
              <a:ext uri="{FF2B5EF4-FFF2-40B4-BE49-F238E27FC236}">
                <a16:creationId xmlns:a16="http://schemas.microsoft.com/office/drawing/2014/main" id="{16D0EA1C-2C30-674C-9E0D-D3B85EFE8B44}"/>
              </a:ext>
            </a:extLst>
          </p:cNvPr>
          <p:cNvSpPr/>
          <p:nvPr userDrawn="1"/>
        </p:nvSpPr>
        <p:spPr>
          <a:xfrm rot="5400000" flipH="1">
            <a:off x="8698709" y="2420146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933F7F4-7E4A-AD4A-B080-3883C01BCEA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55149" y="5013397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66DF01F6-3014-6E4B-AB71-62673ED726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55149" y="4663313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49618F2-620F-A042-9095-E7C4C137E2E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57092" y="4846809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Round Same-side Corner of Rectangle 26">
            <a:extLst>
              <a:ext uri="{FF2B5EF4-FFF2-40B4-BE49-F238E27FC236}">
                <a16:creationId xmlns:a16="http://schemas.microsoft.com/office/drawing/2014/main" id="{CFB215F2-B96A-D14F-B549-E8D9FA660A0B}"/>
              </a:ext>
            </a:extLst>
          </p:cNvPr>
          <p:cNvSpPr/>
          <p:nvPr userDrawn="1"/>
        </p:nvSpPr>
        <p:spPr>
          <a:xfrm rot="5400000" flipH="1">
            <a:off x="8698709" y="791363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F2701821-5C13-4746-B598-28CE9EEFDFD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55149" y="3384614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8C928579-FF9D-8E4F-912D-F44BF03ECF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55149" y="3034530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B617E54E-8C7A-E24B-A3E6-FFD19643023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957092" y="3218026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id="{468DF2F5-0340-4C4E-8BAB-B68D68BDB1CC}"/>
              </a:ext>
            </a:extLst>
          </p:cNvPr>
          <p:cNvSpPr/>
          <p:nvPr userDrawn="1"/>
        </p:nvSpPr>
        <p:spPr>
          <a:xfrm rot="5400000" flipH="1">
            <a:off x="8698709" y="-837418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8297A7AF-4FD1-0044-A50C-5C0CE488521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55149" y="1755833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6C19D012-767E-A845-8105-4B4C488792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55149" y="1405749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DD5DD0FD-09C0-E049-944D-E6046E4FD56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957092" y="1589245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7259141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498C8CE-3879-2F54-526A-4FB3BC35A614}"/>
              </a:ext>
            </a:extLst>
          </p:cNvPr>
          <p:cNvGrpSpPr/>
          <p:nvPr userDrawn="1"/>
        </p:nvGrpSpPr>
        <p:grpSpPr>
          <a:xfrm>
            <a:off x="506981" y="2354656"/>
            <a:ext cx="11169081" cy="3558782"/>
            <a:chOff x="506982" y="1923728"/>
            <a:chExt cx="8410120" cy="26797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FF8E22B8-C626-33CF-AF31-C216F15358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59702" y="1923728"/>
              <a:ext cx="2057400" cy="26797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51CC370D-D55C-CF1D-A84D-FC3FD269EF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33662" y="1923728"/>
              <a:ext cx="2209800" cy="267970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CF38F8D-CE10-398F-DC92-0410984D5C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607622" y="1923728"/>
              <a:ext cx="2209800" cy="26797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71C8FE21-D454-2669-5018-BDB88B7A4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06982" y="1923728"/>
              <a:ext cx="2184400" cy="2679700"/>
            </a:xfrm>
            <a:prstGeom prst="rect">
              <a:avLst/>
            </a:prstGeom>
          </p:spPr>
        </p:pic>
      </p:grp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469A369E-3216-3A94-D069-C4212D6C5B2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853194"/>
          </a:xfrm>
        </p:spPr>
        <p:txBody>
          <a:bodyPr numCol="1" spcCol="180000"/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A9C1315-921F-285F-D6BD-A177DE53DC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5643" y="3054704"/>
            <a:ext cx="2290922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F0999A6-8092-1A74-E3A2-26CC341F65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5643" y="2501966"/>
            <a:ext cx="2290922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F5E81801-D408-BD68-8EF8-821176E431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3362" y="3054704"/>
            <a:ext cx="2231105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E29D8EA-6114-4150-3B97-EAD0BB047B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3362" y="2501966"/>
            <a:ext cx="2231105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832C3EE2-E731-14E8-F235-F0DC107603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6559" y="3054704"/>
            <a:ext cx="2251850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514D2BC-4EB5-482F-640F-D4ECA3398E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6559" y="2501966"/>
            <a:ext cx="2251850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176B8D71-6027-E9D4-DE0B-4336DE4C87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44461" y="3054704"/>
            <a:ext cx="2290922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006DA17C-A871-793A-2C8F-F98A0EDA8E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44461" y="2501966"/>
            <a:ext cx="2290922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98949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63869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DFBA0EA-6763-E017-8DB4-792094E5965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652260" y="1304924"/>
            <a:ext cx="5033328" cy="4608501"/>
          </a:xfrm>
        </p:spPr>
        <p:txBody>
          <a:bodyPr numCol="1" spcCol="180000">
            <a:noAutofit/>
          </a:bodyPr>
          <a:lstStyle>
            <a:lvl1pPr marL="0" indent="0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591880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63869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7BA9708-B496-A663-CB06-FD4F2E3602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9525" y="3227929"/>
            <a:ext cx="5326063" cy="2685506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DFBA0EA-6763-E017-8DB4-792094E5965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345193" y="1304925"/>
            <a:ext cx="5340395" cy="312265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C205A0-AF05-E822-A6D1-8E80B889580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45193" y="5962960"/>
            <a:ext cx="5340395" cy="140488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Optional image caption</a:t>
            </a:r>
          </a:p>
        </p:txBody>
      </p:sp>
    </p:spTree>
    <p:extLst>
      <p:ext uri="{BB962C8B-B14F-4D97-AF65-F5344CB8AC3E}">
        <p14:creationId xmlns:p14="http://schemas.microsoft.com/office/powerpoint/2010/main" val="327021591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315BB4-CEA5-4429-26F4-D4B56B8BE1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59525" y="368300"/>
            <a:ext cx="5326063" cy="2685505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7BA9708-B496-A663-CB06-FD4F2E3602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9525" y="3227929"/>
            <a:ext cx="5326063" cy="2685506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2F1485A-E0B4-C14E-58C4-9144A8FEE29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45193" y="5962960"/>
            <a:ext cx="5340395" cy="140488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Optional image caption</a:t>
            </a:r>
          </a:p>
        </p:txBody>
      </p:sp>
    </p:spTree>
    <p:extLst>
      <p:ext uri="{BB962C8B-B14F-4D97-AF65-F5344CB8AC3E}">
        <p14:creationId xmlns:p14="http://schemas.microsoft.com/office/powerpoint/2010/main" val="4113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Text Only)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2467373-D57C-F842-8976-B87DEFBE8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1777"/>
            <a:ext cx="1304260" cy="48768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144B-74C7-A148-8E87-6034061E0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3185432"/>
            <a:ext cx="6966786" cy="234609"/>
          </a:xfrm>
        </p:spPr>
        <p:txBody>
          <a:bodyPr>
            <a:normAutofit/>
          </a:bodyPr>
          <a:lstStyle>
            <a:lvl1pPr>
              <a:defRPr sz="1600" spc="3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9FFAF13-E12B-E54E-B2B2-5142A884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66552"/>
            <a:ext cx="11154344" cy="192903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D2830A3C-7ED1-2741-8ED4-600D60D8D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5103637" cy="293892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62001-1C91-5E41-8B60-B760F9679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441777"/>
            <a:ext cx="2115580" cy="1331912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908197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D39105-B790-2C4F-B73F-33A5D9995EDE}"/>
              </a:ext>
            </a:extLst>
          </p:cNvPr>
          <p:cNvSpPr/>
          <p:nvPr userDrawn="1"/>
        </p:nvSpPr>
        <p:spPr>
          <a:xfrm>
            <a:off x="515935" y="1191566"/>
            <a:ext cx="360465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9DFE4E8-481D-4E4A-B357-9B609A673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167" y="1378325"/>
            <a:ext cx="321443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79EED86D-C792-B740-BC35-66A672B0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167" y="2154362"/>
            <a:ext cx="321443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E98006B-2C07-2C4F-A8AC-A5AC433ED8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167" y="1597378"/>
            <a:ext cx="321443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64DF4DD-379B-FE5B-85E1-F80F85D07E89}"/>
              </a:ext>
            </a:extLst>
          </p:cNvPr>
          <p:cNvSpPr/>
          <p:nvPr userDrawn="1"/>
        </p:nvSpPr>
        <p:spPr>
          <a:xfrm>
            <a:off x="4290784" y="1191566"/>
            <a:ext cx="3604650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02ADDF3-C22C-9F63-2736-9FAAEA9A1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0015" y="1378325"/>
            <a:ext cx="3201361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EC84208B-5390-D845-9BFC-BBE060B525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90015" y="2154362"/>
            <a:ext cx="3201361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62DC5739-6579-EFF5-5EE5-B79F9F4E34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90015" y="1597378"/>
            <a:ext cx="3201361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0FC7906-8744-F3F8-AA4F-08ADB6E6D43E}"/>
              </a:ext>
            </a:extLst>
          </p:cNvPr>
          <p:cNvSpPr/>
          <p:nvPr userDrawn="1"/>
        </p:nvSpPr>
        <p:spPr>
          <a:xfrm>
            <a:off x="8065632" y="1191566"/>
            <a:ext cx="3604650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F3AC3934-9579-D587-96AD-27B72F22B2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4863" y="1378325"/>
            <a:ext cx="3211970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37A42317-1A24-1AA6-D076-0E969CCF8B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64863" y="2154362"/>
            <a:ext cx="3211970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ADCC5B80-D27A-2762-3E95-436EEE5A0D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64863" y="1597378"/>
            <a:ext cx="3211970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231004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7">
            <a:extLst>
              <a:ext uri="{FF2B5EF4-FFF2-40B4-BE49-F238E27FC236}">
                <a16:creationId xmlns:a16="http://schemas.microsoft.com/office/drawing/2014/main" id="{1426049D-A517-EA42-AFCA-8DDB22C6BA3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5588" y="-10508"/>
            <a:ext cx="5711376" cy="6879020"/>
          </a:xfrm>
          <a:custGeom>
            <a:avLst/>
            <a:gdLst>
              <a:gd name="connsiteX0" fmla="*/ 0 w 7962406"/>
              <a:gd name="connsiteY0" fmla="*/ 0 h 6857999"/>
              <a:gd name="connsiteX1" fmla="*/ 7962406 w 7962406"/>
              <a:gd name="connsiteY1" fmla="*/ 0 h 6857999"/>
              <a:gd name="connsiteX2" fmla="*/ 7962406 w 7962406"/>
              <a:gd name="connsiteY2" fmla="*/ 6857999 h 6857999"/>
              <a:gd name="connsiteX3" fmla="*/ 1019785 w 7962406"/>
              <a:gd name="connsiteY3" fmla="*/ 6857999 h 6857999"/>
              <a:gd name="connsiteX4" fmla="*/ 0 w 7962406"/>
              <a:gd name="connsiteY4" fmla="*/ 5838214 h 6857999"/>
              <a:gd name="connsiteX0" fmla="*/ 0 w 7962406"/>
              <a:gd name="connsiteY0" fmla="*/ 0 h 6857999"/>
              <a:gd name="connsiteX1" fmla="*/ 6039013 w 7962406"/>
              <a:gd name="connsiteY1" fmla="*/ 84083 h 6857999"/>
              <a:gd name="connsiteX2" fmla="*/ 7962406 w 7962406"/>
              <a:gd name="connsiteY2" fmla="*/ 6857999 h 6857999"/>
              <a:gd name="connsiteX3" fmla="*/ 1019785 w 7962406"/>
              <a:gd name="connsiteY3" fmla="*/ 6857999 h 6857999"/>
              <a:gd name="connsiteX4" fmla="*/ 0 w 7962406"/>
              <a:gd name="connsiteY4" fmla="*/ 5838214 h 6857999"/>
              <a:gd name="connsiteX5" fmla="*/ 0 w 7962406"/>
              <a:gd name="connsiteY5" fmla="*/ 0 h 6857999"/>
              <a:gd name="connsiteX0" fmla="*/ 0 w 7962406"/>
              <a:gd name="connsiteY0" fmla="*/ 10510 h 6868509"/>
              <a:gd name="connsiteX1" fmla="*/ 6144117 w 7962406"/>
              <a:gd name="connsiteY1" fmla="*/ 0 h 6868509"/>
              <a:gd name="connsiteX2" fmla="*/ 7962406 w 7962406"/>
              <a:gd name="connsiteY2" fmla="*/ 6868509 h 6868509"/>
              <a:gd name="connsiteX3" fmla="*/ 1019785 w 7962406"/>
              <a:gd name="connsiteY3" fmla="*/ 6868509 h 6868509"/>
              <a:gd name="connsiteX4" fmla="*/ 0 w 7962406"/>
              <a:gd name="connsiteY4" fmla="*/ 5848724 h 6868509"/>
              <a:gd name="connsiteX5" fmla="*/ 0 w 7962406"/>
              <a:gd name="connsiteY5" fmla="*/ 10510 h 6868509"/>
              <a:gd name="connsiteX0" fmla="*/ 0 w 6144117"/>
              <a:gd name="connsiteY0" fmla="*/ 10510 h 6868509"/>
              <a:gd name="connsiteX1" fmla="*/ 6144117 w 6144117"/>
              <a:gd name="connsiteY1" fmla="*/ 0 h 6868509"/>
              <a:gd name="connsiteX2" fmla="*/ 5660640 w 6144117"/>
              <a:gd name="connsiteY2" fmla="*/ 6563709 h 6868509"/>
              <a:gd name="connsiteX3" fmla="*/ 1019785 w 6144117"/>
              <a:gd name="connsiteY3" fmla="*/ 6868509 h 6868509"/>
              <a:gd name="connsiteX4" fmla="*/ 0 w 6144117"/>
              <a:gd name="connsiteY4" fmla="*/ 5848724 h 6868509"/>
              <a:gd name="connsiteX5" fmla="*/ 0 w 6144117"/>
              <a:gd name="connsiteY5" fmla="*/ 10510 h 6868509"/>
              <a:gd name="connsiteX0" fmla="*/ 0 w 6154626"/>
              <a:gd name="connsiteY0" fmla="*/ 10510 h 6879020"/>
              <a:gd name="connsiteX1" fmla="*/ 6144117 w 6154626"/>
              <a:gd name="connsiteY1" fmla="*/ 0 h 6879020"/>
              <a:gd name="connsiteX2" fmla="*/ 6154626 w 6154626"/>
              <a:gd name="connsiteY2" fmla="*/ 6879020 h 6879020"/>
              <a:gd name="connsiteX3" fmla="*/ 1019785 w 6154626"/>
              <a:gd name="connsiteY3" fmla="*/ 6868509 h 6879020"/>
              <a:gd name="connsiteX4" fmla="*/ 0 w 6154626"/>
              <a:gd name="connsiteY4" fmla="*/ 5848724 h 6879020"/>
              <a:gd name="connsiteX5" fmla="*/ 0 w 6154626"/>
              <a:gd name="connsiteY5" fmla="*/ 10510 h 687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4626" h="6879020">
                <a:moveTo>
                  <a:pt x="0" y="10510"/>
                </a:moveTo>
                <a:lnTo>
                  <a:pt x="6144117" y="0"/>
                </a:lnTo>
                <a:lnTo>
                  <a:pt x="6154626" y="6879020"/>
                </a:lnTo>
                <a:lnTo>
                  <a:pt x="1019785" y="6868509"/>
                </a:lnTo>
                <a:cubicBezTo>
                  <a:pt x="456573" y="6868509"/>
                  <a:pt x="0" y="6411936"/>
                  <a:pt x="0" y="5848724"/>
                </a:cubicBezTo>
                <a:lnTo>
                  <a:pt x="0" y="105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495241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7270696-0AB9-0445-9B12-E1B6CE40D3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85640" y="0"/>
            <a:ext cx="6506360" cy="6858000"/>
          </a:xfrm>
          <a:custGeom>
            <a:avLst/>
            <a:gdLst>
              <a:gd name="connsiteX0" fmla="*/ 0 w 6506360"/>
              <a:gd name="connsiteY0" fmla="*/ 0 h 6858000"/>
              <a:gd name="connsiteX1" fmla="*/ 6506360 w 6506360"/>
              <a:gd name="connsiteY1" fmla="*/ 0 h 6858000"/>
              <a:gd name="connsiteX2" fmla="*/ 6506360 w 6506360"/>
              <a:gd name="connsiteY2" fmla="*/ 6858000 h 6858000"/>
              <a:gd name="connsiteX3" fmla="*/ 816590 w 6506360"/>
              <a:gd name="connsiteY3" fmla="*/ 6858000 h 6858000"/>
              <a:gd name="connsiteX4" fmla="*/ 816590 w 6506360"/>
              <a:gd name="connsiteY4" fmla="*/ 939979 h 6858000"/>
              <a:gd name="connsiteX5" fmla="*/ 57657 w 6506360"/>
              <a:gd name="connsiteY5" fmla="*/ 8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360" h="6858000">
                <a:moveTo>
                  <a:pt x="0" y="0"/>
                </a:moveTo>
                <a:lnTo>
                  <a:pt x="6506360" y="0"/>
                </a:lnTo>
                <a:lnTo>
                  <a:pt x="6506360" y="6858000"/>
                </a:lnTo>
                <a:lnTo>
                  <a:pt x="816590" y="6858000"/>
                </a:lnTo>
                <a:lnTo>
                  <a:pt x="816590" y="939979"/>
                </a:lnTo>
                <a:cubicBezTo>
                  <a:pt x="816590" y="480656"/>
                  <a:pt x="490779" y="97429"/>
                  <a:pt x="57657" y="8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DCA613B-D18E-594C-9579-2E40707B7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3128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539516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7270696-0AB9-0445-9B12-E1B6CE40D3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85640" y="0"/>
            <a:ext cx="6506360" cy="6858000"/>
          </a:xfrm>
          <a:custGeom>
            <a:avLst/>
            <a:gdLst>
              <a:gd name="connsiteX0" fmla="*/ 0 w 6506360"/>
              <a:gd name="connsiteY0" fmla="*/ 0 h 6858000"/>
              <a:gd name="connsiteX1" fmla="*/ 6506360 w 6506360"/>
              <a:gd name="connsiteY1" fmla="*/ 0 h 6858000"/>
              <a:gd name="connsiteX2" fmla="*/ 6506360 w 6506360"/>
              <a:gd name="connsiteY2" fmla="*/ 6858000 h 6858000"/>
              <a:gd name="connsiteX3" fmla="*/ 816590 w 6506360"/>
              <a:gd name="connsiteY3" fmla="*/ 6858000 h 6858000"/>
              <a:gd name="connsiteX4" fmla="*/ 816590 w 6506360"/>
              <a:gd name="connsiteY4" fmla="*/ 939979 h 6858000"/>
              <a:gd name="connsiteX5" fmla="*/ 57657 w 6506360"/>
              <a:gd name="connsiteY5" fmla="*/ 8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360" h="6858000">
                <a:moveTo>
                  <a:pt x="0" y="0"/>
                </a:moveTo>
                <a:lnTo>
                  <a:pt x="6506360" y="0"/>
                </a:lnTo>
                <a:lnTo>
                  <a:pt x="6506360" y="6858000"/>
                </a:lnTo>
                <a:lnTo>
                  <a:pt x="816590" y="6858000"/>
                </a:lnTo>
                <a:lnTo>
                  <a:pt x="816590" y="939979"/>
                </a:lnTo>
                <a:cubicBezTo>
                  <a:pt x="816590" y="480656"/>
                  <a:pt x="490779" y="97429"/>
                  <a:pt x="57657" y="8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DCA613B-D18E-594C-9579-2E40707B7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3128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2F4BDEF-FEFC-0BDD-3EB4-7710855ED6AB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15937" y="1329378"/>
            <a:ext cx="5580062" cy="4637076"/>
          </a:xfrm>
        </p:spPr>
        <p:txBody>
          <a:bodyPr numCol="1" spcCol="180000" anchor="t">
            <a:no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Clr>
                <a:schemeClr val="bg2"/>
              </a:buClr>
              <a:buFont typeface="Arial" panose="020B0604020202020204" pitchFamily="34" charset="0"/>
              <a:buNone/>
              <a:defRPr sz="2800"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7D9C6B7-7323-827F-E01F-2EFDCE72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503518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 + Image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4360961"/>
            <a:ext cx="5234437" cy="1538516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3915591"/>
            <a:ext cx="5234437" cy="281103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1625" y="4360961"/>
            <a:ext cx="5234437" cy="1538516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1625" y="3915591"/>
            <a:ext cx="5234437" cy="281103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EF54ED7-3E2F-C8F7-553C-1DB155F7DBD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8" y="1304924"/>
            <a:ext cx="5234438" cy="2400167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F59FD3-6B56-67EF-C1E8-78C92005D9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441625" y="1304924"/>
            <a:ext cx="5234438" cy="2400167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1618100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 + 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726649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328127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2282" y="3726649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328127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AD30B9DC-1666-7446-9DFD-F674A273B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846" y="3733177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3287807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EF54ED7-3E2F-C8F7-553C-1DB155F7DBD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8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F59FD3-6B56-67EF-C1E8-78C92005D9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52281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A59D731-0D13-EB6C-7B10-1B59D3D8C5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388626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1503908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4050217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4050217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4056745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0250E06-295E-B6E6-95C4-089EF7886C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9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1638B5E-8DB0-EAFF-0CF3-8812AF05A9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49392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48EBF9A-10A9-92FA-05B2-3A9523883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846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D2E71522-4C4D-EAC4-2A71-F45B1F18D5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1369692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591931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2" name="Title Placeholder 1">
            <a:extLst>
              <a:ext uri="{FF2B5EF4-FFF2-40B4-BE49-F238E27FC236}">
                <a16:creationId xmlns:a16="http://schemas.microsoft.com/office/drawing/2014/main" id="{14F0825D-90B8-6120-7F14-9DC0960B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AF40E274-F0AF-0436-1F33-86E04DCC0D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9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DB2C3DC3-9DBF-095B-1AEB-4513EE50C64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1566849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BBD32EE-C0FF-E8CB-43E3-315A609AEF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9E2EB64B-500A-8201-8F3F-287FDE60FB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68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709BC01A-3AFB-CE31-0E4A-EE885FE2D5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943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CD03EE5B-6B86-7B77-E541-93CE051152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7618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F9CB884D-6999-7DC7-1825-FC60BEC935B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62940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F03D69DA-4061-E20B-1262-8A9F09B92D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90107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4DA3F266-6EB8-18CF-146E-FCE0EE2BCC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64275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2" name="Text Placeholder 6">
            <a:extLst>
              <a:ext uri="{FF2B5EF4-FFF2-40B4-BE49-F238E27FC236}">
                <a16:creationId xmlns:a16="http://schemas.microsoft.com/office/drawing/2014/main" id="{ABAC94EC-4D3A-CEAC-3763-AE5EBA8429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76189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CB8F9A8E-E04A-1CA2-A320-7A4AE6F70DD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62940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</p:spTree>
    <p:extLst>
      <p:ext uri="{BB962C8B-B14F-4D97-AF65-F5344CB8AC3E}">
        <p14:creationId xmlns:p14="http://schemas.microsoft.com/office/powerpoint/2010/main" val="217351251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45069581"/>
              </p:ext>
            </p:extLst>
          </p:nvPr>
        </p:nvGraphicFramePr>
        <p:xfrm>
          <a:off x="606585" y="2278196"/>
          <a:ext cx="11007608" cy="3618726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75190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</a:tblGrid>
              <a:tr h="3618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78195"/>
            <a:ext cx="11036388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3460438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582DFC-3D0D-D5F8-AA6B-5676C8C4B3BF}"/>
              </a:ext>
            </a:extLst>
          </p:cNvPr>
          <p:cNvSpPr>
            <a:spLocks noChangeAspect="1"/>
          </p:cNvSpPr>
          <p:nvPr userDrawn="1"/>
        </p:nvSpPr>
        <p:spPr>
          <a:xfrm>
            <a:off x="6227970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F486150-9219-560A-8B4F-FB551F786E68}"/>
              </a:ext>
            </a:extLst>
          </p:cNvPr>
          <p:cNvSpPr>
            <a:spLocks noChangeAspect="1"/>
          </p:cNvSpPr>
          <p:nvPr userDrawn="1"/>
        </p:nvSpPr>
        <p:spPr>
          <a:xfrm>
            <a:off x="8985924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18875"/>
            <a:ext cx="2767426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603" y="1818875"/>
            <a:ext cx="2746295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6" name="Text Placeholder 71">
            <a:extLst>
              <a:ext uri="{FF2B5EF4-FFF2-40B4-BE49-F238E27FC236}">
                <a16:creationId xmlns:a16="http://schemas.microsoft.com/office/drawing/2014/main" id="{9DFB2CE5-A177-E72D-3CD4-2646E4DCE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141" y="1818875"/>
            <a:ext cx="2745959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7" name="Text Placeholder 71">
            <a:extLst>
              <a:ext uri="{FF2B5EF4-FFF2-40B4-BE49-F238E27FC236}">
                <a16:creationId xmlns:a16="http://schemas.microsoft.com/office/drawing/2014/main" id="{7A262EC1-F639-E81C-3343-3DA348DA92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100" y="1818875"/>
            <a:ext cx="2773719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6471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7F661011-0524-7D80-F0B1-7EB66B450A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361059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5F501377-4DE1-C96B-B5CB-4675C424B7F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00140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1120A03-3A4D-1301-C17A-86C4C160588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48429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69303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95489908"/>
              </p:ext>
            </p:extLst>
          </p:nvPr>
        </p:nvGraphicFramePr>
        <p:xfrm>
          <a:off x="606585" y="2265316"/>
          <a:ext cx="11007610" cy="361871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20152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2456329606"/>
                    </a:ext>
                  </a:extLst>
                </a:gridCol>
              </a:tblGrid>
              <a:tr h="36187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65316"/>
            <a:ext cx="11042014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2892295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05995"/>
            <a:ext cx="2217229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9882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6471" y="2567720"/>
            <a:ext cx="2193481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7F661011-0524-7D80-F0B1-7EB66B450A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06338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2428D8F-1413-2F6F-66F0-EA64E72C6F19}"/>
              </a:ext>
            </a:extLst>
          </p:cNvPr>
          <p:cNvSpPr>
            <a:spLocks noChangeAspect="1"/>
          </p:cNvSpPr>
          <p:nvPr userDrawn="1"/>
        </p:nvSpPr>
        <p:spPr>
          <a:xfrm>
            <a:off x="510861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71">
            <a:extLst>
              <a:ext uri="{FF2B5EF4-FFF2-40B4-BE49-F238E27FC236}">
                <a16:creationId xmlns:a16="http://schemas.microsoft.com/office/drawing/2014/main" id="{ED2B6425-619B-AFAF-1CF5-12D51DA095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06206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2048595-A0EA-7BB4-A2D8-622DB0779CA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22662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1A4FAF-CCB7-1F56-BEE2-622CF1A54FAB}"/>
              </a:ext>
            </a:extLst>
          </p:cNvPr>
          <p:cNvSpPr>
            <a:spLocks noChangeAspect="1"/>
          </p:cNvSpPr>
          <p:nvPr userDrawn="1"/>
        </p:nvSpPr>
        <p:spPr>
          <a:xfrm>
            <a:off x="7304231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71">
            <a:extLst>
              <a:ext uri="{FF2B5EF4-FFF2-40B4-BE49-F238E27FC236}">
                <a16:creationId xmlns:a16="http://schemas.microsoft.com/office/drawing/2014/main" id="{AD33553F-FF2E-A084-58B1-CABD32043C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1818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E55650A2-C067-405B-1B74-AC970B406C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218274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65D2802-7493-9694-05E4-80CC2EF9B231}"/>
              </a:ext>
            </a:extLst>
          </p:cNvPr>
          <p:cNvSpPr>
            <a:spLocks noChangeAspect="1"/>
          </p:cNvSpPr>
          <p:nvPr userDrawn="1"/>
        </p:nvSpPr>
        <p:spPr>
          <a:xfrm>
            <a:off x="9512554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71">
            <a:extLst>
              <a:ext uri="{FF2B5EF4-FFF2-40B4-BE49-F238E27FC236}">
                <a16:creationId xmlns:a16="http://schemas.microsoft.com/office/drawing/2014/main" id="{71110D7A-CD1D-2C97-57A0-9A17C8D313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10141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4E1F3181-D3F3-3AA6-E3A7-A60D86BCE4F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426597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145927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20648469"/>
              </p:ext>
            </p:extLst>
          </p:nvPr>
        </p:nvGraphicFramePr>
        <p:xfrm>
          <a:off x="577178" y="2265316"/>
          <a:ext cx="11007612" cy="361871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183460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456329606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168740535"/>
                    </a:ext>
                  </a:extLst>
                </a:gridCol>
              </a:tblGrid>
              <a:tr h="36187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65315"/>
            <a:ext cx="11006985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7178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78D6D93-FD32-F6AE-2A57-61C348C02B3E}"/>
              </a:ext>
            </a:extLst>
          </p:cNvPr>
          <p:cNvSpPr>
            <a:spLocks noChangeAspect="1"/>
          </p:cNvSpPr>
          <p:nvPr userDrawn="1"/>
        </p:nvSpPr>
        <p:spPr>
          <a:xfrm>
            <a:off x="251501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Placeholder 71">
            <a:extLst>
              <a:ext uri="{FF2B5EF4-FFF2-40B4-BE49-F238E27FC236}">
                <a16:creationId xmlns:a16="http://schemas.microsoft.com/office/drawing/2014/main" id="{21AE5853-8A99-8A93-1D01-2F7FCE23E3D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11179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1AA430BA-739B-1F40-97FF-53B14467EF8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11180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C0E5BE5-8378-48E2-C8D1-F22E49536780}"/>
              </a:ext>
            </a:extLst>
          </p:cNvPr>
          <p:cNvSpPr>
            <a:spLocks noChangeAspect="1"/>
          </p:cNvSpPr>
          <p:nvPr userDrawn="1"/>
        </p:nvSpPr>
        <p:spPr>
          <a:xfrm>
            <a:off x="4364033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Placeholder 71">
            <a:extLst>
              <a:ext uri="{FF2B5EF4-FFF2-40B4-BE49-F238E27FC236}">
                <a16:creationId xmlns:a16="http://schemas.microsoft.com/office/drawing/2014/main" id="{DDCEF4C9-0B45-4A5E-2D03-31D3672575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60193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B994265A-DDDF-4B03-8D82-FB42EFBCBC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260194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F31CF81-312F-837D-5714-92C7014354C5}"/>
              </a:ext>
            </a:extLst>
          </p:cNvPr>
          <p:cNvSpPr>
            <a:spLocks noChangeAspect="1"/>
          </p:cNvSpPr>
          <p:nvPr userDrawn="1"/>
        </p:nvSpPr>
        <p:spPr>
          <a:xfrm>
            <a:off x="619983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Placeholder 71">
            <a:extLst>
              <a:ext uri="{FF2B5EF4-FFF2-40B4-BE49-F238E27FC236}">
                <a16:creationId xmlns:a16="http://schemas.microsoft.com/office/drawing/2014/main" id="{62AEAA69-3020-A0FF-5608-7AFD7A5D29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5999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79626162-0EE9-3BA8-0CDF-67028FE32F1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096000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4AB8F32-B492-2CD9-826C-E5C5378592C9}"/>
              </a:ext>
            </a:extLst>
          </p:cNvPr>
          <p:cNvSpPr>
            <a:spLocks noChangeAspect="1"/>
          </p:cNvSpPr>
          <p:nvPr userDrawn="1"/>
        </p:nvSpPr>
        <p:spPr>
          <a:xfrm>
            <a:off x="8035644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3F1D7A91-7111-6E5C-279C-1B1D9695082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31804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0E2562B9-545B-AF00-D9F9-44E167A11B9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931805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45C6367-A74F-1C2C-672E-F2E6078D3C68}"/>
              </a:ext>
            </a:extLst>
          </p:cNvPr>
          <p:cNvSpPr>
            <a:spLocks noChangeAspect="1"/>
          </p:cNvSpPr>
          <p:nvPr userDrawn="1"/>
        </p:nvSpPr>
        <p:spPr>
          <a:xfrm>
            <a:off x="9847196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5865903F-F98B-94C0-7563-3A297E41DA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43356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CAB912CE-814A-19EE-2402-D55C72FA588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743357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827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319670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874301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2282" y="3319670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2874301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AD30B9DC-1666-7446-9DFD-F674A273B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846" y="3326198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288082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319B0B18-4860-DA36-3440-4533856C91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BF99AA58-9FC0-03DF-8208-27BED5F44ED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58071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AD148B2F-B493-BFBF-8393-261886DA3E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82846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4086347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ual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03BAA2C-9254-B18D-A058-251E52C66E8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06880639"/>
              </p:ext>
            </p:extLst>
          </p:nvPr>
        </p:nvGraphicFramePr>
        <p:xfrm>
          <a:off x="606585" y="2278196"/>
          <a:ext cx="11007612" cy="3618726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917301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227914870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386396939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442862435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496167856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936398145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3251811526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298212362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474312375"/>
                    </a:ext>
                  </a:extLst>
                </a:gridCol>
              </a:tblGrid>
              <a:tr h="3618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78195"/>
            <a:ext cx="11036388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3460438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582DFC-3D0D-D5F8-AA6B-5676C8C4B3BF}"/>
              </a:ext>
            </a:extLst>
          </p:cNvPr>
          <p:cNvSpPr>
            <a:spLocks noChangeAspect="1"/>
          </p:cNvSpPr>
          <p:nvPr userDrawn="1"/>
        </p:nvSpPr>
        <p:spPr>
          <a:xfrm>
            <a:off x="6227970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F486150-9219-560A-8B4F-FB551F786E68}"/>
              </a:ext>
            </a:extLst>
          </p:cNvPr>
          <p:cNvSpPr>
            <a:spLocks noChangeAspect="1"/>
          </p:cNvSpPr>
          <p:nvPr userDrawn="1"/>
        </p:nvSpPr>
        <p:spPr>
          <a:xfrm>
            <a:off x="8985924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18875"/>
            <a:ext cx="2767426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603" y="1818875"/>
            <a:ext cx="2746295" cy="300442"/>
          </a:xfrm>
        </p:spPr>
        <p:txBody>
          <a:bodyPr lIns="108000" rIns="288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6" name="Text Placeholder 71">
            <a:extLst>
              <a:ext uri="{FF2B5EF4-FFF2-40B4-BE49-F238E27FC236}">
                <a16:creationId xmlns:a16="http://schemas.microsoft.com/office/drawing/2014/main" id="{9DFB2CE5-A177-E72D-3CD4-2646E4DCE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141" y="1818875"/>
            <a:ext cx="2745959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7" name="Text Placeholder 71">
            <a:extLst>
              <a:ext uri="{FF2B5EF4-FFF2-40B4-BE49-F238E27FC236}">
                <a16:creationId xmlns:a16="http://schemas.microsoft.com/office/drawing/2014/main" id="{7A262EC1-F639-E81C-3343-3DA348DA92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100" y="1818875"/>
            <a:ext cx="2773719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031F97C-D610-4D45-F78B-D175D9A0E75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485839" y="2583275"/>
            <a:ext cx="8012329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F72A2C-EC93-1960-E000-9D1BE3C473D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18374" y="2588233"/>
            <a:ext cx="2451893" cy="380567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B3311CB-DC37-BF2B-8E33-872990686A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20770" y="3112528"/>
            <a:ext cx="2477398" cy="380567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C6A5BFA-3D10-182C-1A20-2F9F25DA5EC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18374" y="3112528"/>
            <a:ext cx="8012329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3D306BC-6AA0-5B15-EAD0-1C4B6C007AE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18374" y="3636823"/>
            <a:ext cx="10779794" cy="38056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F279148-11D1-D193-7504-E15A8DBBB7E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947773" y="4161117"/>
            <a:ext cx="9537643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7F7FC01-6091-5D90-D333-FA5671F43B8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492654" y="4685411"/>
            <a:ext cx="3986410" cy="38056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1912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645879FE-583A-DE44-88BA-EB276A69E0F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592778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29D7B8B-35CA-A145-A474-98CA941C891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15938" y="2081213"/>
            <a:ext cx="11153775" cy="3832225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50770857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54A1155-34EB-A04A-AA96-8DCEA2A0B8A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8" y="1304925"/>
            <a:ext cx="11160125" cy="4608513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3519628668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Int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54A1155-34EB-A04A-AA96-8DCEA2A0B8A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8" y="2186941"/>
            <a:ext cx="11160125" cy="372649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B67ED7-707C-628A-DD8C-8D05275A882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31133" y="1304924"/>
            <a:ext cx="11144930" cy="760095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893240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F41B758-C970-D84A-B3ED-8A3CB892A83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2750" y="366371"/>
            <a:ext cx="4913313" cy="554706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2693642492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+ Key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2951067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F41B758-C970-D84A-B3ED-8A3CB892A83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2750" y="366371"/>
            <a:ext cx="4913313" cy="554706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  <p:sp>
        <p:nvSpPr>
          <p:cNvPr id="12" name="Table Placeholder 13">
            <a:extLst>
              <a:ext uri="{FF2B5EF4-FFF2-40B4-BE49-F238E27FC236}">
                <a16:creationId xmlns:a16="http://schemas.microsoft.com/office/drawing/2014/main" id="{0471F0B8-12A0-7A45-8C7A-E02063FE5C87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31813" y="4531663"/>
            <a:ext cx="5564187" cy="1381775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here to insert table of key statistics</a:t>
            </a:r>
          </a:p>
        </p:txBody>
      </p:sp>
    </p:spTree>
    <p:extLst>
      <p:ext uri="{BB962C8B-B14F-4D97-AF65-F5344CB8AC3E}">
        <p14:creationId xmlns:p14="http://schemas.microsoft.com/office/powerpoint/2010/main" val="195369709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F7144900-27CB-F8C8-8750-EBFD50556D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7" y="1738603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371966-686F-3873-1B61-8D4F2F1781A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09056" y="1738603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1BA048F-6972-4609-34F2-EF8FDBBDB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34278" y="1915486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224FF60B-6BD0-9B1E-2959-11D6263640A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5937" y="3998564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2DB6CCCB-718D-70C8-7A09-2EE0D714452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09056" y="3998564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6878B28-F503-455B-0FEA-80DE709054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34278" y="4175447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AADD6C4-F1D9-F92B-C5FD-4B4DA8B17C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333196" y="1915486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5E09E69-6CAD-B355-9823-320AB8FAE6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333196" y="4175447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84537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9DD9632F-ADC6-0F07-8F3F-62F1AF846E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8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6BDD17B-1F38-C02C-FBE9-A0D8E16AB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9411" y="1711994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5EC710C-2932-CFFF-F55D-955597F0FB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35796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247CB122-DF3E-CDA7-027B-26E525434A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27232" y="1711994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27971BF0-784D-F3CF-2C6F-CA518054204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20024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0B2CA69D-267F-C90D-4248-B4C35F26D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11460" y="1711994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9">
            <a:extLst>
              <a:ext uri="{FF2B5EF4-FFF2-40B4-BE49-F238E27FC236}">
                <a16:creationId xmlns:a16="http://schemas.microsoft.com/office/drawing/2014/main" id="{5897A2C1-9865-7BB8-2197-358370EFD4A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5938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62920B1E-EBA9-626D-6305-A1ADAE904D1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99411" y="3155667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544F1E77-8814-8A3B-D86A-076D4023AC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35796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C7619CC2-0DAA-26FC-AEAA-30394D48883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27232" y="3155667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Picture Placeholder 9">
            <a:extLst>
              <a:ext uri="{FF2B5EF4-FFF2-40B4-BE49-F238E27FC236}">
                <a16:creationId xmlns:a16="http://schemas.microsoft.com/office/drawing/2014/main" id="{8FAFCD1B-5A84-929A-D622-CC609C41B00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220024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32DEC219-4AAE-290C-5636-F2670570011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411460" y="3155667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id="{B2CF404E-74E2-7F8B-678B-6E7F764D9B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15938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494146F5-9D36-2EF7-388E-A72B6DA0D9B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99411" y="4599456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9">
            <a:extLst>
              <a:ext uri="{FF2B5EF4-FFF2-40B4-BE49-F238E27FC236}">
                <a16:creationId xmlns:a16="http://schemas.microsoft.com/office/drawing/2014/main" id="{B71BEAAD-C8C5-6988-5CBE-F7E30241059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335796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138E6919-019E-02BB-5D0D-FF9C1214241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27232" y="4599456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50AEE6D7-E551-8465-B986-00D61EB973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220024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EABA07AD-B083-3DC8-2E9C-6607785D0D9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411460" y="4599456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44896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9DD9632F-ADC6-0F07-8F3F-62F1AF846E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9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6BDD17B-1F38-C02C-FBE9-A0D8E16AB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6367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0A36E1BF-5D7A-3667-C65B-2DB32E2BD38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5939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4" name="Text Placeholder 15">
            <a:extLst>
              <a:ext uri="{FF2B5EF4-FFF2-40B4-BE49-F238E27FC236}">
                <a16:creationId xmlns:a16="http://schemas.microsoft.com/office/drawing/2014/main" id="{A3EF6248-9648-B0CE-3E04-C8F8A63036E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596367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Picture Placeholder 9">
            <a:extLst>
              <a:ext uri="{FF2B5EF4-FFF2-40B4-BE49-F238E27FC236}">
                <a16:creationId xmlns:a16="http://schemas.microsoft.com/office/drawing/2014/main" id="{C5444EBA-19D0-8678-BDDD-147CE44BC1E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515939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7D5C4711-97F4-DDD0-D960-DEDF44E5F47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596367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Picture Placeholder 9">
            <a:extLst>
              <a:ext uri="{FF2B5EF4-FFF2-40B4-BE49-F238E27FC236}">
                <a16:creationId xmlns:a16="http://schemas.microsoft.com/office/drawing/2014/main" id="{E65DD9AF-BC5A-0D6D-203A-19C299826DFB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15939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50F33994-9EA1-2A51-A537-50F4FB57B23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596367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9" name="Picture Placeholder 9">
            <a:extLst>
              <a:ext uri="{FF2B5EF4-FFF2-40B4-BE49-F238E27FC236}">
                <a16:creationId xmlns:a16="http://schemas.microsoft.com/office/drawing/2014/main" id="{F4BC789A-02DE-1B25-C17D-56031BFFAC7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57530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397D8B8C-1AD2-D2A1-C4BA-DC06F2B6EF6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437958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1" name="Picture Placeholder 9">
            <a:extLst>
              <a:ext uri="{FF2B5EF4-FFF2-40B4-BE49-F238E27FC236}">
                <a16:creationId xmlns:a16="http://schemas.microsoft.com/office/drawing/2014/main" id="{96F24F90-0E84-D6E6-53DE-5CA754BCC220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57530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FEE53D37-03B9-FEA3-D9B3-377C5ACE8FB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437958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3" name="Picture Placeholder 9">
            <a:extLst>
              <a:ext uri="{FF2B5EF4-FFF2-40B4-BE49-F238E27FC236}">
                <a16:creationId xmlns:a16="http://schemas.microsoft.com/office/drawing/2014/main" id="{D91880C0-5866-3A2D-E9A1-293A080C3CB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357530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4" name="Text Placeholder 15">
            <a:extLst>
              <a:ext uri="{FF2B5EF4-FFF2-40B4-BE49-F238E27FC236}">
                <a16:creationId xmlns:a16="http://schemas.microsoft.com/office/drawing/2014/main" id="{68479F4A-C40B-C6DF-03E8-C507FF3D4573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437958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Picture Placeholder 9">
            <a:extLst>
              <a:ext uri="{FF2B5EF4-FFF2-40B4-BE49-F238E27FC236}">
                <a16:creationId xmlns:a16="http://schemas.microsoft.com/office/drawing/2014/main" id="{C62DBBD6-D33E-DF74-5AE8-96D1913C8C20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357530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05529239-A4B5-258D-03F5-01D3ADFE887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437958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7" name="Picture Placeholder 9">
            <a:extLst>
              <a:ext uri="{FF2B5EF4-FFF2-40B4-BE49-F238E27FC236}">
                <a16:creationId xmlns:a16="http://schemas.microsoft.com/office/drawing/2014/main" id="{114AD459-859C-6C0F-FB75-4B02606E57B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199122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8" name="Text Placeholder 15">
            <a:extLst>
              <a:ext uri="{FF2B5EF4-FFF2-40B4-BE49-F238E27FC236}">
                <a16:creationId xmlns:a16="http://schemas.microsoft.com/office/drawing/2014/main" id="{4EAF0426-CCDA-221A-38EC-BBD417EBF569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9279550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Picture Placeholder 9">
            <a:extLst>
              <a:ext uri="{FF2B5EF4-FFF2-40B4-BE49-F238E27FC236}">
                <a16:creationId xmlns:a16="http://schemas.microsoft.com/office/drawing/2014/main" id="{EF2E7661-7F3A-851E-C60B-815DA8CE2A1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199122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0" name="Text Placeholder 15">
            <a:extLst>
              <a:ext uri="{FF2B5EF4-FFF2-40B4-BE49-F238E27FC236}">
                <a16:creationId xmlns:a16="http://schemas.microsoft.com/office/drawing/2014/main" id="{8748A2D7-29EB-EEF8-E6A5-383DA278969D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9279550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1" name="Picture Placeholder 9">
            <a:extLst>
              <a:ext uri="{FF2B5EF4-FFF2-40B4-BE49-F238E27FC236}">
                <a16:creationId xmlns:a16="http://schemas.microsoft.com/office/drawing/2014/main" id="{E88761E4-7653-636A-0723-500AE4782BC6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199122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B10E2844-BD47-9C07-357D-9EA651BBCA6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9279550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3" name="Picture Placeholder 9">
            <a:extLst>
              <a:ext uri="{FF2B5EF4-FFF2-40B4-BE49-F238E27FC236}">
                <a16:creationId xmlns:a16="http://schemas.microsoft.com/office/drawing/2014/main" id="{310F2473-00CD-C33D-50C3-3F40271F3927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8199122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4" name="Text Placeholder 15">
            <a:extLst>
              <a:ext uri="{FF2B5EF4-FFF2-40B4-BE49-F238E27FC236}">
                <a16:creationId xmlns:a16="http://schemas.microsoft.com/office/drawing/2014/main" id="{789611C4-8E98-E2CF-35EB-922860C66E0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9279550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397300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1187F35-DC43-A850-FE4F-7D60E8ED7A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>
            <a:normAutofit/>
          </a:bodyPr>
          <a:lstStyle>
            <a:lvl1pPr marL="457200" indent="-457200">
              <a:spcBef>
                <a:spcPts val="18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72967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F48D299A-6257-AC74-0FD7-6D22E29A5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7491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9E3D1709-B9E8-6689-9456-9D1A08D7B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7491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C714C56E-261C-2C43-2BCC-4B86E64EE0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7491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7BD682FD-9976-0C80-A887-A4D6D2E292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59044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A9A5BE6C-6EDB-FAB6-4644-C243D0C50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59044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CB0F2787-5A74-A6DE-F13C-3D79E01FA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9044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201E793D-C775-4026-041E-34664EC7CB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30597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804BD5F4-CAC4-3B9A-26F3-C0C183317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30598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B233CA27-29C3-9FC3-D859-9E09C4A5F8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30598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782854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6275323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6275323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1187F35-DC43-A850-FE4F-7D60E8ED7A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5376371" cy="4204608"/>
          </a:xfrm>
        </p:spPr>
        <p:txBody>
          <a:bodyPr numCol="1" spcCol="360000">
            <a:normAutofit/>
          </a:bodyPr>
          <a:lstStyle>
            <a:lvl1pPr marL="457200" indent="-4572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1F8B0E5-465B-1592-BFB3-5F01C3B0E69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32637" y="1708830"/>
            <a:ext cx="664405" cy="4204608"/>
          </a:xfrm>
        </p:spPr>
        <p:txBody>
          <a:bodyPr numCol="1" spcCol="360000">
            <a:normAutofit/>
          </a:bodyPr>
          <a:lstStyle>
            <a:lvl1pPr marL="0" indent="0" algn="r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None/>
              <a:defRPr sz="2400" b="0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X</a:t>
            </a:r>
          </a:p>
          <a:p>
            <a:pPr lvl="0"/>
            <a:endParaRPr lang="en-GB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A8C7E29-42A4-2542-6547-ACCD8C92B2B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68539" y="366371"/>
            <a:ext cx="4307523" cy="5530549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22898195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9940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04782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7312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Dark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B746B08-255A-2748-8A21-40BE94A17FD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09825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Key Sta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90FAF2-2869-2B9B-5880-4EE57045B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28" y="1249683"/>
            <a:ext cx="11208352" cy="269081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GB"/>
              <a:t>XXXXXX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F9BA01A-4636-2441-F8D0-2E265BF7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B746B08-255A-2748-8A21-40BE94A17FD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751308-8682-E296-A343-1719555B3C95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A1AFB23D-B299-93C8-2304-575B5ED9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A4BBC3E9-F3A2-C188-5A3A-9D714331C8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4AB32E5-85C1-B8E6-505F-2580C9B2E9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4053840"/>
            <a:ext cx="6364924" cy="1668779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14657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72000" y="1603200"/>
            <a:ext cx="10848000" cy="41904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4152293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53377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672000" y="1037167"/>
            <a:ext cx="7368533" cy="1646864"/>
          </a:xfrm>
        </p:spPr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72000" y="2902572"/>
            <a:ext cx="7368533" cy="2903445"/>
          </a:xfrm>
        </p:spPr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1"/>
            <a:ext cx="2495211" cy="4990431"/>
          </a:xfrm>
        </p:spPr>
        <p:txBody>
          <a:bodyPr/>
          <a:lstStyle>
            <a:lvl1pPr algn="r">
              <a:defRPr sz="2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0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72000" y="2777245"/>
            <a:ext cx="1344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</p:spTree>
    <p:extLst>
      <p:ext uri="{BB962C8B-B14F-4D97-AF65-F5344CB8AC3E}">
        <p14:creationId xmlns:p14="http://schemas.microsoft.com/office/powerpoint/2010/main" val="305752004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2000" y="1651200"/>
            <a:ext cx="4896000" cy="335715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72000" y="1985432"/>
            <a:ext cx="4896000" cy="356160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431989" indent="-239994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71983">
              <a:buClr>
                <a:schemeClr val="tx1"/>
              </a:buClr>
              <a:defRPr sz="2133" b="0"/>
            </a:lvl2pPr>
            <a:lvl3pPr indent="0">
              <a:buNone/>
              <a:defRPr/>
            </a:lvl3pPr>
            <a:lvl4pPr marL="911977" indent="-239994">
              <a:buClr>
                <a:schemeClr val="tx1"/>
              </a:buClr>
              <a:buFont typeface="Arial" pitchFamily="34" charset="0"/>
              <a:buChar char="•"/>
              <a:defRPr sz="1867"/>
            </a:lvl4pPr>
          </a:lstStyle>
          <a:p>
            <a:pPr lvl="0"/>
            <a:r>
              <a:rPr lang="en-GB" noProof="0"/>
              <a:t>Text level 2</a:t>
            </a:r>
          </a:p>
          <a:p>
            <a:pPr lvl="1"/>
            <a:r>
              <a:rPr lang="en-GB" noProof="0"/>
              <a:t>Text level 3</a:t>
            </a:r>
          </a:p>
          <a:p>
            <a:pPr lvl="2"/>
            <a:r>
              <a:rPr lang="en-GB" noProof="0"/>
              <a:t>Text level 4</a:t>
            </a:r>
          </a:p>
          <a:p>
            <a:pPr lvl="3"/>
            <a:r>
              <a:rPr lang="en-GB" noProof="0"/>
              <a:t>Text level 5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096795" y="1651200"/>
            <a:ext cx="4896000" cy="335715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096795" y="1985432"/>
            <a:ext cx="4896000" cy="356160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431989" indent="-239994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71983">
              <a:buClr>
                <a:schemeClr val="tx1"/>
              </a:buClr>
              <a:defRPr sz="2133" b="0"/>
            </a:lvl2pPr>
            <a:lvl3pPr indent="0">
              <a:buNone/>
              <a:defRPr/>
            </a:lvl3pPr>
            <a:lvl4pPr marL="911977" indent="-239994">
              <a:buClr>
                <a:schemeClr val="tx1"/>
              </a:buClr>
              <a:buFont typeface="Arial" pitchFamily="34" charset="0"/>
              <a:buChar char="•"/>
              <a:defRPr sz="1867"/>
            </a:lvl4pPr>
          </a:lstStyle>
          <a:p>
            <a:pPr lvl="0"/>
            <a:r>
              <a:rPr lang="en-GB" noProof="0"/>
              <a:t>Text level 2</a:t>
            </a:r>
          </a:p>
          <a:p>
            <a:pPr lvl="1"/>
            <a:r>
              <a:rPr lang="en-GB" noProof="0"/>
              <a:t>Text level 3</a:t>
            </a:r>
          </a:p>
          <a:p>
            <a:pPr lvl="2"/>
            <a:r>
              <a:rPr lang="en-GB" noProof="0"/>
              <a:t>Text level 4</a:t>
            </a:r>
          </a:p>
          <a:p>
            <a:pPr lvl="3"/>
            <a:r>
              <a:rPr lang="en-GB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2567494007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72000" y="1603201"/>
            <a:ext cx="10848000" cy="415680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GB" noProof="0"/>
              <a:t>Select your own photo</a:t>
            </a:r>
          </a:p>
        </p:txBody>
      </p:sp>
    </p:spTree>
    <p:extLst>
      <p:ext uri="{BB962C8B-B14F-4D97-AF65-F5344CB8AC3E}">
        <p14:creationId xmlns:p14="http://schemas.microsoft.com/office/powerpoint/2010/main" val="3827578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F48D299A-6257-AC74-0FD7-6D22E29A5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0268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9E3D1709-B9E8-6689-9456-9D1A08D7B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0268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C714C56E-261C-2C43-2BCC-4B86E64EE0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68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7BD682FD-9976-0C80-A887-A4D6D2E292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8943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A9A5BE6C-6EDB-FAB6-4644-C243D0C50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8943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CB0F2787-5A74-A6DE-F13C-3D79E01FA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943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201E793D-C775-4026-041E-34664EC7CB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7618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804BD5F4-CAC4-3B9A-26F3-C0C183317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7618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B233CA27-29C3-9FC3-D859-9E09C4A5F8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7618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8B57295D-E6CF-D31C-B144-FCA5CB14DF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6293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AD0246CA-EA99-001F-02B9-8BA52DCE733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62940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3D355FF6-773D-9D18-B07A-AFAED992F8C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62940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1722478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61280"/>
          </a:xfrm>
          <a:prstGeom prst="rect">
            <a:avLst/>
          </a:prstGeom>
        </p:spPr>
      </p:pic>
      <p:pic>
        <p:nvPicPr>
          <p:cNvPr id="23" name="Image 22" descr="Bas_couv.png"/>
          <p:cNvPicPr>
            <a:picLocks noChangeAspect="1"/>
          </p:cNvPicPr>
          <p:nvPr userDrawn="1"/>
        </p:nvPicPr>
        <p:blipFill>
          <a:blip r:embed="rId3" cstate="print"/>
          <a:srcRect r="60243" b="722"/>
          <a:stretch>
            <a:fillRect/>
          </a:stretch>
        </p:blipFill>
        <p:spPr bwMode="gray">
          <a:xfrm>
            <a:off x="251520" y="5213040"/>
            <a:ext cx="3416493" cy="158400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4847169" y="5265205"/>
            <a:ext cx="7344833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2000" y="974400"/>
            <a:ext cx="6384000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3733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9200"/>
              </a:spcBef>
              <a:defRPr sz="2667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72000" y="3585600"/>
            <a:ext cx="6384000" cy="14796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667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9200"/>
              </a:spcBef>
              <a:defRPr sz="2667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GB" noProof="0"/>
              <a:t>Page: </a:t>
            </a:r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592000" y="5899200"/>
            <a:ext cx="5884800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200" b="1">
                <a:solidFill>
                  <a:schemeClr val="accent2"/>
                </a:solidFill>
              </a:defRPr>
            </a:lvl1pPr>
          </a:lstStyle>
          <a:p>
            <a:r>
              <a:rPr lang="fr-FR" err="1"/>
              <a:t>Reach</a:t>
            </a:r>
            <a:r>
              <a:rPr lang="fr-FR"/>
              <a:t> </a:t>
            </a:r>
            <a:r>
              <a:rPr lang="fr-FR" err="1"/>
              <a:t>every</a:t>
            </a:r>
            <a:r>
              <a:rPr lang="fr-FR"/>
              <a:t> </a:t>
            </a:r>
            <a:r>
              <a:rPr lang="fr-FR" err="1"/>
              <a:t>child</a:t>
            </a:r>
            <a:endParaRPr lang="fr-FR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5592000" y="6283200"/>
            <a:ext cx="5884800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1200" noProof="0">
                <a:solidFill>
                  <a:schemeClr val="accent3"/>
                </a:solidFill>
              </a:rPr>
              <a:t>www.gavi.org</a:t>
            </a: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672000" y="3391895"/>
            <a:ext cx="23376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18" name="Espace réservé pour une image  25"/>
          <p:cNvSpPr>
            <a:spLocks noGrp="1"/>
          </p:cNvSpPr>
          <p:nvPr>
            <p:ph type="pic" sz="quarter" idx="10" hasCustomPrompt="1"/>
          </p:nvPr>
        </p:nvSpPr>
        <p:spPr>
          <a:xfrm>
            <a:off x="6821913" y="0"/>
            <a:ext cx="5370089" cy="5158800"/>
          </a:xfrm>
          <a:custGeom>
            <a:avLst/>
            <a:gdLst>
              <a:gd name="connsiteX0" fmla="*/ 1929568 w 4027567"/>
              <a:gd name="connsiteY0" fmla="*/ 0 h 3869100"/>
              <a:gd name="connsiteX1" fmla="*/ 4027567 w 4027567"/>
              <a:gd name="connsiteY1" fmla="*/ 0 h 3869100"/>
              <a:gd name="connsiteX2" fmla="*/ 4027567 w 4027567"/>
              <a:gd name="connsiteY2" fmla="*/ 3869100 h 3869100"/>
              <a:gd name="connsiteX3" fmla="*/ 0 w 4027567"/>
              <a:gd name="connsiteY3" fmla="*/ 3869100 h 3869100"/>
              <a:gd name="connsiteX4" fmla="*/ 29823 w 4027567"/>
              <a:gd name="connsiteY4" fmla="*/ 3580448 h 3869100"/>
              <a:gd name="connsiteX5" fmla="*/ 1929568 w 4027567"/>
              <a:gd name="connsiteY5" fmla="*/ 0 h 386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7567" h="3869100">
                <a:moveTo>
                  <a:pt x="1929568" y="0"/>
                </a:moveTo>
                <a:lnTo>
                  <a:pt x="4027567" y="0"/>
                </a:lnTo>
                <a:lnTo>
                  <a:pt x="4027567" y="3869100"/>
                </a:lnTo>
                <a:lnTo>
                  <a:pt x="0" y="3869100"/>
                </a:lnTo>
                <a:lnTo>
                  <a:pt x="29823" y="3580448"/>
                </a:lnTo>
                <a:cubicBezTo>
                  <a:pt x="280550" y="2115735"/>
                  <a:pt x="1924285" y="945283"/>
                  <a:pt x="19295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72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Select your own photo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9"/>
            <a:ext cx="12192000" cy="287337"/>
          </a:xfrm>
          <a:solidFill>
            <a:schemeClr val="bg1"/>
          </a:solidFill>
        </p:spPr>
        <p:txBody>
          <a:bodyPr/>
          <a:lstStyle>
            <a:lvl1pPr>
              <a:defRPr sz="133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473244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+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5" descr="A picture containing ray, fish&#10;&#10;Description automatically generated">
            <a:extLst>
              <a:ext uri="{FF2B5EF4-FFF2-40B4-BE49-F238E27FC236}">
                <a16:creationId xmlns:a16="http://schemas.microsoft.com/office/drawing/2014/main" id="{E64479CB-DB0F-9D45-918A-B9BEDD2EC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72" r="15376"/>
          <a:stretch/>
        </p:blipFill>
        <p:spPr>
          <a:xfrm>
            <a:off x="-3" y="0"/>
            <a:ext cx="6096001" cy="6858000"/>
          </a:xfrm>
          <a:prstGeom prst="round1Rect">
            <a:avLst>
              <a:gd name="adj" fmla="val 14304"/>
            </a:avLst>
          </a:prstGeom>
        </p:spPr>
      </p:pic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DAB788B4-A63C-D849-B216-E7D266CBBA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F314B004-6AB6-8142-919B-E7ECC46845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5DA45A5-9E96-A540-A7CB-C6C50E73A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61533" y="445558"/>
            <a:ext cx="1304260" cy="480118"/>
          </a:xfrm>
          <a:prstGeom prst="rect">
            <a:avLst/>
          </a:prstGeom>
        </p:spPr>
      </p:pic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BFF0CE34-D1A8-0246-ADEF-5C8D775712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1963923"/>
            <a:ext cx="5064591" cy="3104603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spcAft>
                <a:spcPts val="0"/>
              </a:spcAft>
              <a:defRPr sz="3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356691001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+ Imag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86A756F5-203A-4C4F-9479-348B2905A66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501514" y="0"/>
            <a:ext cx="6690486" cy="6858000"/>
          </a:xfrm>
          <a:custGeom>
            <a:avLst/>
            <a:gdLst>
              <a:gd name="connsiteX0" fmla="*/ 0 w 7942912"/>
              <a:gd name="connsiteY0" fmla="*/ 0 h 6858000"/>
              <a:gd name="connsiteX1" fmla="*/ 7942912 w 7942912"/>
              <a:gd name="connsiteY1" fmla="*/ 0 h 6858000"/>
              <a:gd name="connsiteX2" fmla="*/ 7942912 w 7942912"/>
              <a:gd name="connsiteY2" fmla="*/ 6858000 h 6858000"/>
              <a:gd name="connsiteX3" fmla="*/ 704040 w 7942912"/>
              <a:gd name="connsiteY3" fmla="*/ 6858000 h 6858000"/>
              <a:gd name="connsiteX4" fmla="*/ 704040 w 7942912"/>
              <a:gd name="connsiteY4" fmla="*/ 704067 h 6858000"/>
              <a:gd name="connsiteX5" fmla="*/ 141865 w 7942912"/>
              <a:gd name="connsiteY5" fmla="*/ 1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2912" h="6858000">
                <a:moveTo>
                  <a:pt x="0" y="0"/>
                </a:moveTo>
                <a:lnTo>
                  <a:pt x="7942912" y="0"/>
                </a:lnTo>
                <a:lnTo>
                  <a:pt x="7942912" y="6858000"/>
                </a:lnTo>
                <a:lnTo>
                  <a:pt x="704040" y="6858000"/>
                </a:lnTo>
                <a:lnTo>
                  <a:pt x="704040" y="704067"/>
                </a:lnTo>
                <a:cubicBezTo>
                  <a:pt x="704040" y="363826"/>
                  <a:pt x="462698" y="79953"/>
                  <a:pt x="141865" y="143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144B-74C7-A148-8E87-6034061E0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1700213"/>
            <a:ext cx="4692628" cy="234609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9FFAF13-E12B-E54E-B2B2-5142A884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2309427"/>
            <a:ext cx="4692628" cy="251848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878A746-9E85-F24C-AD58-8F45F83396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9" y="5721999"/>
            <a:ext cx="4692628" cy="187359"/>
          </a:xfrm>
        </p:spPr>
        <p:txBody>
          <a:bodyPr anchor="b">
            <a:spAutoFit/>
          </a:bodyPr>
          <a:lstStyle>
            <a:lvl1pPr>
              <a:defRPr sz="12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goes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AFD6BA4-8A31-2C45-81C0-67141C06959C}"/>
              </a:ext>
            </a:extLst>
          </p:cNvPr>
          <p:cNvSpPr txBox="1">
            <a:spLocks/>
          </p:cNvSpPr>
          <p:nvPr userDrawn="1"/>
        </p:nvSpPr>
        <p:spPr>
          <a:xfrm>
            <a:off x="515938" y="6173816"/>
            <a:ext cx="1303626" cy="31588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>
                <a:solidFill>
                  <a:schemeClr val="bg2"/>
                </a:solidFill>
              </a:rPr>
              <a:t>gavi.org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10119D7-2EC9-4840-AC33-164E710183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51263" y="443457"/>
            <a:ext cx="1324800" cy="4860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81265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304925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49400" y="1687057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49400" y="1304925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D3B567E7-3D24-6F43-A35A-BBC5B9C571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5938" y="3786232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3E388B6-7D3E-7F4E-89BF-34EFDCA27B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49400" y="4168364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81671EB-257B-ED4B-947C-F1B6F4FDC8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49400" y="3786232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92691027-CA0E-E24A-BE52-C681CD1360B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98773" y="1304925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6C29C828-D0AF-8740-B636-DCE11FB048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32235" y="1687057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58CECF4C-60E6-054F-A58B-39ED49ED6A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32235" y="1304925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CD7BB1DF-4B0D-0046-AD00-F6E58908BDE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98773" y="3786232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DABD8D9-C71A-A446-8E62-82A359216E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32235" y="4168364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0340EBB2-1491-9444-9D25-3567B2AAB2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32235" y="3786232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074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23" name="Round Same-side Corner of Rectangle 22">
            <a:extLst>
              <a:ext uri="{FF2B5EF4-FFF2-40B4-BE49-F238E27FC236}">
                <a16:creationId xmlns:a16="http://schemas.microsoft.com/office/drawing/2014/main" id="{16D0EA1C-2C30-674C-9E0D-D3B85EFE8B44}"/>
              </a:ext>
            </a:extLst>
          </p:cNvPr>
          <p:cNvSpPr/>
          <p:nvPr userDrawn="1"/>
        </p:nvSpPr>
        <p:spPr>
          <a:xfrm rot="5400000" flipH="1">
            <a:off x="8698709" y="2420146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933F7F4-7E4A-AD4A-B080-3883C01BCEA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55149" y="5013397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66DF01F6-3014-6E4B-AB71-62673ED726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55149" y="4663313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49618F2-620F-A042-9095-E7C4C137E2E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57092" y="4846809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Round Same-side Corner of Rectangle 26">
            <a:extLst>
              <a:ext uri="{FF2B5EF4-FFF2-40B4-BE49-F238E27FC236}">
                <a16:creationId xmlns:a16="http://schemas.microsoft.com/office/drawing/2014/main" id="{CFB215F2-B96A-D14F-B549-E8D9FA660A0B}"/>
              </a:ext>
            </a:extLst>
          </p:cNvPr>
          <p:cNvSpPr/>
          <p:nvPr userDrawn="1"/>
        </p:nvSpPr>
        <p:spPr>
          <a:xfrm rot="5400000" flipH="1">
            <a:off x="8698709" y="791363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F2701821-5C13-4746-B598-28CE9EEFDFD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55149" y="3384614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8C928579-FF9D-8E4F-912D-F44BF03ECF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55149" y="3034530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B617E54E-8C7A-E24B-A3E6-FFD19643023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957092" y="3218026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id="{468DF2F5-0340-4C4E-8BAB-B68D68BDB1CC}"/>
              </a:ext>
            </a:extLst>
          </p:cNvPr>
          <p:cNvSpPr/>
          <p:nvPr userDrawn="1"/>
        </p:nvSpPr>
        <p:spPr>
          <a:xfrm rot="5400000" flipH="1">
            <a:off x="8698709" y="-837418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8297A7AF-4FD1-0044-A50C-5C0CE488521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55149" y="1755833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6C19D012-767E-A845-8105-4B4C488792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55149" y="1405749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DD5DD0FD-09C0-E049-944D-E6046E4FD56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957092" y="1589245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41022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498C8CE-3879-2F54-526A-4FB3BC35A614}"/>
              </a:ext>
            </a:extLst>
          </p:cNvPr>
          <p:cNvGrpSpPr/>
          <p:nvPr userDrawn="1"/>
        </p:nvGrpSpPr>
        <p:grpSpPr>
          <a:xfrm>
            <a:off x="506981" y="2354656"/>
            <a:ext cx="11169081" cy="3558782"/>
            <a:chOff x="506982" y="1923728"/>
            <a:chExt cx="8410120" cy="26797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FF8E22B8-C626-33CF-AF31-C216F15358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59702" y="1923728"/>
              <a:ext cx="2057400" cy="26797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51CC370D-D55C-CF1D-A84D-FC3FD269EF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33662" y="1923728"/>
              <a:ext cx="2209800" cy="267970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CF38F8D-CE10-398F-DC92-0410984D5C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607622" y="1923728"/>
              <a:ext cx="2209800" cy="26797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71C8FE21-D454-2669-5018-BDB88B7A4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06982" y="1923728"/>
              <a:ext cx="2184400" cy="2679700"/>
            </a:xfrm>
            <a:prstGeom prst="rect">
              <a:avLst/>
            </a:prstGeom>
          </p:spPr>
        </p:pic>
      </p:grp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469A369E-3216-3A94-D069-C4212D6C5B2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853194"/>
          </a:xfrm>
        </p:spPr>
        <p:txBody>
          <a:bodyPr numCol="1" spcCol="180000"/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A9C1315-921F-285F-D6BD-A177DE53DC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5643" y="3054704"/>
            <a:ext cx="2290922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F0999A6-8092-1A74-E3A2-26CC341F65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5643" y="2501966"/>
            <a:ext cx="2290922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F5E81801-D408-BD68-8EF8-821176E431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3362" y="3054704"/>
            <a:ext cx="2231105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E29D8EA-6114-4150-3B97-EAD0BB047B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3362" y="2501966"/>
            <a:ext cx="2231105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832C3EE2-E731-14E8-F235-F0DC107603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6559" y="3054704"/>
            <a:ext cx="2251850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514D2BC-4EB5-482F-640F-D4ECA3398E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6559" y="2501966"/>
            <a:ext cx="2251850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176B8D71-6027-E9D4-DE0B-4336DE4C87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44461" y="3054704"/>
            <a:ext cx="2290922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006DA17C-A871-793A-2C8F-F98A0EDA8E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44461" y="2501966"/>
            <a:ext cx="2290922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168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63869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DFBA0EA-6763-E017-8DB4-792094E5965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652260" y="1304924"/>
            <a:ext cx="5033328" cy="4608501"/>
          </a:xfrm>
        </p:spPr>
        <p:txBody>
          <a:bodyPr numCol="1" spcCol="180000">
            <a:noAutofit/>
          </a:bodyPr>
          <a:lstStyle>
            <a:lvl1pPr marL="0" indent="0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930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63869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7BA9708-B496-A663-CB06-FD4F2E3602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9525" y="3227929"/>
            <a:ext cx="5326063" cy="2685506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DFBA0EA-6763-E017-8DB4-792094E5965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345193" y="1304925"/>
            <a:ext cx="5340395" cy="312265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C205A0-AF05-E822-A6D1-8E80B889580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45193" y="5962960"/>
            <a:ext cx="5340395" cy="140488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Optional image caption</a:t>
            </a:r>
          </a:p>
        </p:txBody>
      </p:sp>
    </p:spTree>
    <p:extLst>
      <p:ext uri="{BB962C8B-B14F-4D97-AF65-F5344CB8AC3E}">
        <p14:creationId xmlns:p14="http://schemas.microsoft.com/office/powerpoint/2010/main" val="3377427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315BB4-CEA5-4429-26F4-D4B56B8BE1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59525" y="368300"/>
            <a:ext cx="5326063" cy="2685505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7BA9708-B496-A663-CB06-FD4F2E3602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9525" y="3227929"/>
            <a:ext cx="5326063" cy="2685506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2F1485A-E0B4-C14E-58C4-9144A8FEE29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45193" y="5962960"/>
            <a:ext cx="5340395" cy="140488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Optional image caption</a:t>
            </a:r>
          </a:p>
        </p:txBody>
      </p:sp>
    </p:spTree>
    <p:extLst>
      <p:ext uri="{BB962C8B-B14F-4D97-AF65-F5344CB8AC3E}">
        <p14:creationId xmlns:p14="http://schemas.microsoft.com/office/powerpoint/2010/main" val="113242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5" descr="A picture containing ray, fish&#10;&#10;Description automatically generated">
            <a:extLst>
              <a:ext uri="{FF2B5EF4-FFF2-40B4-BE49-F238E27FC236}">
                <a16:creationId xmlns:a16="http://schemas.microsoft.com/office/drawing/2014/main" id="{E64479CB-DB0F-9D45-918A-B9BEDD2EC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72" r="15376"/>
          <a:stretch/>
        </p:blipFill>
        <p:spPr>
          <a:xfrm>
            <a:off x="-3" y="0"/>
            <a:ext cx="6096001" cy="6858000"/>
          </a:xfrm>
          <a:prstGeom prst="round1Rect">
            <a:avLst>
              <a:gd name="adj" fmla="val 14304"/>
            </a:avLst>
          </a:prstGeom>
        </p:spPr>
      </p:pic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DAB788B4-A63C-D849-B216-E7D266CBBA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F314B004-6AB6-8142-919B-E7ECC46845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5DA45A5-9E96-A540-A7CB-C6C50E73A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61533" y="445558"/>
            <a:ext cx="1304260" cy="480118"/>
          </a:xfrm>
          <a:prstGeom prst="rect">
            <a:avLst/>
          </a:prstGeom>
        </p:spPr>
      </p:pic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BFF0CE34-D1A8-0246-ADEF-5C8D775712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1963923"/>
            <a:ext cx="5064591" cy="3104603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spcAft>
                <a:spcPts val="0"/>
              </a:spcAft>
              <a:defRPr sz="3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64368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7">
            <a:extLst>
              <a:ext uri="{FF2B5EF4-FFF2-40B4-BE49-F238E27FC236}">
                <a16:creationId xmlns:a16="http://schemas.microsoft.com/office/drawing/2014/main" id="{1426049D-A517-EA42-AFCA-8DDB22C6BA3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5588" y="-10508"/>
            <a:ext cx="5711376" cy="6879020"/>
          </a:xfrm>
          <a:custGeom>
            <a:avLst/>
            <a:gdLst>
              <a:gd name="connsiteX0" fmla="*/ 0 w 7962406"/>
              <a:gd name="connsiteY0" fmla="*/ 0 h 6857999"/>
              <a:gd name="connsiteX1" fmla="*/ 7962406 w 7962406"/>
              <a:gd name="connsiteY1" fmla="*/ 0 h 6857999"/>
              <a:gd name="connsiteX2" fmla="*/ 7962406 w 7962406"/>
              <a:gd name="connsiteY2" fmla="*/ 6857999 h 6857999"/>
              <a:gd name="connsiteX3" fmla="*/ 1019785 w 7962406"/>
              <a:gd name="connsiteY3" fmla="*/ 6857999 h 6857999"/>
              <a:gd name="connsiteX4" fmla="*/ 0 w 7962406"/>
              <a:gd name="connsiteY4" fmla="*/ 5838214 h 6857999"/>
              <a:gd name="connsiteX0" fmla="*/ 0 w 7962406"/>
              <a:gd name="connsiteY0" fmla="*/ 0 h 6857999"/>
              <a:gd name="connsiteX1" fmla="*/ 6039013 w 7962406"/>
              <a:gd name="connsiteY1" fmla="*/ 84083 h 6857999"/>
              <a:gd name="connsiteX2" fmla="*/ 7962406 w 7962406"/>
              <a:gd name="connsiteY2" fmla="*/ 6857999 h 6857999"/>
              <a:gd name="connsiteX3" fmla="*/ 1019785 w 7962406"/>
              <a:gd name="connsiteY3" fmla="*/ 6857999 h 6857999"/>
              <a:gd name="connsiteX4" fmla="*/ 0 w 7962406"/>
              <a:gd name="connsiteY4" fmla="*/ 5838214 h 6857999"/>
              <a:gd name="connsiteX5" fmla="*/ 0 w 7962406"/>
              <a:gd name="connsiteY5" fmla="*/ 0 h 6857999"/>
              <a:gd name="connsiteX0" fmla="*/ 0 w 7962406"/>
              <a:gd name="connsiteY0" fmla="*/ 10510 h 6868509"/>
              <a:gd name="connsiteX1" fmla="*/ 6144117 w 7962406"/>
              <a:gd name="connsiteY1" fmla="*/ 0 h 6868509"/>
              <a:gd name="connsiteX2" fmla="*/ 7962406 w 7962406"/>
              <a:gd name="connsiteY2" fmla="*/ 6868509 h 6868509"/>
              <a:gd name="connsiteX3" fmla="*/ 1019785 w 7962406"/>
              <a:gd name="connsiteY3" fmla="*/ 6868509 h 6868509"/>
              <a:gd name="connsiteX4" fmla="*/ 0 w 7962406"/>
              <a:gd name="connsiteY4" fmla="*/ 5848724 h 6868509"/>
              <a:gd name="connsiteX5" fmla="*/ 0 w 7962406"/>
              <a:gd name="connsiteY5" fmla="*/ 10510 h 6868509"/>
              <a:gd name="connsiteX0" fmla="*/ 0 w 6144117"/>
              <a:gd name="connsiteY0" fmla="*/ 10510 h 6868509"/>
              <a:gd name="connsiteX1" fmla="*/ 6144117 w 6144117"/>
              <a:gd name="connsiteY1" fmla="*/ 0 h 6868509"/>
              <a:gd name="connsiteX2" fmla="*/ 5660640 w 6144117"/>
              <a:gd name="connsiteY2" fmla="*/ 6563709 h 6868509"/>
              <a:gd name="connsiteX3" fmla="*/ 1019785 w 6144117"/>
              <a:gd name="connsiteY3" fmla="*/ 6868509 h 6868509"/>
              <a:gd name="connsiteX4" fmla="*/ 0 w 6144117"/>
              <a:gd name="connsiteY4" fmla="*/ 5848724 h 6868509"/>
              <a:gd name="connsiteX5" fmla="*/ 0 w 6144117"/>
              <a:gd name="connsiteY5" fmla="*/ 10510 h 6868509"/>
              <a:gd name="connsiteX0" fmla="*/ 0 w 6154626"/>
              <a:gd name="connsiteY0" fmla="*/ 10510 h 6879020"/>
              <a:gd name="connsiteX1" fmla="*/ 6144117 w 6154626"/>
              <a:gd name="connsiteY1" fmla="*/ 0 h 6879020"/>
              <a:gd name="connsiteX2" fmla="*/ 6154626 w 6154626"/>
              <a:gd name="connsiteY2" fmla="*/ 6879020 h 6879020"/>
              <a:gd name="connsiteX3" fmla="*/ 1019785 w 6154626"/>
              <a:gd name="connsiteY3" fmla="*/ 6868509 h 6879020"/>
              <a:gd name="connsiteX4" fmla="*/ 0 w 6154626"/>
              <a:gd name="connsiteY4" fmla="*/ 5848724 h 6879020"/>
              <a:gd name="connsiteX5" fmla="*/ 0 w 6154626"/>
              <a:gd name="connsiteY5" fmla="*/ 10510 h 687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4626" h="6879020">
                <a:moveTo>
                  <a:pt x="0" y="10510"/>
                </a:moveTo>
                <a:lnTo>
                  <a:pt x="6144117" y="0"/>
                </a:lnTo>
                <a:lnTo>
                  <a:pt x="6154626" y="6879020"/>
                </a:lnTo>
                <a:lnTo>
                  <a:pt x="1019785" y="6868509"/>
                </a:lnTo>
                <a:cubicBezTo>
                  <a:pt x="456573" y="6868509"/>
                  <a:pt x="0" y="6411936"/>
                  <a:pt x="0" y="5848724"/>
                </a:cubicBezTo>
                <a:lnTo>
                  <a:pt x="0" y="105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3203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7270696-0AB9-0445-9B12-E1B6CE40D3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85640" y="0"/>
            <a:ext cx="6506360" cy="6858000"/>
          </a:xfrm>
          <a:custGeom>
            <a:avLst/>
            <a:gdLst>
              <a:gd name="connsiteX0" fmla="*/ 0 w 6506360"/>
              <a:gd name="connsiteY0" fmla="*/ 0 h 6858000"/>
              <a:gd name="connsiteX1" fmla="*/ 6506360 w 6506360"/>
              <a:gd name="connsiteY1" fmla="*/ 0 h 6858000"/>
              <a:gd name="connsiteX2" fmla="*/ 6506360 w 6506360"/>
              <a:gd name="connsiteY2" fmla="*/ 6858000 h 6858000"/>
              <a:gd name="connsiteX3" fmla="*/ 816590 w 6506360"/>
              <a:gd name="connsiteY3" fmla="*/ 6858000 h 6858000"/>
              <a:gd name="connsiteX4" fmla="*/ 816590 w 6506360"/>
              <a:gd name="connsiteY4" fmla="*/ 939979 h 6858000"/>
              <a:gd name="connsiteX5" fmla="*/ 57657 w 6506360"/>
              <a:gd name="connsiteY5" fmla="*/ 8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360" h="6858000">
                <a:moveTo>
                  <a:pt x="0" y="0"/>
                </a:moveTo>
                <a:lnTo>
                  <a:pt x="6506360" y="0"/>
                </a:lnTo>
                <a:lnTo>
                  <a:pt x="6506360" y="6858000"/>
                </a:lnTo>
                <a:lnTo>
                  <a:pt x="816590" y="6858000"/>
                </a:lnTo>
                <a:lnTo>
                  <a:pt x="816590" y="939979"/>
                </a:lnTo>
                <a:cubicBezTo>
                  <a:pt x="816590" y="480656"/>
                  <a:pt x="490779" y="97429"/>
                  <a:pt x="57657" y="8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DCA613B-D18E-594C-9579-2E40707B7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3128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9139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7270696-0AB9-0445-9B12-E1B6CE40D3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85640" y="0"/>
            <a:ext cx="6506360" cy="6858000"/>
          </a:xfrm>
          <a:custGeom>
            <a:avLst/>
            <a:gdLst>
              <a:gd name="connsiteX0" fmla="*/ 0 w 6506360"/>
              <a:gd name="connsiteY0" fmla="*/ 0 h 6858000"/>
              <a:gd name="connsiteX1" fmla="*/ 6506360 w 6506360"/>
              <a:gd name="connsiteY1" fmla="*/ 0 h 6858000"/>
              <a:gd name="connsiteX2" fmla="*/ 6506360 w 6506360"/>
              <a:gd name="connsiteY2" fmla="*/ 6858000 h 6858000"/>
              <a:gd name="connsiteX3" fmla="*/ 816590 w 6506360"/>
              <a:gd name="connsiteY3" fmla="*/ 6858000 h 6858000"/>
              <a:gd name="connsiteX4" fmla="*/ 816590 w 6506360"/>
              <a:gd name="connsiteY4" fmla="*/ 939979 h 6858000"/>
              <a:gd name="connsiteX5" fmla="*/ 57657 w 6506360"/>
              <a:gd name="connsiteY5" fmla="*/ 8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360" h="6858000">
                <a:moveTo>
                  <a:pt x="0" y="0"/>
                </a:moveTo>
                <a:lnTo>
                  <a:pt x="6506360" y="0"/>
                </a:lnTo>
                <a:lnTo>
                  <a:pt x="6506360" y="6858000"/>
                </a:lnTo>
                <a:lnTo>
                  <a:pt x="816590" y="6858000"/>
                </a:lnTo>
                <a:lnTo>
                  <a:pt x="816590" y="939979"/>
                </a:lnTo>
                <a:cubicBezTo>
                  <a:pt x="816590" y="480656"/>
                  <a:pt x="490779" y="97429"/>
                  <a:pt x="57657" y="8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DCA613B-D18E-594C-9579-2E40707B7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3128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2F4BDEF-FEFC-0BDD-3EB4-7710855ED6AB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15937" y="1329378"/>
            <a:ext cx="5580062" cy="4637076"/>
          </a:xfrm>
        </p:spPr>
        <p:txBody>
          <a:bodyPr numCol="1" spcCol="180000" anchor="t">
            <a:no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Clr>
                <a:schemeClr val="bg2"/>
              </a:buClr>
              <a:buFont typeface="Arial" panose="020B0604020202020204" pitchFamily="34" charset="0"/>
              <a:buNone/>
              <a:defRPr sz="2800"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7D9C6B7-7323-827F-E01F-2EFDCE72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31287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 + Image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4360961"/>
            <a:ext cx="5234437" cy="1538516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3915591"/>
            <a:ext cx="5234437" cy="281103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1625" y="4360961"/>
            <a:ext cx="5234437" cy="1538516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1625" y="3915591"/>
            <a:ext cx="5234437" cy="281103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EF54ED7-3E2F-C8F7-553C-1DB155F7DBD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8" y="1304924"/>
            <a:ext cx="5234438" cy="2400167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F59FD3-6B56-67EF-C1E8-78C92005D9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441625" y="1304924"/>
            <a:ext cx="5234438" cy="2400167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900186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 + 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726649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328127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2282" y="3726649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328127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AD30B9DC-1666-7446-9DFD-F674A273B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846" y="3733177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3287807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EF54ED7-3E2F-C8F7-553C-1DB155F7DBD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8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F59FD3-6B56-67EF-C1E8-78C92005D9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52281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A59D731-0D13-EB6C-7B10-1B59D3D8C5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388626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460938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4050217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4050217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4056745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0250E06-295E-B6E6-95C4-089EF7886C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9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1638B5E-8DB0-EAFF-0CF3-8812AF05A9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49392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48EBF9A-10A9-92FA-05B2-3A9523883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846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D2E71522-4C4D-EAC4-2A71-F45B1F18D5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1369692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2079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2" name="Title Placeholder 1">
            <a:extLst>
              <a:ext uri="{FF2B5EF4-FFF2-40B4-BE49-F238E27FC236}">
                <a16:creationId xmlns:a16="http://schemas.microsoft.com/office/drawing/2014/main" id="{14F0825D-90B8-6120-7F14-9DC0960B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AF40E274-F0AF-0436-1F33-86E04DCC0D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9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DB2C3DC3-9DBF-095B-1AEB-4513EE50C64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1566849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BBD32EE-C0FF-E8CB-43E3-315A609AEF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9E2EB64B-500A-8201-8F3F-287FDE60FB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68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709BC01A-3AFB-CE31-0E4A-EE885FE2D5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943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CD03EE5B-6B86-7B77-E541-93CE051152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7618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F9CB884D-6999-7DC7-1825-FC60BEC935B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62940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F03D69DA-4061-E20B-1262-8A9F09B92D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90107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4DA3F266-6EB8-18CF-146E-FCE0EE2BCC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64275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2" name="Text Placeholder 6">
            <a:extLst>
              <a:ext uri="{FF2B5EF4-FFF2-40B4-BE49-F238E27FC236}">
                <a16:creationId xmlns:a16="http://schemas.microsoft.com/office/drawing/2014/main" id="{ABAC94EC-4D3A-CEAC-3763-AE5EBA8429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76189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CB8F9A8E-E04A-1CA2-A320-7A4AE6F70DD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62940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</p:spTree>
    <p:extLst>
      <p:ext uri="{BB962C8B-B14F-4D97-AF65-F5344CB8AC3E}">
        <p14:creationId xmlns:p14="http://schemas.microsoft.com/office/powerpoint/2010/main" val="26712898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45069581"/>
              </p:ext>
            </p:extLst>
          </p:nvPr>
        </p:nvGraphicFramePr>
        <p:xfrm>
          <a:off x="606585" y="2278196"/>
          <a:ext cx="11007608" cy="3618726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75190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</a:tblGrid>
              <a:tr h="3618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78195"/>
            <a:ext cx="11036388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3460438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582DFC-3D0D-D5F8-AA6B-5676C8C4B3BF}"/>
              </a:ext>
            </a:extLst>
          </p:cNvPr>
          <p:cNvSpPr>
            <a:spLocks noChangeAspect="1"/>
          </p:cNvSpPr>
          <p:nvPr userDrawn="1"/>
        </p:nvSpPr>
        <p:spPr>
          <a:xfrm>
            <a:off x="6227970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F486150-9219-560A-8B4F-FB551F786E68}"/>
              </a:ext>
            </a:extLst>
          </p:cNvPr>
          <p:cNvSpPr>
            <a:spLocks noChangeAspect="1"/>
          </p:cNvSpPr>
          <p:nvPr userDrawn="1"/>
        </p:nvSpPr>
        <p:spPr>
          <a:xfrm>
            <a:off x="8985924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18875"/>
            <a:ext cx="2767426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603" y="1818875"/>
            <a:ext cx="2746295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6" name="Text Placeholder 71">
            <a:extLst>
              <a:ext uri="{FF2B5EF4-FFF2-40B4-BE49-F238E27FC236}">
                <a16:creationId xmlns:a16="http://schemas.microsoft.com/office/drawing/2014/main" id="{9DFB2CE5-A177-E72D-3CD4-2646E4DCE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141" y="1818875"/>
            <a:ext cx="2745959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7" name="Text Placeholder 71">
            <a:extLst>
              <a:ext uri="{FF2B5EF4-FFF2-40B4-BE49-F238E27FC236}">
                <a16:creationId xmlns:a16="http://schemas.microsoft.com/office/drawing/2014/main" id="{7A262EC1-F639-E81C-3343-3DA348DA92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100" y="1818875"/>
            <a:ext cx="2773719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6471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7F661011-0524-7D80-F0B1-7EB66B450A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361059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5F501377-4DE1-C96B-B5CB-4675C424B7F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00140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1120A03-3A4D-1301-C17A-86C4C160588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48429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32194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95489908"/>
              </p:ext>
            </p:extLst>
          </p:nvPr>
        </p:nvGraphicFramePr>
        <p:xfrm>
          <a:off x="606585" y="2265316"/>
          <a:ext cx="11007610" cy="361871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20152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2456329606"/>
                    </a:ext>
                  </a:extLst>
                </a:gridCol>
              </a:tblGrid>
              <a:tr h="36187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65316"/>
            <a:ext cx="11042014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2892295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05995"/>
            <a:ext cx="2217229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9882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6471" y="2567720"/>
            <a:ext cx="2193481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7F661011-0524-7D80-F0B1-7EB66B450A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06338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2428D8F-1413-2F6F-66F0-EA64E72C6F19}"/>
              </a:ext>
            </a:extLst>
          </p:cNvPr>
          <p:cNvSpPr>
            <a:spLocks noChangeAspect="1"/>
          </p:cNvSpPr>
          <p:nvPr userDrawn="1"/>
        </p:nvSpPr>
        <p:spPr>
          <a:xfrm>
            <a:off x="510861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71">
            <a:extLst>
              <a:ext uri="{FF2B5EF4-FFF2-40B4-BE49-F238E27FC236}">
                <a16:creationId xmlns:a16="http://schemas.microsoft.com/office/drawing/2014/main" id="{ED2B6425-619B-AFAF-1CF5-12D51DA095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06206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2048595-A0EA-7BB4-A2D8-622DB0779CA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22662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1A4FAF-CCB7-1F56-BEE2-622CF1A54FAB}"/>
              </a:ext>
            </a:extLst>
          </p:cNvPr>
          <p:cNvSpPr>
            <a:spLocks noChangeAspect="1"/>
          </p:cNvSpPr>
          <p:nvPr userDrawn="1"/>
        </p:nvSpPr>
        <p:spPr>
          <a:xfrm>
            <a:off x="7304231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71">
            <a:extLst>
              <a:ext uri="{FF2B5EF4-FFF2-40B4-BE49-F238E27FC236}">
                <a16:creationId xmlns:a16="http://schemas.microsoft.com/office/drawing/2014/main" id="{AD33553F-FF2E-A084-58B1-CABD32043C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1818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E55650A2-C067-405B-1B74-AC970B406C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218274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65D2802-7493-9694-05E4-80CC2EF9B231}"/>
              </a:ext>
            </a:extLst>
          </p:cNvPr>
          <p:cNvSpPr>
            <a:spLocks noChangeAspect="1"/>
          </p:cNvSpPr>
          <p:nvPr userDrawn="1"/>
        </p:nvSpPr>
        <p:spPr>
          <a:xfrm>
            <a:off x="9512554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71">
            <a:extLst>
              <a:ext uri="{FF2B5EF4-FFF2-40B4-BE49-F238E27FC236}">
                <a16:creationId xmlns:a16="http://schemas.microsoft.com/office/drawing/2014/main" id="{71110D7A-CD1D-2C97-57A0-9A17C8D313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10141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4E1F3181-D3F3-3AA6-E3A7-A60D86BCE4F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426597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6162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20648469"/>
              </p:ext>
            </p:extLst>
          </p:nvPr>
        </p:nvGraphicFramePr>
        <p:xfrm>
          <a:off x="577178" y="2265316"/>
          <a:ext cx="11007612" cy="361871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183460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456329606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168740535"/>
                    </a:ext>
                  </a:extLst>
                </a:gridCol>
              </a:tblGrid>
              <a:tr h="36187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65315"/>
            <a:ext cx="11006985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7178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78D6D93-FD32-F6AE-2A57-61C348C02B3E}"/>
              </a:ext>
            </a:extLst>
          </p:cNvPr>
          <p:cNvSpPr>
            <a:spLocks noChangeAspect="1"/>
          </p:cNvSpPr>
          <p:nvPr userDrawn="1"/>
        </p:nvSpPr>
        <p:spPr>
          <a:xfrm>
            <a:off x="251501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Placeholder 71">
            <a:extLst>
              <a:ext uri="{FF2B5EF4-FFF2-40B4-BE49-F238E27FC236}">
                <a16:creationId xmlns:a16="http://schemas.microsoft.com/office/drawing/2014/main" id="{21AE5853-8A99-8A93-1D01-2F7FCE23E3D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11179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1AA430BA-739B-1F40-97FF-53B14467EF8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11180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C0E5BE5-8378-48E2-C8D1-F22E49536780}"/>
              </a:ext>
            </a:extLst>
          </p:cNvPr>
          <p:cNvSpPr>
            <a:spLocks noChangeAspect="1"/>
          </p:cNvSpPr>
          <p:nvPr userDrawn="1"/>
        </p:nvSpPr>
        <p:spPr>
          <a:xfrm>
            <a:off x="4364033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Placeholder 71">
            <a:extLst>
              <a:ext uri="{FF2B5EF4-FFF2-40B4-BE49-F238E27FC236}">
                <a16:creationId xmlns:a16="http://schemas.microsoft.com/office/drawing/2014/main" id="{DDCEF4C9-0B45-4A5E-2D03-31D3672575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60193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B994265A-DDDF-4B03-8D82-FB42EFBCBC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260194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F31CF81-312F-837D-5714-92C7014354C5}"/>
              </a:ext>
            </a:extLst>
          </p:cNvPr>
          <p:cNvSpPr>
            <a:spLocks noChangeAspect="1"/>
          </p:cNvSpPr>
          <p:nvPr userDrawn="1"/>
        </p:nvSpPr>
        <p:spPr>
          <a:xfrm>
            <a:off x="619983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Placeholder 71">
            <a:extLst>
              <a:ext uri="{FF2B5EF4-FFF2-40B4-BE49-F238E27FC236}">
                <a16:creationId xmlns:a16="http://schemas.microsoft.com/office/drawing/2014/main" id="{62AEAA69-3020-A0FF-5608-7AFD7A5D29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5999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79626162-0EE9-3BA8-0CDF-67028FE32F1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096000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4AB8F32-B492-2CD9-826C-E5C5378592C9}"/>
              </a:ext>
            </a:extLst>
          </p:cNvPr>
          <p:cNvSpPr>
            <a:spLocks noChangeAspect="1"/>
          </p:cNvSpPr>
          <p:nvPr userDrawn="1"/>
        </p:nvSpPr>
        <p:spPr>
          <a:xfrm>
            <a:off x="8035644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3F1D7A91-7111-6E5C-279C-1B1D9695082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31804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0E2562B9-545B-AF00-D9F9-44E167A11B9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931805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45C6367-A74F-1C2C-672E-F2E6078D3C68}"/>
              </a:ext>
            </a:extLst>
          </p:cNvPr>
          <p:cNvSpPr>
            <a:spLocks noChangeAspect="1"/>
          </p:cNvSpPr>
          <p:nvPr userDrawn="1"/>
        </p:nvSpPr>
        <p:spPr>
          <a:xfrm>
            <a:off x="9847196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5865903F-F98B-94C0-7563-3A297E41DA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43356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CAB912CE-814A-19EE-2402-D55C72FA588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743357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85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85DA45A5-9E96-A540-A7CB-C6C50E73A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5558"/>
            <a:ext cx="1304260" cy="480118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5CF2AFF-6382-CC47-A9B2-6962575BD2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6096001" cy="6858000"/>
          </a:xfrm>
          <a:prstGeom prst="round1Rect">
            <a:avLst>
              <a:gd name="adj" fmla="val 14462"/>
            </a:avLst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0061CA4A-3267-0A05-192C-5D4306FFB8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1A9FCAB2-BA25-DBAB-7A6E-265C86348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22740184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ual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03BAA2C-9254-B18D-A058-251E52C66E8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06880639"/>
              </p:ext>
            </p:extLst>
          </p:nvPr>
        </p:nvGraphicFramePr>
        <p:xfrm>
          <a:off x="606585" y="2278196"/>
          <a:ext cx="11007612" cy="3618726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917301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227914870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386396939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442862435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496167856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936398145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3251811526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298212362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474312375"/>
                    </a:ext>
                  </a:extLst>
                </a:gridCol>
              </a:tblGrid>
              <a:tr h="3618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78195"/>
            <a:ext cx="11036388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3460438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582DFC-3D0D-D5F8-AA6B-5676C8C4B3BF}"/>
              </a:ext>
            </a:extLst>
          </p:cNvPr>
          <p:cNvSpPr>
            <a:spLocks noChangeAspect="1"/>
          </p:cNvSpPr>
          <p:nvPr userDrawn="1"/>
        </p:nvSpPr>
        <p:spPr>
          <a:xfrm>
            <a:off x="6227970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F486150-9219-560A-8B4F-FB551F786E68}"/>
              </a:ext>
            </a:extLst>
          </p:cNvPr>
          <p:cNvSpPr>
            <a:spLocks noChangeAspect="1"/>
          </p:cNvSpPr>
          <p:nvPr userDrawn="1"/>
        </p:nvSpPr>
        <p:spPr>
          <a:xfrm>
            <a:off x="8985924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18875"/>
            <a:ext cx="2767426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603" y="1818875"/>
            <a:ext cx="2746295" cy="300442"/>
          </a:xfrm>
        </p:spPr>
        <p:txBody>
          <a:bodyPr lIns="108000" rIns="288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6" name="Text Placeholder 71">
            <a:extLst>
              <a:ext uri="{FF2B5EF4-FFF2-40B4-BE49-F238E27FC236}">
                <a16:creationId xmlns:a16="http://schemas.microsoft.com/office/drawing/2014/main" id="{9DFB2CE5-A177-E72D-3CD4-2646E4DCE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141" y="1818875"/>
            <a:ext cx="2745959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7" name="Text Placeholder 71">
            <a:extLst>
              <a:ext uri="{FF2B5EF4-FFF2-40B4-BE49-F238E27FC236}">
                <a16:creationId xmlns:a16="http://schemas.microsoft.com/office/drawing/2014/main" id="{7A262EC1-F639-E81C-3343-3DA348DA92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100" y="1818875"/>
            <a:ext cx="2773719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031F97C-D610-4D45-F78B-D175D9A0E75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485839" y="2583275"/>
            <a:ext cx="8012329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F72A2C-EC93-1960-E000-9D1BE3C473D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18374" y="2588233"/>
            <a:ext cx="2451893" cy="380567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B3311CB-DC37-BF2B-8E33-872990686A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20770" y="3112528"/>
            <a:ext cx="2477398" cy="380567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C6A5BFA-3D10-182C-1A20-2F9F25DA5EC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18374" y="3112528"/>
            <a:ext cx="8012329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3D306BC-6AA0-5B15-EAD0-1C4B6C007AE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18374" y="3636823"/>
            <a:ext cx="10779794" cy="38056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F279148-11D1-D193-7504-E15A8DBBB7E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947773" y="4161117"/>
            <a:ext cx="9537643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7F7FC01-6091-5D90-D333-FA5671F43B8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492654" y="4685411"/>
            <a:ext cx="3986410" cy="38056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3990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645879FE-583A-DE44-88BA-EB276A69E0F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592778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29D7B8B-35CA-A145-A474-98CA941C891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15938" y="2081213"/>
            <a:ext cx="11153775" cy="3832225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547917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54A1155-34EB-A04A-AA96-8DCEA2A0B8A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8" y="1304925"/>
            <a:ext cx="11160125" cy="4608513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26744043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Int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54A1155-34EB-A04A-AA96-8DCEA2A0B8A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8" y="2186941"/>
            <a:ext cx="11160125" cy="372649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B67ED7-707C-628A-DD8C-8D05275A882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31133" y="1304924"/>
            <a:ext cx="11144930" cy="760095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76628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F41B758-C970-D84A-B3ED-8A3CB892A83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2750" y="366371"/>
            <a:ext cx="4913313" cy="554706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19062457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+ Key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2951067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F41B758-C970-D84A-B3ED-8A3CB892A83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2750" y="366371"/>
            <a:ext cx="4913313" cy="554706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  <p:sp>
        <p:nvSpPr>
          <p:cNvPr id="12" name="Table Placeholder 13">
            <a:extLst>
              <a:ext uri="{FF2B5EF4-FFF2-40B4-BE49-F238E27FC236}">
                <a16:creationId xmlns:a16="http://schemas.microsoft.com/office/drawing/2014/main" id="{0471F0B8-12A0-7A45-8C7A-E02063FE5C87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31813" y="4531663"/>
            <a:ext cx="5564187" cy="1381775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here to insert table of key statistics</a:t>
            </a:r>
          </a:p>
        </p:txBody>
      </p:sp>
    </p:spTree>
    <p:extLst>
      <p:ext uri="{BB962C8B-B14F-4D97-AF65-F5344CB8AC3E}">
        <p14:creationId xmlns:p14="http://schemas.microsoft.com/office/powerpoint/2010/main" val="32434041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F7144900-27CB-F8C8-8750-EBFD50556D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7" y="1738603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371966-686F-3873-1B61-8D4F2F1781A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09056" y="1738603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1BA048F-6972-4609-34F2-EF8FDBBDB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34278" y="1915486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224FF60B-6BD0-9B1E-2959-11D6263640A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5937" y="3998564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2DB6CCCB-718D-70C8-7A09-2EE0D714452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09056" y="3998564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6878B28-F503-455B-0FEA-80DE709054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34278" y="4175447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AADD6C4-F1D9-F92B-C5FD-4B4DA8B17C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333196" y="1915486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5E09E69-6CAD-B355-9823-320AB8FAE6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333196" y="4175447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82368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9DD9632F-ADC6-0F07-8F3F-62F1AF846E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8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6BDD17B-1F38-C02C-FBE9-A0D8E16AB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9411" y="1711994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5EC710C-2932-CFFF-F55D-955597F0FB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35796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247CB122-DF3E-CDA7-027B-26E525434A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27232" y="1711994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27971BF0-784D-F3CF-2C6F-CA518054204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20024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0B2CA69D-267F-C90D-4248-B4C35F26D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11460" y="1711994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9">
            <a:extLst>
              <a:ext uri="{FF2B5EF4-FFF2-40B4-BE49-F238E27FC236}">
                <a16:creationId xmlns:a16="http://schemas.microsoft.com/office/drawing/2014/main" id="{5897A2C1-9865-7BB8-2197-358370EFD4A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5938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62920B1E-EBA9-626D-6305-A1ADAE904D1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99411" y="3155667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544F1E77-8814-8A3B-D86A-076D4023AC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35796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C7619CC2-0DAA-26FC-AEAA-30394D48883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27232" y="3155667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Picture Placeholder 9">
            <a:extLst>
              <a:ext uri="{FF2B5EF4-FFF2-40B4-BE49-F238E27FC236}">
                <a16:creationId xmlns:a16="http://schemas.microsoft.com/office/drawing/2014/main" id="{8FAFCD1B-5A84-929A-D622-CC609C41B00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220024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32DEC219-4AAE-290C-5636-F2670570011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411460" y="3155667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id="{B2CF404E-74E2-7F8B-678B-6E7F764D9B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15938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494146F5-9D36-2EF7-388E-A72B6DA0D9B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99411" y="4599456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9">
            <a:extLst>
              <a:ext uri="{FF2B5EF4-FFF2-40B4-BE49-F238E27FC236}">
                <a16:creationId xmlns:a16="http://schemas.microsoft.com/office/drawing/2014/main" id="{B71BEAAD-C8C5-6988-5CBE-F7E30241059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335796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138E6919-019E-02BB-5D0D-FF9C1214241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27232" y="4599456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50AEE6D7-E551-8465-B986-00D61EB973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220024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EABA07AD-B083-3DC8-2E9C-6607785D0D9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411460" y="4599456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8114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9DD9632F-ADC6-0F07-8F3F-62F1AF846E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9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6BDD17B-1F38-C02C-FBE9-A0D8E16AB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6367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0A36E1BF-5D7A-3667-C65B-2DB32E2BD38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5939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4" name="Text Placeholder 15">
            <a:extLst>
              <a:ext uri="{FF2B5EF4-FFF2-40B4-BE49-F238E27FC236}">
                <a16:creationId xmlns:a16="http://schemas.microsoft.com/office/drawing/2014/main" id="{A3EF6248-9648-B0CE-3E04-C8F8A63036E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596367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Picture Placeholder 9">
            <a:extLst>
              <a:ext uri="{FF2B5EF4-FFF2-40B4-BE49-F238E27FC236}">
                <a16:creationId xmlns:a16="http://schemas.microsoft.com/office/drawing/2014/main" id="{C5444EBA-19D0-8678-BDDD-147CE44BC1E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515939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7D5C4711-97F4-DDD0-D960-DEDF44E5F47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596367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Picture Placeholder 9">
            <a:extLst>
              <a:ext uri="{FF2B5EF4-FFF2-40B4-BE49-F238E27FC236}">
                <a16:creationId xmlns:a16="http://schemas.microsoft.com/office/drawing/2014/main" id="{E65DD9AF-BC5A-0D6D-203A-19C299826DFB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15939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50F33994-9EA1-2A51-A537-50F4FB57B23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596367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9" name="Picture Placeholder 9">
            <a:extLst>
              <a:ext uri="{FF2B5EF4-FFF2-40B4-BE49-F238E27FC236}">
                <a16:creationId xmlns:a16="http://schemas.microsoft.com/office/drawing/2014/main" id="{F4BC789A-02DE-1B25-C17D-56031BFFAC7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57530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397D8B8C-1AD2-D2A1-C4BA-DC06F2B6EF6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437958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1" name="Picture Placeholder 9">
            <a:extLst>
              <a:ext uri="{FF2B5EF4-FFF2-40B4-BE49-F238E27FC236}">
                <a16:creationId xmlns:a16="http://schemas.microsoft.com/office/drawing/2014/main" id="{96F24F90-0E84-D6E6-53DE-5CA754BCC220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57530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FEE53D37-03B9-FEA3-D9B3-377C5ACE8FB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437958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3" name="Picture Placeholder 9">
            <a:extLst>
              <a:ext uri="{FF2B5EF4-FFF2-40B4-BE49-F238E27FC236}">
                <a16:creationId xmlns:a16="http://schemas.microsoft.com/office/drawing/2014/main" id="{D91880C0-5866-3A2D-E9A1-293A080C3CB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357530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4" name="Text Placeholder 15">
            <a:extLst>
              <a:ext uri="{FF2B5EF4-FFF2-40B4-BE49-F238E27FC236}">
                <a16:creationId xmlns:a16="http://schemas.microsoft.com/office/drawing/2014/main" id="{68479F4A-C40B-C6DF-03E8-C507FF3D4573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437958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Picture Placeholder 9">
            <a:extLst>
              <a:ext uri="{FF2B5EF4-FFF2-40B4-BE49-F238E27FC236}">
                <a16:creationId xmlns:a16="http://schemas.microsoft.com/office/drawing/2014/main" id="{C62DBBD6-D33E-DF74-5AE8-96D1913C8C20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357530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05529239-A4B5-258D-03F5-01D3ADFE887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437958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7" name="Picture Placeholder 9">
            <a:extLst>
              <a:ext uri="{FF2B5EF4-FFF2-40B4-BE49-F238E27FC236}">
                <a16:creationId xmlns:a16="http://schemas.microsoft.com/office/drawing/2014/main" id="{114AD459-859C-6C0F-FB75-4B02606E57B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199122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8" name="Text Placeholder 15">
            <a:extLst>
              <a:ext uri="{FF2B5EF4-FFF2-40B4-BE49-F238E27FC236}">
                <a16:creationId xmlns:a16="http://schemas.microsoft.com/office/drawing/2014/main" id="{4EAF0426-CCDA-221A-38EC-BBD417EBF569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9279550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Picture Placeholder 9">
            <a:extLst>
              <a:ext uri="{FF2B5EF4-FFF2-40B4-BE49-F238E27FC236}">
                <a16:creationId xmlns:a16="http://schemas.microsoft.com/office/drawing/2014/main" id="{EF2E7661-7F3A-851E-C60B-815DA8CE2A1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199122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0" name="Text Placeholder 15">
            <a:extLst>
              <a:ext uri="{FF2B5EF4-FFF2-40B4-BE49-F238E27FC236}">
                <a16:creationId xmlns:a16="http://schemas.microsoft.com/office/drawing/2014/main" id="{8748A2D7-29EB-EEF8-E6A5-383DA278969D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9279550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1" name="Picture Placeholder 9">
            <a:extLst>
              <a:ext uri="{FF2B5EF4-FFF2-40B4-BE49-F238E27FC236}">
                <a16:creationId xmlns:a16="http://schemas.microsoft.com/office/drawing/2014/main" id="{E88761E4-7653-636A-0723-500AE4782BC6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199122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B10E2844-BD47-9C07-357D-9EA651BBCA6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9279550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3" name="Picture Placeholder 9">
            <a:extLst>
              <a:ext uri="{FF2B5EF4-FFF2-40B4-BE49-F238E27FC236}">
                <a16:creationId xmlns:a16="http://schemas.microsoft.com/office/drawing/2014/main" id="{310F2473-00CD-C33D-50C3-3F40271F3927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8199122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4" name="Text Placeholder 15">
            <a:extLst>
              <a:ext uri="{FF2B5EF4-FFF2-40B4-BE49-F238E27FC236}">
                <a16:creationId xmlns:a16="http://schemas.microsoft.com/office/drawing/2014/main" id="{789611C4-8E98-E2CF-35EB-922860C66E0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9279550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2853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1187F35-DC43-A850-FE4F-7D60E8ED7A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>
            <a:normAutofit/>
          </a:bodyPr>
          <a:lstStyle>
            <a:lvl1pPr marL="457200" indent="-457200">
              <a:spcBef>
                <a:spcPts val="18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4199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2F82B885-0103-7D42-AE00-61FB2FE0C2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6096001" cy="6858000"/>
          </a:xfrm>
          <a:custGeom>
            <a:avLst/>
            <a:gdLst>
              <a:gd name="connsiteX0" fmla="*/ 3022951 w 6096001"/>
              <a:gd name="connsiteY0" fmla="*/ 1876235 h 6858000"/>
              <a:gd name="connsiteX1" fmla="*/ 2208500 w 6096001"/>
              <a:gd name="connsiteY1" fmla="*/ 2461578 h 6858000"/>
              <a:gd name="connsiteX2" fmla="*/ 2208500 w 6096001"/>
              <a:gd name="connsiteY2" fmla="*/ 2993835 h 6858000"/>
              <a:gd name="connsiteX3" fmla="*/ 2859036 w 6096001"/>
              <a:gd name="connsiteY3" fmla="*/ 2643188 h 6858000"/>
              <a:gd name="connsiteX4" fmla="*/ 2859036 w 6096001"/>
              <a:gd name="connsiteY4" fmla="*/ 4981766 h 6858000"/>
              <a:gd name="connsiteX5" fmla="*/ 3371270 w 6096001"/>
              <a:gd name="connsiteY5" fmla="*/ 4981766 h 6858000"/>
              <a:gd name="connsiteX6" fmla="*/ 3371270 w 6096001"/>
              <a:gd name="connsiteY6" fmla="*/ 1876235 h 6858000"/>
              <a:gd name="connsiteX7" fmla="*/ 0 w 6096001"/>
              <a:gd name="connsiteY7" fmla="*/ 0 h 6858000"/>
              <a:gd name="connsiteX8" fmla="*/ 5214397 w 6096001"/>
              <a:gd name="connsiteY8" fmla="*/ 0 h 6858000"/>
              <a:gd name="connsiteX9" fmla="*/ 6096001 w 6096001"/>
              <a:gd name="connsiteY9" fmla="*/ 881604 h 6858000"/>
              <a:gd name="connsiteX10" fmla="*/ 6096001 w 6096001"/>
              <a:gd name="connsiteY10" fmla="*/ 6858000 h 6858000"/>
              <a:gd name="connsiteX11" fmla="*/ 0 w 609600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1" h="6858000">
                <a:moveTo>
                  <a:pt x="3022951" y="1876235"/>
                </a:moveTo>
                <a:cubicBezTo>
                  <a:pt x="2752748" y="2187766"/>
                  <a:pt x="2482545" y="2379155"/>
                  <a:pt x="2208500" y="2461578"/>
                </a:cubicBezTo>
                <a:lnTo>
                  <a:pt x="2208500" y="2993835"/>
                </a:lnTo>
                <a:cubicBezTo>
                  <a:pt x="2426199" y="2942146"/>
                  <a:pt x="2640057" y="2824798"/>
                  <a:pt x="2859036" y="2643188"/>
                </a:cubicBezTo>
                <a:lnTo>
                  <a:pt x="2859036" y="4981766"/>
                </a:lnTo>
                <a:lnTo>
                  <a:pt x="3371270" y="4981766"/>
                </a:lnTo>
                <a:lnTo>
                  <a:pt x="3371270" y="1876235"/>
                </a:ln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720000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86D095-697A-1E47-8E9F-EB12D0E9F6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5558"/>
            <a:ext cx="1304260" cy="480118"/>
          </a:xfrm>
          <a:prstGeom prst="rect">
            <a:avLst/>
          </a:prstGeom>
        </p:spPr>
      </p:pic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814918A3-C773-18F8-ADDE-EC691CAF16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9" name="Text Placeholder 31">
            <a:extLst>
              <a:ext uri="{FF2B5EF4-FFF2-40B4-BE49-F238E27FC236}">
                <a16:creationId xmlns:a16="http://schemas.microsoft.com/office/drawing/2014/main" id="{B0C1A345-F393-A646-D204-1844335C51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8187563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6275323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6275323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1187F35-DC43-A850-FE4F-7D60E8ED7A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5376371" cy="4204608"/>
          </a:xfrm>
        </p:spPr>
        <p:txBody>
          <a:bodyPr numCol="1" spcCol="360000">
            <a:normAutofit/>
          </a:bodyPr>
          <a:lstStyle>
            <a:lvl1pPr marL="457200" indent="-4572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1F8B0E5-465B-1592-BFB3-5F01C3B0E69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32637" y="1708830"/>
            <a:ext cx="664405" cy="4204608"/>
          </a:xfrm>
        </p:spPr>
        <p:txBody>
          <a:bodyPr numCol="1" spcCol="360000">
            <a:normAutofit/>
          </a:bodyPr>
          <a:lstStyle>
            <a:lvl1pPr marL="0" indent="0" algn="r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None/>
              <a:defRPr sz="2400" b="0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X</a:t>
            </a:r>
          </a:p>
          <a:p>
            <a:pPr lvl="0"/>
            <a:endParaRPr lang="en-GB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A8C7E29-42A4-2542-6547-ACCD8C92B2B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68539" y="366371"/>
            <a:ext cx="4307523" cy="5530549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619273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517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89570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669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Dark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B746B08-255A-2748-8A21-40BE94A17FD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188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Key Sta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90FAF2-2869-2B9B-5880-4EE57045B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28" y="1249683"/>
            <a:ext cx="11208352" cy="269081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GB"/>
              <a:t>XXXXXX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F9BA01A-4636-2441-F8D0-2E265BF7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B746B08-255A-2748-8A21-40BE94A17FD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751308-8682-E296-A343-1719555B3C95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A1AFB23D-B299-93C8-2304-575B5ED9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A4BBC3E9-F3A2-C188-5A3A-9D714331C8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4AB32E5-85C1-B8E6-505F-2580C9B2E9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4053840"/>
            <a:ext cx="6364924" cy="1668779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0654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st_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logo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3" name="slide_number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40D076A2-5E72-43BB-BCBB-CCBA1CB8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7567" y="6340410"/>
            <a:ext cx="9758161" cy="376238"/>
          </a:xfrm>
        </p:spPr>
        <p:txBody>
          <a:bodyPr>
            <a:normAutofit/>
          </a:bodyPr>
          <a:lstStyle>
            <a:lvl1pPr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_right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484991" y="804721"/>
            <a:ext cx="4523581" cy="5307695"/>
          </a:xfrm>
        </p:spPr>
        <p:txBody>
          <a:bodyPr numCol="1" spcCol="180000" anchor="ctr"/>
          <a:lstStyle>
            <a:lvl1pPr marL="0" indent="0"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228600" indent="-228600">
              <a:lnSpc>
                <a:spcPct val="100000"/>
              </a:lnSpc>
              <a:spcAft>
                <a:spcPts val="1200"/>
              </a:spcAft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573088" indent="-231775">
              <a:lnSpc>
                <a:spcPct val="100000"/>
              </a:lnSpc>
              <a:spcAft>
                <a:spcPts val="1200"/>
              </a:spcAft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plot_left">
            <a:extLst>
              <a:ext uri="{FF2B5EF4-FFF2-40B4-BE49-F238E27FC236}">
                <a16:creationId xmlns:a16="http://schemas.microsoft.com/office/drawing/2014/main" id="{8457724F-C69E-3B6B-521F-734C42AB1A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8226" y="775859"/>
            <a:ext cx="7216766" cy="54579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_title">
            <a:extLst>
              <a:ext uri="{FF2B5EF4-FFF2-40B4-BE49-F238E27FC236}">
                <a16:creationId xmlns:a16="http://schemas.microsoft.com/office/drawing/2014/main" id="{A6CCEA59-7244-B9A2-D299-FD2E5F09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6" y="247398"/>
            <a:ext cx="11407839" cy="5927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92799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ter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logo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5" name="footer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sp>
        <p:nvSpPr>
          <p:cNvPr id="13" name="slide_number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plot">
            <a:extLst>
              <a:ext uri="{FF2B5EF4-FFF2-40B4-BE49-F238E27FC236}">
                <a16:creationId xmlns:a16="http://schemas.microsoft.com/office/drawing/2014/main" id="{8457724F-C69E-3B6B-521F-734C42AB1A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9418" y="921875"/>
            <a:ext cx="7970981" cy="5092373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19579" y="951714"/>
            <a:ext cx="3516712" cy="5032694"/>
          </a:xfrm>
        </p:spPr>
        <p:txBody>
          <a:bodyPr numCol="1" spcCol="180000" anchor="ctr"/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341313" indent="-230188">
              <a:spcAft>
                <a:spcPts val="200"/>
              </a:spcAft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spcAft>
                <a:spcPts val="200"/>
              </a:spcAft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spcAft>
                <a:spcPts val="200"/>
              </a:spcAft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spcAft>
                <a:spcPts val="200"/>
              </a:spcAft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slide_title">
            <a:extLst>
              <a:ext uri="{FF2B5EF4-FFF2-40B4-BE49-F238E27FC236}">
                <a16:creationId xmlns:a16="http://schemas.microsoft.com/office/drawing/2014/main" id="{EC31F325-393A-0A7E-A10F-E302AAF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29096"/>
            <a:ext cx="11407839" cy="5927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11727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3334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6ED37A04-F126-4FCA-9D84-2292DE7D7D5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82F3B"/>
          </a:solidFill>
          <a:ln w="6350" cap="sq">
            <a:solidFill>
              <a:srgbClr val="082F3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9BC4D-FFB4-400E-8188-E55DEF56D764}"/>
              </a:ext>
            </a:extLst>
          </p:cNvPr>
          <p:cNvSpPr/>
          <p:nvPr userDrawn="1"/>
        </p:nvSpPr>
        <p:spPr bwMode="ltGray">
          <a:xfrm>
            <a:off x="-1" y="0"/>
            <a:ext cx="12192001" cy="6858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 userDrawn="1">
            <p:ph type="body" sz="quarter" idx="13" hasCustomPrompt="1"/>
            <p:custDataLst>
              <p:tags r:id="rId4"/>
            </p:custDataLst>
          </p:nvPr>
        </p:nvSpPr>
        <p:spPr bwMode="ltGray">
          <a:xfrm>
            <a:off x="1232602" y="4479465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1400" dirty="0">
                <a:solidFill>
                  <a:srgbClr val="E6D2C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 userDrawn="1">
            <p:ph type="subTitle" idx="1"/>
            <p:custDataLst>
              <p:tags r:id="rId5"/>
            </p:custDataLst>
          </p:nvPr>
        </p:nvSpPr>
        <p:spPr bwMode="ltGray">
          <a:xfrm>
            <a:off x="1232602" y="3969621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2000" dirty="0">
                <a:solidFill>
                  <a:srgbClr val="E6D2C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 bwMode="ltGray">
          <a:xfrm>
            <a:off x="1232602" y="2751892"/>
            <a:ext cx="9726795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lang="en-US" sz="4400" dirty="0">
                <a:solidFill>
                  <a:srgbClr val="E6D2C8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00712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97613"/>
            <a:ext cx="11082528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5471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785EFCE5-1951-3242-A232-F252911C4E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6096001" cy="6858000"/>
          </a:xfrm>
          <a:custGeom>
            <a:avLst/>
            <a:gdLst>
              <a:gd name="connsiteX0" fmla="*/ 3078800 w 6096001"/>
              <a:gd name="connsiteY0" fmla="*/ 1892300 h 6858000"/>
              <a:gd name="connsiteX1" fmla="*/ 2003079 w 6096001"/>
              <a:gd name="connsiteY1" fmla="*/ 2443193 h 6858000"/>
              <a:gd name="connsiteX2" fmla="*/ 2435905 w 6096001"/>
              <a:gd name="connsiteY2" fmla="*/ 2746603 h 6858000"/>
              <a:gd name="connsiteX3" fmla="*/ 3026635 w 6096001"/>
              <a:gd name="connsiteY3" fmla="*/ 2408238 h 6858000"/>
              <a:gd name="connsiteX4" fmla="*/ 3472150 w 6096001"/>
              <a:gd name="connsiteY4" fmla="*/ 2777364 h 6858000"/>
              <a:gd name="connsiteX5" fmla="*/ 2825026 w 6096001"/>
              <a:gd name="connsiteY5" fmla="*/ 3514218 h 6858000"/>
              <a:gd name="connsiteX6" fmla="*/ 1986161 w 6096001"/>
              <a:gd name="connsiteY6" fmla="*/ 4857893 h 6858000"/>
              <a:gd name="connsiteX7" fmla="*/ 1986161 w 6096001"/>
              <a:gd name="connsiteY7" fmla="*/ 5014492 h 6858000"/>
              <a:gd name="connsiteX8" fmla="*/ 4102356 w 6096001"/>
              <a:gd name="connsiteY8" fmla="*/ 5014492 h 6858000"/>
              <a:gd name="connsiteX9" fmla="*/ 4102356 w 6096001"/>
              <a:gd name="connsiteY9" fmla="*/ 4515333 h 6858000"/>
              <a:gd name="connsiteX10" fmla="*/ 2614957 w 6096001"/>
              <a:gd name="connsiteY10" fmla="*/ 4515333 h 6858000"/>
              <a:gd name="connsiteX11" fmla="*/ 3301557 w 6096001"/>
              <a:gd name="connsiteY11" fmla="*/ 3809239 h 6858000"/>
              <a:gd name="connsiteX12" fmla="*/ 4053011 w 6096001"/>
              <a:gd name="connsiteY12" fmla="*/ 2750798 h 6858000"/>
              <a:gd name="connsiteX13" fmla="*/ 3078800 w 6096001"/>
              <a:gd name="connsiteY13" fmla="*/ 1892300 h 6858000"/>
              <a:gd name="connsiteX14" fmla="*/ 0 w 6096001"/>
              <a:gd name="connsiteY14" fmla="*/ 0 h 6858000"/>
              <a:gd name="connsiteX15" fmla="*/ 5214397 w 6096001"/>
              <a:gd name="connsiteY15" fmla="*/ 0 h 6858000"/>
              <a:gd name="connsiteX16" fmla="*/ 6096001 w 6096001"/>
              <a:gd name="connsiteY16" fmla="*/ 881604 h 6858000"/>
              <a:gd name="connsiteX17" fmla="*/ 6096001 w 6096001"/>
              <a:gd name="connsiteY17" fmla="*/ 6858000 h 6858000"/>
              <a:gd name="connsiteX18" fmla="*/ 0 w 6096001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96001" h="6858000">
                <a:moveTo>
                  <a:pt x="3078800" y="1892300"/>
                </a:moveTo>
                <a:cubicBezTo>
                  <a:pt x="2571252" y="1892300"/>
                  <a:pt x="2235706" y="2082456"/>
                  <a:pt x="2003079" y="2443193"/>
                </a:cubicBezTo>
                <a:lnTo>
                  <a:pt x="2435905" y="2746603"/>
                </a:lnTo>
                <a:cubicBezTo>
                  <a:pt x="2576891" y="2529882"/>
                  <a:pt x="2768632" y="2408238"/>
                  <a:pt x="3026635" y="2408238"/>
                </a:cubicBezTo>
                <a:cubicBezTo>
                  <a:pt x="3318476" y="2408238"/>
                  <a:pt x="3472150" y="2556447"/>
                  <a:pt x="3472150" y="2777364"/>
                </a:cubicBezTo>
                <a:cubicBezTo>
                  <a:pt x="3472150" y="3020651"/>
                  <a:pt x="3301557" y="3198224"/>
                  <a:pt x="2825026" y="3514218"/>
                </a:cubicBezTo>
                <a:cubicBezTo>
                  <a:pt x="2231476" y="3916901"/>
                  <a:pt x="1986161" y="4315389"/>
                  <a:pt x="1986161" y="4857893"/>
                </a:cubicBezTo>
                <a:lnTo>
                  <a:pt x="1986161" y="5014492"/>
                </a:lnTo>
                <a:lnTo>
                  <a:pt x="4102356" y="5014492"/>
                </a:lnTo>
                <a:lnTo>
                  <a:pt x="4102356" y="4515333"/>
                </a:lnTo>
                <a:lnTo>
                  <a:pt x="2614957" y="4515333"/>
                </a:lnTo>
                <a:cubicBezTo>
                  <a:pt x="2645974" y="4346150"/>
                  <a:pt x="2891289" y="4081889"/>
                  <a:pt x="3301557" y="3809239"/>
                </a:cubicBezTo>
                <a:cubicBezTo>
                  <a:pt x="3834483" y="3456891"/>
                  <a:pt x="4053011" y="3175852"/>
                  <a:pt x="4053011" y="2750798"/>
                </a:cubicBezTo>
                <a:cubicBezTo>
                  <a:pt x="4053011" y="2255833"/>
                  <a:pt x="3646972" y="1892300"/>
                  <a:pt x="3078800" y="1892300"/>
                </a:cubicBez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720000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A70D9B68-451F-F24D-9AD8-10CAC45526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5558"/>
            <a:ext cx="1304260" cy="480118"/>
          </a:xfrm>
          <a:prstGeom prst="rect">
            <a:avLst/>
          </a:prstGeom>
        </p:spPr>
      </p:pic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AD887088-580E-3280-834E-11FE0CAB12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9D3AEDA3-676C-74F6-E9E7-0A9358720A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33895929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4736" y="2085628"/>
            <a:ext cx="11082528" cy="408913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>
                <a:solidFill>
                  <a:srgbClr val="082F3B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97613"/>
            <a:ext cx="11082528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91457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554736" y="1544274"/>
            <a:ext cx="3527664" cy="1495794"/>
          </a:xfrm>
          <a:noFill/>
        </p:spPr>
        <p:txBody>
          <a:bodyPr vert="horz" wrap="square" lIns="0" tIns="0" rIns="320040" bIns="0" anchor="b">
            <a:no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226591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07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ox">
    <p:bg bwMode="grayWhite"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5" y="2668041"/>
            <a:ext cx="11082528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554736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22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6" y="3826800"/>
            <a:ext cx="11082528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554736" y="3680016"/>
            <a:ext cx="11640466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57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94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736" y="197613"/>
            <a:ext cx="6332064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58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7" y="41597"/>
            <a:ext cx="194139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86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>
            <a:noAutofit/>
          </a:bodyPr>
          <a:lstStyle>
            <a:lvl1pPr algn="ctr">
              <a:defRPr sz="1800" baseline="0"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54736" y="1785600"/>
            <a:ext cx="4463664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20191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99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-1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6" y="1804650"/>
            <a:ext cx="6322816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18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352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36D7151-EE44-6D41-A861-17BC5B8F00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6096001" cy="6858000"/>
          </a:xfrm>
          <a:custGeom>
            <a:avLst/>
            <a:gdLst>
              <a:gd name="connsiteX0" fmla="*/ 3115819 w 6096001"/>
              <a:gd name="connsiteY0" fmla="*/ 1901215 h 6858000"/>
              <a:gd name="connsiteX1" fmla="*/ 2096475 w 6096001"/>
              <a:gd name="connsiteY1" fmla="*/ 2469051 h 6858000"/>
              <a:gd name="connsiteX2" fmla="*/ 2517092 w 6096001"/>
              <a:gd name="connsiteY2" fmla="*/ 2737003 h 6858000"/>
              <a:gd name="connsiteX3" fmla="*/ 3061016 w 6096001"/>
              <a:gd name="connsiteY3" fmla="*/ 2401022 h 6858000"/>
              <a:gd name="connsiteX4" fmla="*/ 3455600 w 6096001"/>
              <a:gd name="connsiteY4" fmla="*/ 2732838 h 6858000"/>
              <a:gd name="connsiteX5" fmla="*/ 2725345 w 6096001"/>
              <a:gd name="connsiteY5" fmla="*/ 3202101 h 6858000"/>
              <a:gd name="connsiteX6" fmla="*/ 2725345 w 6096001"/>
              <a:gd name="connsiteY6" fmla="*/ 3663034 h 6858000"/>
              <a:gd name="connsiteX7" fmla="*/ 3570688 w 6096001"/>
              <a:gd name="connsiteY7" fmla="*/ 4110083 h 6858000"/>
              <a:gd name="connsiteX8" fmla="*/ 3044575 w 6096001"/>
              <a:gd name="connsiteY8" fmla="*/ 4544637 h 6858000"/>
              <a:gd name="connsiteX9" fmla="*/ 2300618 w 6096001"/>
              <a:gd name="connsiteY9" fmla="*/ 4273909 h 6858000"/>
              <a:gd name="connsiteX10" fmla="*/ 1977278 w 6096001"/>
              <a:gd name="connsiteY10" fmla="*/ 4712628 h 6858000"/>
              <a:gd name="connsiteX11" fmla="*/ 1978648 w 6096001"/>
              <a:gd name="connsiteY11" fmla="*/ 4711240 h 6858000"/>
              <a:gd name="connsiteX12" fmla="*/ 3048685 w 6096001"/>
              <a:gd name="connsiteY12" fmla="*/ 5043056 h 6858000"/>
              <a:gd name="connsiteX13" fmla="*/ 4118722 w 6096001"/>
              <a:gd name="connsiteY13" fmla="*/ 4126744 h 6858000"/>
              <a:gd name="connsiteX14" fmla="*/ 3455600 w 6096001"/>
              <a:gd name="connsiteY14" fmla="*/ 3360373 h 6858000"/>
              <a:gd name="connsiteX15" fmla="*/ 3999524 w 6096001"/>
              <a:gd name="connsiteY15" fmla="*/ 2628712 h 6858000"/>
              <a:gd name="connsiteX16" fmla="*/ 3115819 w 6096001"/>
              <a:gd name="connsiteY16" fmla="*/ 1901215 h 6858000"/>
              <a:gd name="connsiteX17" fmla="*/ 0 w 6096001"/>
              <a:gd name="connsiteY17" fmla="*/ 0 h 6858000"/>
              <a:gd name="connsiteX18" fmla="*/ 5214397 w 6096001"/>
              <a:gd name="connsiteY18" fmla="*/ 0 h 6858000"/>
              <a:gd name="connsiteX19" fmla="*/ 6096001 w 6096001"/>
              <a:gd name="connsiteY19" fmla="*/ 881604 h 6858000"/>
              <a:gd name="connsiteX20" fmla="*/ 6096001 w 6096001"/>
              <a:gd name="connsiteY20" fmla="*/ 6858000 h 6858000"/>
              <a:gd name="connsiteX21" fmla="*/ 0 w 6096001"/>
              <a:gd name="connsiteY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96001" h="6858000">
                <a:moveTo>
                  <a:pt x="3115819" y="1901215"/>
                </a:moveTo>
                <a:cubicBezTo>
                  <a:pt x="2614368" y="1901215"/>
                  <a:pt x="2278697" y="2128905"/>
                  <a:pt x="2096475" y="2469051"/>
                </a:cubicBezTo>
                <a:lnTo>
                  <a:pt x="2517092" y="2737003"/>
                </a:lnTo>
                <a:cubicBezTo>
                  <a:pt x="2602037" y="2581508"/>
                  <a:pt x="2780148" y="2401022"/>
                  <a:pt x="3061016" y="2401022"/>
                </a:cubicBezTo>
                <a:cubicBezTo>
                  <a:pt x="3302151" y="2401022"/>
                  <a:pt x="3455600" y="2534304"/>
                  <a:pt x="3455600" y="2732838"/>
                </a:cubicBezTo>
                <a:cubicBezTo>
                  <a:pt x="3455600" y="2964693"/>
                  <a:pt x="3285710" y="3197936"/>
                  <a:pt x="2725345" y="3202101"/>
                </a:cubicBezTo>
                <a:lnTo>
                  <a:pt x="2725345" y="3663034"/>
                </a:lnTo>
                <a:cubicBezTo>
                  <a:pt x="3303521" y="3663034"/>
                  <a:pt x="3570688" y="3825471"/>
                  <a:pt x="3570688" y="4110083"/>
                </a:cubicBezTo>
                <a:cubicBezTo>
                  <a:pt x="3570688" y="4372481"/>
                  <a:pt x="3384356" y="4544637"/>
                  <a:pt x="3044575" y="4544637"/>
                </a:cubicBezTo>
                <a:cubicBezTo>
                  <a:pt x="2737676" y="4544637"/>
                  <a:pt x="2504761" y="4433570"/>
                  <a:pt x="2300618" y="4273909"/>
                </a:cubicBezTo>
                <a:lnTo>
                  <a:pt x="1977278" y="4712628"/>
                </a:lnTo>
                <a:lnTo>
                  <a:pt x="1978648" y="4711240"/>
                </a:lnTo>
                <a:cubicBezTo>
                  <a:pt x="2271846" y="4926434"/>
                  <a:pt x="2581486" y="5043056"/>
                  <a:pt x="3048685" y="5043056"/>
                </a:cubicBezTo>
                <a:cubicBezTo>
                  <a:pt x="3698106" y="5043056"/>
                  <a:pt x="4118722" y="4659870"/>
                  <a:pt x="4118722" y="4126744"/>
                </a:cubicBezTo>
                <a:cubicBezTo>
                  <a:pt x="4118722" y="3708850"/>
                  <a:pt x="3863886" y="3468665"/>
                  <a:pt x="3455600" y="3360373"/>
                </a:cubicBezTo>
                <a:cubicBezTo>
                  <a:pt x="3791271" y="3239587"/>
                  <a:pt x="3999524" y="2999402"/>
                  <a:pt x="3999524" y="2628712"/>
                </a:cubicBezTo>
                <a:cubicBezTo>
                  <a:pt x="3999524" y="2206653"/>
                  <a:pt x="3617271" y="1901215"/>
                  <a:pt x="3115819" y="1901215"/>
                </a:cubicBez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720000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5DA45A5-9E96-A540-A7CB-C6C50E73A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5558"/>
            <a:ext cx="1304260" cy="480118"/>
          </a:xfrm>
          <a:prstGeom prst="rect">
            <a:avLst/>
          </a:prstGeom>
        </p:spPr>
      </p:pic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B2461434-5D17-DC5F-DC1A-E69D4E2BBC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9" name="Text Placeholder 31">
            <a:extLst>
              <a:ext uri="{FF2B5EF4-FFF2-40B4-BE49-F238E27FC236}">
                <a16:creationId xmlns:a16="http://schemas.microsoft.com/office/drawing/2014/main" id="{63FD04FF-C6D3-AE64-9C91-6E3CEBDB6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7719727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86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b="1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638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8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4748910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44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736" y="197613"/>
            <a:ext cx="4748910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68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6332064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359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736" y="197613"/>
            <a:ext cx="6332064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Classified as Internal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69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3826333"/>
            <a:ext cx="11082528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321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554736" y="625475"/>
            <a:ext cx="932688" cy="932688"/>
          </a:xfrm>
          <a:prstGeom prst="rect">
            <a:avLst/>
          </a:prstGeom>
          <a:noFill/>
          <a:ln>
            <a:solidFill>
              <a:srgbClr val="082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3826333"/>
            <a:ext cx="11082528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7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1B9EC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96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AEA1B93-DB0B-33C4-6C50-8FD2474CA5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3218999 w 6096001"/>
              <a:gd name="connsiteY0" fmla="*/ 2668987 h 6858000"/>
              <a:gd name="connsiteX1" fmla="*/ 3218999 w 6096001"/>
              <a:gd name="connsiteY1" fmla="*/ 3752595 h 6858000"/>
              <a:gd name="connsiteX2" fmla="*/ 2442001 w 6096001"/>
              <a:gd name="connsiteY2" fmla="*/ 3752595 h 6858000"/>
              <a:gd name="connsiteX3" fmla="*/ 3218999 w 6096001"/>
              <a:gd name="connsiteY3" fmla="*/ 1883188 h 6858000"/>
              <a:gd name="connsiteX4" fmla="*/ 1820976 w 6096001"/>
              <a:gd name="connsiteY4" fmla="*/ 3839578 h 6858000"/>
              <a:gd name="connsiteX5" fmla="*/ 1820976 w 6096001"/>
              <a:gd name="connsiteY5" fmla="*/ 4242061 h 6858000"/>
              <a:gd name="connsiteX6" fmla="*/ 3218999 w 6096001"/>
              <a:gd name="connsiteY6" fmla="*/ 4242061 h 6858000"/>
              <a:gd name="connsiteX7" fmla="*/ 3218999 w 6096001"/>
              <a:gd name="connsiteY7" fmla="*/ 5164970 h 6858000"/>
              <a:gd name="connsiteX8" fmla="*/ 3791372 w 6096001"/>
              <a:gd name="connsiteY8" fmla="*/ 5164970 h 6858000"/>
              <a:gd name="connsiteX9" fmla="*/ 3791372 w 6096001"/>
              <a:gd name="connsiteY9" fmla="*/ 4242061 h 6858000"/>
              <a:gd name="connsiteX10" fmla="*/ 4275028 w 6096001"/>
              <a:gd name="connsiteY10" fmla="*/ 4242061 h 6858000"/>
              <a:gd name="connsiteX11" fmla="*/ 4275028 w 6096001"/>
              <a:gd name="connsiteY11" fmla="*/ 3752595 h 6858000"/>
              <a:gd name="connsiteX12" fmla="*/ 3791372 w 6096001"/>
              <a:gd name="connsiteY12" fmla="*/ 3752595 h 6858000"/>
              <a:gd name="connsiteX13" fmla="*/ 3791372 w 6096001"/>
              <a:gd name="connsiteY13" fmla="*/ 1883188 h 6858000"/>
              <a:gd name="connsiteX14" fmla="*/ 0 w 6096001"/>
              <a:gd name="connsiteY14" fmla="*/ 0 h 6858000"/>
              <a:gd name="connsiteX15" fmla="*/ 5214397 w 6096001"/>
              <a:gd name="connsiteY15" fmla="*/ 0 h 6858000"/>
              <a:gd name="connsiteX16" fmla="*/ 6096001 w 6096001"/>
              <a:gd name="connsiteY16" fmla="*/ 881604 h 6858000"/>
              <a:gd name="connsiteX17" fmla="*/ 6096001 w 6096001"/>
              <a:gd name="connsiteY17" fmla="*/ 6858000 h 6858000"/>
              <a:gd name="connsiteX18" fmla="*/ 0 w 6096001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96001" h="6858000">
                <a:moveTo>
                  <a:pt x="3218999" y="2668987"/>
                </a:moveTo>
                <a:lnTo>
                  <a:pt x="3218999" y="3752595"/>
                </a:lnTo>
                <a:lnTo>
                  <a:pt x="2442001" y="3752595"/>
                </a:lnTo>
                <a:close/>
                <a:moveTo>
                  <a:pt x="3218999" y="1883188"/>
                </a:moveTo>
                <a:lnTo>
                  <a:pt x="1820976" y="3839578"/>
                </a:lnTo>
                <a:lnTo>
                  <a:pt x="1820976" y="4242061"/>
                </a:lnTo>
                <a:lnTo>
                  <a:pt x="3218999" y="4242061"/>
                </a:lnTo>
                <a:lnTo>
                  <a:pt x="3218999" y="5164970"/>
                </a:lnTo>
                <a:lnTo>
                  <a:pt x="3791372" y="5164970"/>
                </a:lnTo>
                <a:lnTo>
                  <a:pt x="3791372" y="4242061"/>
                </a:lnTo>
                <a:lnTo>
                  <a:pt x="4275028" y="4242061"/>
                </a:lnTo>
                <a:lnTo>
                  <a:pt x="4275028" y="3752595"/>
                </a:lnTo>
                <a:lnTo>
                  <a:pt x="3791372" y="3752595"/>
                </a:lnTo>
                <a:lnTo>
                  <a:pt x="3791372" y="1883188"/>
                </a:ln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5DA45A5-9E96-A540-A7CB-C6C50E73A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5558"/>
            <a:ext cx="1304260" cy="480118"/>
          </a:xfrm>
          <a:prstGeom prst="rect">
            <a:avLst/>
          </a:prstGeom>
        </p:spPr>
      </p:pic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3314B818-1A45-4088-0941-EB7C6968EA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9" name="Text Placeholder 31">
            <a:extLst>
              <a:ext uri="{FF2B5EF4-FFF2-40B4-BE49-F238E27FC236}">
                <a16:creationId xmlns:a16="http://schemas.microsoft.com/office/drawing/2014/main" id="{5C3A23D4-78BE-16F7-8E29-ADEBA311D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8569026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97613"/>
            <a:ext cx="11082528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Classified as Internal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63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2589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67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80913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2E320337-4448-4A41-97CD-D612E7679AE8}"/>
              </a:ext>
            </a:extLst>
          </p:cNvPr>
          <p:cNvSpPr/>
          <p:nvPr userDrawn="1"/>
        </p:nvSpPr>
        <p:spPr bwMode="ltGray">
          <a:xfrm>
            <a:off x="-1" y="0"/>
            <a:ext cx="12192001" cy="6858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94540B-7619-4C7B-9C99-2940C1B16A7F}"/>
              </a:ext>
            </a:extLst>
          </p:cNvPr>
          <p:cNvSpPr txBox="1"/>
          <p:nvPr userDrawn="1"/>
        </p:nvSpPr>
        <p:spPr bwMode="ltGray">
          <a:xfrm>
            <a:off x="4063999" y="3152001"/>
            <a:ext cx="40640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>
                <a:solidFill>
                  <a:srgbClr val="E6D2C8"/>
                </a:solidFill>
                <a:latin typeface="+mn-lt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2346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03395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84" imgH="384" progId="TCLayout.ActiveDocument.1">
                  <p:embed/>
                </p:oleObj>
              </mc:Choice>
              <mc:Fallback>
                <p:oleObj name="think-cell Slide" r:id="rId7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E9BC4D-FFB4-400E-8188-E55DEF56D764}"/>
              </a:ext>
            </a:extLst>
          </p:cNvPr>
          <p:cNvSpPr/>
          <p:nvPr userDrawn="1"/>
        </p:nvSpPr>
        <p:spPr bwMode="ltGray">
          <a:xfrm>
            <a:off x="-1" y="0"/>
            <a:ext cx="12192001" cy="6858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Documenttype">
            <a:extLst>
              <a:ext uri="{FF2B5EF4-FFF2-40B4-BE49-F238E27FC236}">
                <a16:creationId xmlns:a16="http://schemas.microsoft.com/office/drawing/2014/main" id="{24FC41D4-E264-454C-BE80-FF85308524B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 bwMode="ltGray">
          <a:xfrm>
            <a:off x="1232602" y="4479465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1400" dirty="0">
                <a:solidFill>
                  <a:srgbClr val="E6D2C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2D2EB616-DAF9-44D8-B0A4-A8613EF11F70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 bwMode="ltGray">
          <a:xfrm>
            <a:off x="1232602" y="3969621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2000" dirty="0">
                <a:solidFill>
                  <a:srgbClr val="E6D2C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27192583-7569-41D4-90FB-285A3E102447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ltGray">
          <a:xfrm>
            <a:off x="1232602" y="2751892"/>
            <a:ext cx="9726795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lang="en-US" sz="4400" dirty="0">
                <a:solidFill>
                  <a:srgbClr val="E6D2C8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23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97613"/>
            <a:ext cx="11082528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0865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4735" y="2085628"/>
            <a:ext cx="11082528" cy="365015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rgbClr val="082F3B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97613"/>
            <a:ext cx="11082528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24036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54736" y="2158987"/>
            <a:ext cx="3819264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1227048"/>
            <a:ext cx="3819264" cy="664797"/>
          </a:xfrm>
        </p:spPr>
        <p:txBody>
          <a:bodyPr vert="horz" anchor="t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255751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58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9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61.xml"/><Relationship Id="rId47" Type="http://schemas.openxmlformats.org/officeDocument/2006/relationships/slideLayout" Target="../slideLayouts/slideLayout66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40" Type="http://schemas.openxmlformats.org/officeDocument/2006/relationships/slideLayout" Target="../slideLayouts/slideLayout59.xml"/><Relationship Id="rId45" Type="http://schemas.openxmlformats.org/officeDocument/2006/relationships/slideLayout" Target="../slideLayouts/slideLayout64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4" Type="http://schemas.openxmlformats.org/officeDocument/2006/relationships/slideLayout" Target="../slideLayouts/slideLayout6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62.xml"/><Relationship Id="rId48" Type="http://schemas.openxmlformats.org/officeDocument/2006/relationships/slideLayout" Target="../slideLayouts/slideLayout67.xml"/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Relationship Id="rId4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60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84.xml"/><Relationship Id="rId21" Type="http://schemas.openxmlformats.org/officeDocument/2006/relationships/slideLayout" Target="../slideLayouts/slideLayout88.xml"/><Relationship Id="rId42" Type="http://schemas.openxmlformats.org/officeDocument/2006/relationships/slideLayout" Target="../slideLayouts/slideLayout109.xml"/><Relationship Id="rId63" Type="http://schemas.openxmlformats.org/officeDocument/2006/relationships/slideLayout" Target="../slideLayouts/slideLayout130.xml"/><Relationship Id="rId84" Type="http://schemas.openxmlformats.org/officeDocument/2006/relationships/slideLayout" Target="../slideLayouts/slideLayout151.xml"/><Relationship Id="rId138" Type="http://schemas.openxmlformats.org/officeDocument/2006/relationships/slideLayout" Target="../slideLayouts/slideLayout205.xml"/><Relationship Id="rId159" Type="http://schemas.openxmlformats.org/officeDocument/2006/relationships/slideLayout" Target="../slideLayouts/slideLayout226.xml"/><Relationship Id="rId170" Type="http://schemas.openxmlformats.org/officeDocument/2006/relationships/tags" Target="../tags/tag4.xml"/><Relationship Id="rId107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99.xml"/><Relationship Id="rId53" Type="http://schemas.openxmlformats.org/officeDocument/2006/relationships/slideLayout" Target="../slideLayouts/slideLayout120.xml"/><Relationship Id="rId74" Type="http://schemas.openxmlformats.org/officeDocument/2006/relationships/slideLayout" Target="../slideLayouts/slideLayout141.xml"/><Relationship Id="rId128" Type="http://schemas.openxmlformats.org/officeDocument/2006/relationships/slideLayout" Target="../slideLayouts/slideLayout195.xml"/><Relationship Id="rId149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72.xml"/><Relationship Id="rId95" Type="http://schemas.openxmlformats.org/officeDocument/2006/relationships/slideLayout" Target="../slideLayouts/slideLayout162.xml"/><Relationship Id="rId160" Type="http://schemas.openxmlformats.org/officeDocument/2006/relationships/slideLayout" Target="../slideLayouts/slideLayout227.xml"/><Relationship Id="rId181" Type="http://schemas.openxmlformats.org/officeDocument/2006/relationships/tags" Target="../tags/tag15.xml"/><Relationship Id="rId22" Type="http://schemas.openxmlformats.org/officeDocument/2006/relationships/slideLayout" Target="../slideLayouts/slideLayout89.xml"/><Relationship Id="rId43" Type="http://schemas.openxmlformats.org/officeDocument/2006/relationships/slideLayout" Target="../slideLayouts/slideLayout110.xml"/><Relationship Id="rId64" Type="http://schemas.openxmlformats.org/officeDocument/2006/relationships/slideLayout" Target="../slideLayouts/slideLayout131.xml"/><Relationship Id="rId118" Type="http://schemas.openxmlformats.org/officeDocument/2006/relationships/slideLayout" Target="../slideLayouts/slideLayout185.xml"/><Relationship Id="rId139" Type="http://schemas.openxmlformats.org/officeDocument/2006/relationships/slideLayout" Target="../slideLayouts/slideLayout206.xml"/><Relationship Id="rId85" Type="http://schemas.openxmlformats.org/officeDocument/2006/relationships/slideLayout" Target="../slideLayouts/slideLayout152.xml"/><Relationship Id="rId150" Type="http://schemas.openxmlformats.org/officeDocument/2006/relationships/slideLayout" Target="../slideLayouts/slideLayout217.xml"/><Relationship Id="rId171" Type="http://schemas.openxmlformats.org/officeDocument/2006/relationships/tags" Target="../tags/tag5.xml"/><Relationship Id="rId12" Type="http://schemas.openxmlformats.org/officeDocument/2006/relationships/slideLayout" Target="../slideLayouts/slideLayout79.xml"/><Relationship Id="rId33" Type="http://schemas.openxmlformats.org/officeDocument/2006/relationships/slideLayout" Target="../slideLayouts/slideLayout100.xml"/><Relationship Id="rId108" Type="http://schemas.openxmlformats.org/officeDocument/2006/relationships/slideLayout" Target="../slideLayouts/slideLayout175.xml"/><Relationship Id="rId129" Type="http://schemas.openxmlformats.org/officeDocument/2006/relationships/slideLayout" Target="../slideLayouts/slideLayout196.xml"/><Relationship Id="rId54" Type="http://schemas.openxmlformats.org/officeDocument/2006/relationships/slideLayout" Target="../slideLayouts/slideLayout121.xml"/><Relationship Id="rId75" Type="http://schemas.openxmlformats.org/officeDocument/2006/relationships/slideLayout" Target="../slideLayouts/slideLayout142.xml"/><Relationship Id="rId96" Type="http://schemas.openxmlformats.org/officeDocument/2006/relationships/slideLayout" Target="../slideLayouts/slideLayout163.xml"/><Relationship Id="rId140" Type="http://schemas.openxmlformats.org/officeDocument/2006/relationships/slideLayout" Target="../slideLayouts/slideLayout207.xml"/><Relationship Id="rId161" Type="http://schemas.openxmlformats.org/officeDocument/2006/relationships/slideLayout" Target="../slideLayouts/slideLayout228.xml"/><Relationship Id="rId182" Type="http://schemas.openxmlformats.org/officeDocument/2006/relationships/tags" Target="../tags/tag16.xml"/><Relationship Id="rId6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90.xml"/><Relationship Id="rId119" Type="http://schemas.openxmlformats.org/officeDocument/2006/relationships/slideLayout" Target="../slideLayouts/slideLayout186.xml"/><Relationship Id="rId44" Type="http://schemas.openxmlformats.org/officeDocument/2006/relationships/slideLayout" Target="../slideLayouts/slideLayout111.xml"/><Relationship Id="rId65" Type="http://schemas.openxmlformats.org/officeDocument/2006/relationships/slideLayout" Target="../slideLayouts/slideLayout132.xml"/><Relationship Id="rId86" Type="http://schemas.openxmlformats.org/officeDocument/2006/relationships/slideLayout" Target="../slideLayouts/slideLayout153.xml"/><Relationship Id="rId130" Type="http://schemas.openxmlformats.org/officeDocument/2006/relationships/slideLayout" Target="../slideLayouts/slideLayout197.xml"/><Relationship Id="rId151" Type="http://schemas.openxmlformats.org/officeDocument/2006/relationships/slideLayout" Target="../slideLayouts/slideLayout218.xml"/><Relationship Id="rId172" Type="http://schemas.openxmlformats.org/officeDocument/2006/relationships/tags" Target="../tags/tag6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9" Type="http://schemas.openxmlformats.org/officeDocument/2006/relationships/slideLayout" Target="../slideLayouts/slideLayout106.xml"/><Relationship Id="rId109" Type="http://schemas.openxmlformats.org/officeDocument/2006/relationships/slideLayout" Target="../slideLayouts/slideLayout176.xml"/><Relationship Id="rId34" Type="http://schemas.openxmlformats.org/officeDocument/2006/relationships/slideLayout" Target="../slideLayouts/slideLayout101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6" Type="http://schemas.openxmlformats.org/officeDocument/2006/relationships/slideLayout" Target="../slideLayouts/slideLayout143.xml"/><Relationship Id="rId97" Type="http://schemas.openxmlformats.org/officeDocument/2006/relationships/slideLayout" Target="../slideLayouts/slideLayout164.xml"/><Relationship Id="rId104" Type="http://schemas.openxmlformats.org/officeDocument/2006/relationships/slideLayout" Target="../slideLayouts/slideLayout171.xml"/><Relationship Id="rId120" Type="http://schemas.openxmlformats.org/officeDocument/2006/relationships/slideLayout" Target="../slideLayouts/slideLayout187.xml"/><Relationship Id="rId125" Type="http://schemas.openxmlformats.org/officeDocument/2006/relationships/slideLayout" Target="../slideLayouts/slideLayout192.xml"/><Relationship Id="rId141" Type="http://schemas.openxmlformats.org/officeDocument/2006/relationships/slideLayout" Target="../slideLayouts/slideLayout208.xml"/><Relationship Id="rId146" Type="http://schemas.openxmlformats.org/officeDocument/2006/relationships/slideLayout" Target="../slideLayouts/slideLayout213.xml"/><Relationship Id="rId167" Type="http://schemas.openxmlformats.org/officeDocument/2006/relationships/tags" Target="../tags/tag1.xml"/><Relationship Id="rId188" Type="http://schemas.openxmlformats.org/officeDocument/2006/relationships/oleObject" Target="../embeddings/oleObject1.bin"/><Relationship Id="rId7" Type="http://schemas.openxmlformats.org/officeDocument/2006/relationships/slideLayout" Target="../slideLayouts/slideLayout74.xml"/><Relationship Id="rId71" Type="http://schemas.openxmlformats.org/officeDocument/2006/relationships/slideLayout" Target="../slideLayouts/slideLayout138.xml"/><Relationship Id="rId92" Type="http://schemas.openxmlformats.org/officeDocument/2006/relationships/slideLayout" Target="../slideLayouts/slideLayout159.xml"/><Relationship Id="rId162" Type="http://schemas.openxmlformats.org/officeDocument/2006/relationships/slideLayout" Target="../slideLayouts/slideLayout229.xml"/><Relationship Id="rId183" Type="http://schemas.openxmlformats.org/officeDocument/2006/relationships/tags" Target="../tags/tag17.xml"/><Relationship Id="rId2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91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66" Type="http://schemas.openxmlformats.org/officeDocument/2006/relationships/slideLayout" Target="../slideLayouts/slideLayout133.xml"/><Relationship Id="rId87" Type="http://schemas.openxmlformats.org/officeDocument/2006/relationships/slideLayout" Target="../slideLayouts/slideLayout154.xml"/><Relationship Id="rId110" Type="http://schemas.openxmlformats.org/officeDocument/2006/relationships/slideLayout" Target="../slideLayouts/slideLayout177.xml"/><Relationship Id="rId115" Type="http://schemas.openxmlformats.org/officeDocument/2006/relationships/slideLayout" Target="../slideLayouts/slideLayout182.xml"/><Relationship Id="rId131" Type="http://schemas.openxmlformats.org/officeDocument/2006/relationships/slideLayout" Target="../slideLayouts/slideLayout198.xml"/><Relationship Id="rId136" Type="http://schemas.openxmlformats.org/officeDocument/2006/relationships/slideLayout" Target="../slideLayouts/slideLayout203.xml"/><Relationship Id="rId157" Type="http://schemas.openxmlformats.org/officeDocument/2006/relationships/slideLayout" Target="../slideLayouts/slideLayout224.xml"/><Relationship Id="rId178" Type="http://schemas.openxmlformats.org/officeDocument/2006/relationships/tags" Target="../tags/tag12.xml"/><Relationship Id="rId61" Type="http://schemas.openxmlformats.org/officeDocument/2006/relationships/slideLayout" Target="../slideLayouts/slideLayout128.xml"/><Relationship Id="rId82" Type="http://schemas.openxmlformats.org/officeDocument/2006/relationships/slideLayout" Target="../slideLayouts/slideLayout149.xml"/><Relationship Id="rId152" Type="http://schemas.openxmlformats.org/officeDocument/2006/relationships/slideLayout" Target="../slideLayouts/slideLayout219.xml"/><Relationship Id="rId173" Type="http://schemas.openxmlformats.org/officeDocument/2006/relationships/tags" Target="../tags/tag7.xm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56" Type="http://schemas.openxmlformats.org/officeDocument/2006/relationships/slideLayout" Target="../slideLayouts/slideLayout123.xml"/><Relationship Id="rId77" Type="http://schemas.openxmlformats.org/officeDocument/2006/relationships/slideLayout" Target="../slideLayouts/slideLayout144.xml"/><Relationship Id="rId100" Type="http://schemas.openxmlformats.org/officeDocument/2006/relationships/slideLayout" Target="../slideLayouts/slideLayout167.xml"/><Relationship Id="rId105" Type="http://schemas.openxmlformats.org/officeDocument/2006/relationships/slideLayout" Target="../slideLayouts/slideLayout172.xml"/><Relationship Id="rId126" Type="http://schemas.openxmlformats.org/officeDocument/2006/relationships/slideLayout" Target="../slideLayouts/slideLayout193.xml"/><Relationship Id="rId147" Type="http://schemas.openxmlformats.org/officeDocument/2006/relationships/slideLayout" Target="../slideLayouts/slideLayout214.xml"/><Relationship Id="rId168" Type="http://schemas.openxmlformats.org/officeDocument/2006/relationships/tags" Target="../tags/tag2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72" Type="http://schemas.openxmlformats.org/officeDocument/2006/relationships/slideLayout" Target="../slideLayouts/slideLayout139.xml"/><Relationship Id="rId93" Type="http://schemas.openxmlformats.org/officeDocument/2006/relationships/slideLayout" Target="../slideLayouts/slideLayout160.xml"/><Relationship Id="rId98" Type="http://schemas.openxmlformats.org/officeDocument/2006/relationships/slideLayout" Target="../slideLayouts/slideLayout165.xml"/><Relationship Id="rId121" Type="http://schemas.openxmlformats.org/officeDocument/2006/relationships/slideLayout" Target="../slideLayouts/slideLayout188.xml"/><Relationship Id="rId142" Type="http://schemas.openxmlformats.org/officeDocument/2006/relationships/slideLayout" Target="../slideLayouts/slideLayout209.xml"/><Relationship Id="rId163" Type="http://schemas.openxmlformats.org/officeDocument/2006/relationships/slideLayout" Target="../slideLayouts/slideLayout230.xml"/><Relationship Id="rId184" Type="http://schemas.openxmlformats.org/officeDocument/2006/relationships/tags" Target="../tags/tag18.xml"/><Relationship Id="rId189" Type="http://schemas.openxmlformats.org/officeDocument/2006/relationships/image" Target="../media/image21.emf"/><Relationship Id="rId3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92.xml"/><Relationship Id="rId46" Type="http://schemas.openxmlformats.org/officeDocument/2006/relationships/slideLayout" Target="../slideLayouts/slideLayout113.xml"/><Relationship Id="rId67" Type="http://schemas.openxmlformats.org/officeDocument/2006/relationships/slideLayout" Target="../slideLayouts/slideLayout134.xml"/><Relationship Id="rId116" Type="http://schemas.openxmlformats.org/officeDocument/2006/relationships/slideLayout" Target="../slideLayouts/slideLayout183.xml"/><Relationship Id="rId137" Type="http://schemas.openxmlformats.org/officeDocument/2006/relationships/slideLayout" Target="../slideLayouts/slideLayout204.xml"/><Relationship Id="rId158" Type="http://schemas.openxmlformats.org/officeDocument/2006/relationships/slideLayout" Target="../slideLayouts/slideLayout225.xm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62" Type="http://schemas.openxmlformats.org/officeDocument/2006/relationships/slideLayout" Target="../slideLayouts/slideLayout129.xml"/><Relationship Id="rId83" Type="http://schemas.openxmlformats.org/officeDocument/2006/relationships/slideLayout" Target="../slideLayouts/slideLayout150.xml"/><Relationship Id="rId88" Type="http://schemas.openxmlformats.org/officeDocument/2006/relationships/slideLayout" Target="../slideLayouts/slideLayout155.xml"/><Relationship Id="rId111" Type="http://schemas.openxmlformats.org/officeDocument/2006/relationships/slideLayout" Target="../slideLayouts/slideLayout178.xml"/><Relationship Id="rId132" Type="http://schemas.openxmlformats.org/officeDocument/2006/relationships/slideLayout" Target="../slideLayouts/slideLayout199.xml"/><Relationship Id="rId153" Type="http://schemas.openxmlformats.org/officeDocument/2006/relationships/slideLayout" Target="../slideLayouts/slideLayout220.xml"/><Relationship Id="rId174" Type="http://schemas.openxmlformats.org/officeDocument/2006/relationships/tags" Target="../tags/tag8.xml"/><Relationship Id="rId179" Type="http://schemas.openxmlformats.org/officeDocument/2006/relationships/tags" Target="../tags/tag13.xml"/><Relationship Id="rId15" Type="http://schemas.openxmlformats.org/officeDocument/2006/relationships/slideLayout" Target="../slideLayouts/slideLayout82.xml"/><Relationship Id="rId36" Type="http://schemas.openxmlformats.org/officeDocument/2006/relationships/slideLayout" Target="../slideLayouts/slideLayout103.xml"/><Relationship Id="rId57" Type="http://schemas.openxmlformats.org/officeDocument/2006/relationships/slideLayout" Target="../slideLayouts/slideLayout124.xml"/><Relationship Id="rId106" Type="http://schemas.openxmlformats.org/officeDocument/2006/relationships/slideLayout" Target="../slideLayouts/slideLayout173.xml"/><Relationship Id="rId127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52" Type="http://schemas.openxmlformats.org/officeDocument/2006/relationships/slideLayout" Target="../slideLayouts/slideLayout119.xml"/><Relationship Id="rId73" Type="http://schemas.openxmlformats.org/officeDocument/2006/relationships/slideLayout" Target="../slideLayouts/slideLayout140.xml"/><Relationship Id="rId78" Type="http://schemas.openxmlformats.org/officeDocument/2006/relationships/slideLayout" Target="../slideLayouts/slideLayout145.xml"/><Relationship Id="rId94" Type="http://schemas.openxmlformats.org/officeDocument/2006/relationships/slideLayout" Target="../slideLayouts/slideLayout161.xml"/><Relationship Id="rId99" Type="http://schemas.openxmlformats.org/officeDocument/2006/relationships/slideLayout" Target="../slideLayouts/slideLayout166.xml"/><Relationship Id="rId101" Type="http://schemas.openxmlformats.org/officeDocument/2006/relationships/slideLayout" Target="../slideLayouts/slideLayout168.xml"/><Relationship Id="rId122" Type="http://schemas.openxmlformats.org/officeDocument/2006/relationships/slideLayout" Target="../slideLayouts/slideLayout189.xml"/><Relationship Id="rId143" Type="http://schemas.openxmlformats.org/officeDocument/2006/relationships/slideLayout" Target="../slideLayouts/slideLayout210.xml"/><Relationship Id="rId148" Type="http://schemas.openxmlformats.org/officeDocument/2006/relationships/slideLayout" Target="../slideLayouts/slideLayout215.xml"/><Relationship Id="rId164" Type="http://schemas.openxmlformats.org/officeDocument/2006/relationships/slideLayout" Target="../slideLayouts/slideLayout231.xml"/><Relationship Id="rId169" Type="http://schemas.openxmlformats.org/officeDocument/2006/relationships/tags" Target="../tags/tag3.xml"/><Relationship Id="rId185" Type="http://schemas.openxmlformats.org/officeDocument/2006/relationships/tags" Target="../tags/tag19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80" Type="http://schemas.openxmlformats.org/officeDocument/2006/relationships/tags" Target="../tags/tag14.xml"/><Relationship Id="rId26" Type="http://schemas.openxmlformats.org/officeDocument/2006/relationships/slideLayout" Target="../slideLayouts/slideLayout93.xml"/><Relationship Id="rId47" Type="http://schemas.openxmlformats.org/officeDocument/2006/relationships/slideLayout" Target="../slideLayouts/slideLayout114.xml"/><Relationship Id="rId68" Type="http://schemas.openxmlformats.org/officeDocument/2006/relationships/slideLayout" Target="../slideLayouts/slideLayout135.xml"/><Relationship Id="rId89" Type="http://schemas.openxmlformats.org/officeDocument/2006/relationships/slideLayout" Target="../slideLayouts/slideLayout156.xml"/><Relationship Id="rId112" Type="http://schemas.openxmlformats.org/officeDocument/2006/relationships/slideLayout" Target="../slideLayouts/slideLayout179.xml"/><Relationship Id="rId133" Type="http://schemas.openxmlformats.org/officeDocument/2006/relationships/slideLayout" Target="../slideLayouts/slideLayout200.xml"/><Relationship Id="rId154" Type="http://schemas.openxmlformats.org/officeDocument/2006/relationships/slideLayout" Target="../slideLayouts/slideLayout221.xml"/><Relationship Id="rId175" Type="http://schemas.openxmlformats.org/officeDocument/2006/relationships/tags" Target="../tags/tag9.xml"/><Relationship Id="rId16" Type="http://schemas.openxmlformats.org/officeDocument/2006/relationships/slideLayout" Target="../slideLayouts/slideLayout83.xml"/><Relationship Id="rId37" Type="http://schemas.openxmlformats.org/officeDocument/2006/relationships/slideLayout" Target="../slideLayouts/slideLayout104.xml"/><Relationship Id="rId58" Type="http://schemas.openxmlformats.org/officeDocument/2006/relationships/slideLayout" Target="../slideLayouts/slideLayout125.xml"/><Relationship Id="rId79" Type="http://schemas.openxmlformats.org/officeDocument/2006/relationships/slideLayout" Target="../slideLayouts/slideLayout146.xml"/><Relationship Id="rId102" Type="http://schemas.openxmlformats.org/officeDocument/2006/relationships/slideLayout" Target="../slideLayouts/slideLayout169.xml"/><Relationship Id="rId123" Type="http://schemas.openxmlformats.org/officeDocument/2006/relationships/slideLayout" Target="../slideLayouts/slideLayout190.xml"/><Relationship Id="rId144" Type="http://schemas.openxmlformats.org/officeDocument/2006/relationships/slideLayout" Target="../slideLayouts/slideLayout211.xml"/><Relationship Id="rId90" Type="http://schemas.openxmlformats.org/officeDocument/2006/relationships/slideLayout" Target="../slideLayouts/slideLayout157.xml"/><Relationship Id="rId165" Type="http://schemas.openxmlformats.org/officeDocument/2006/relationships/slideLayout" Target="../slideLayouts/slideLayout232.xml"/><Relationship Id="rId186" Type="http://schemas.openxmlformats.org/officeDocument/2006/relationships/tags" Target="../tags/tag20.xml"/><Relationship Id="rId27" Type="http://schemas.openxmlformats.org/officeDocument/2006/relationships/slideLayout" Target="../slideLayouts/slideLayout94.xml"/><Relationship Id="rId48" Type="http://schemas.openxmlformats.org/officeDocument/2006/relationships/slideLayout" Target="../slideLayouts/slideLayout115.xml"/><Relationship Id="rId69" Type="http://schemas.openxmlformats.org/officeDocument/2006/relationships/slideLayout" Target="../slideLayouts/slideLayout136.xml"/><Relationship Id="rId113" Type="http://schemas.openxmlformats.org/officeDocument/2006/relationships/slideLayout" Target="../slideLayouts/slideLayout180.xml"/><Relationship Id="rId134" Type="http://schemas.openxmlformats.org/officeDocument/2006/relationships/slideLayout" Target="../slideLayouts/slideLayout201.xml"/><Relationship Id="rId80" Type="http://schemas.openxmlformats.org/officeDocument/2006/relationships/slideLayout" Target="../slideLayouts/slideLayout147.xml"/><Relationship Id="rId155" Type="http://schemas.openxmlformats.org/officeDocument/2006/relationships/slideLayout" Target="../slideLayouts/slideLayout222.xml"/><Relationship Id="rId176" Type="http://schemas.openxmlformats.org/officeDocument/2006/relationships/tags" Target="../tags/tag10.xml"/><Relationship Id="rId17" Type="http://schemas.openxmlformats.org/officeDocument/2006/relationships/slideLayout" Target="../slideLayouts/slideLayout84.xml"/><Relationship Id="rId38" Type="http://schemas.openxmlformats.org/officeDocument/2006/relationships/slideLayout" Target="../slideLayouts/slideLayout105.xml"/><Relationship Id="rId59" Type="http://schemas.openxmlformats.org/officeDocument/2006/relationships/slideLayout" Target="../slideLayouts/slideLayout126.xml"/><Relationship Id="rId103" Type="http://schemas.openxmlformats.org/officeDocument/2006/relationships/slideLayout" Target="../slideLayouts/slideLayout170.xml"/><Relationship Id="rId124" Type="http://schemas.openxmlformats.org/officeDocument/2006/relationships/slideLayout" Target="../slideLayouts/slideLayout191.xml"/><Relationship Id="rId70" Type="http://schemas.openxmlformats.org/officeDocument/2006/relationships/slideLayout" Target="../slideLayouts/slideLayout137.xml"/><Relationship Id="rId91" Type="http://schemas.openxmlformats.org/officeDocument/2006/relationships/slideLayout" Target="../slideLayouts/slideLayout158.xml"/><Relationship Id="rId145" Type="http://schemas.openxmlformats.org/officeDocument/2006/relationships/slideLayout" Target="../slideLayouts/slideLayout212.xml"/><Relationship Id="rId166" Type="http://schemas.openxmlformats.org/officeDocument/2006/relationships/theme" Target="../theme/theme3.xml"/><Relationship Id="rId187" Type="http://schemas.openxmlformats.org/officeDocument/2006/relationships/tags" Target="../tags/tag21.xml"/><Relationship Id="rId1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95.xml"/><Relationship Id="rId49" Type="http://schemas.openxmlformats.org/officeDocument/2006/relationships/slideLayout" Target="../slideLayouts/slideLayout116.xml"/><Relationship Id="rId114" Type="http://schemas.openxmlformats.org/officeDocument/2006/relationships/slideLayout" Target="../slideLayouts/slideLayout181.xml"/><Relationship Id="rId60" Type="http://schemas.openxmlformats.org/officeDocument/2006/relationships/slideLayout" Target="../slideLayouts/slideLayout127.xml"/><Relationship Id="rId81" Type="http://schemas.openxmlformats.org/officeDocument/2006/relationships/slideLayout" Target="../slideLayouts/slideLayout148.xml"/><Relationship Id="rId135" Type="http://schemas.openxmlformats.org/officeDocument/2006/relationships/slideLayout" Target="../slideLayouts/slideLayout202.xml"/><Relationship Id="rId156" Type="http://schemas.openxmlformats.org/officeDocument/2006/relationships/slideLayout" Target="../slideLayouts/slideLayout223.xml"/><Relationship Id="rId177" Type="http://schemas.openxmlformats.org/officeDocument/2006/relationships/tags" Target="../tags/tag1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5.xml"/><Relationship Id="rId18" Type="http://schemas.openxmlformats.org/officeDocument/2006/relationships/slideLayout" Target="../slideLayouts/slideLayout250.xml"/><Relationship Id="rId26" Type="http://schemas.openxmlformats.org/officeDocument/2006/relationships/slideLayout" Target="../slideLayouts/slideLayout258.xml"/><Relationship Id="rId39" Type="http://schemas.openxmlformats.org/officeDocument/2006/relationships/slideLayout" Target="../slideLayouts/slideLayout271.xml"/><Relationship Id="rId21" Type="http://schemas.openxmlformats.org/officeDocument/2006/relationships/slideLayout" Target="../slideLayouts/slideLayout253.xml"/><Relationship Id="rId34" Type="http://schemas.openxmlformats.org/officeDocument/2006/relationships/slideLayout" Target="../slideLayouts/slideLayout266.xml"/><Relationship Id="rId42" Type="http://schemas.openxmlformats.org/officeDocument/2006/relationships/slideLayout" Target="../slideLayouts/slideLayout274.xml"/><Relationship Id="rId47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29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24" Type="http://schemas.openxmlformats.org/officeDocument/2006/relationships/slideLayout" Target="../slideLayouts/slideLayout256.xml"/><Relationship Id="rId32" Type="http://schemas.openxmlformats.org/officeDocument/2006/relationships/slideLayout" Target="../slideLayouts/slideLayout264.xml"/><Relationship Id="rId37" Type="http://schemas.openxmlformats.org/officeDocument/2006/relationships/slideLayout" Target="../slideLayouts/slideLayout269.xml"/><Relationship Id="rId40" Type="http://schemas.openxmlformats.org/officeDocument/2006/relationships/slideLayout" Target="../slideLayouts/slideLayout272.xml"/><Relationship Id="rId45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23" Type="http://schemas.openxmlformats.org/officeDocument/2006/relationships/slideLayout" Target="../slideLayouts/slideLayout255.xml"/><Relationship Id="rId28" Type="http://schemas.openxmlformats.org/officeDocument/2006/relationships/slideLayout" Target="../slideLayouts/slideLayout260.xml"/><Relationship Id="rId36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42.xml"/><Relationship Id="rId19" Type="http://schemas.openxmlformats.org/officeDocument/2006/relationships/slideLayout" Target="../slideLayouts/slideLayout251.xml"/><Relationship Id="rId31" Type="http://schemas.openxmlformats.org/officeDocument/2006/relationships/slideLayout" Target="../slideLayouts/slideLayout263.xml"/><Relationship Id="rId44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Relationship Id="rId22" Type="http://schemas.openxmlformats.org/officeDocument/2006/relationships/slideLayout" Target="../slideLayouts/slideLayout254.xml"/><Relationship Id="rId27" Type="http://schemas.openxmlformats.org/officeDocument/2006/relationships/slideLayout" Target="../slideLayouts/slideLayout259.xml"/><Relationship Id="rId30" Type="http://schemas.openxmlformats.org/officeDocument/2006/relationships/slideLayout" Target="../slideLayouts/slideLayout262.xml"/><Relationship Id="rId35" Type="http://schemas.openxmlformats.org/officeDocument/2006/relationships/slideLayout" Target="../slideLayouts/slideLayout267.xml"/><Relationship Id="rId43" Type="http://schemas.openxmlformats.org/officeDocument/2006/relationships/slideLayout" Target="../slideLayouts/slideLayout275.xml"/><Relationship Id="rId48" Type="http://schemas.openxmlformats.org/officeDocument/2006/relationships/theme" Target="../theme/theme4.xml"/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4.xml"/><Relationship Id="rId17" Type="http://schemas.openxmlformats.org/officeDocument/2006/relationships/slideLayout" Target="../slideLayouts/slideLayout249.xml"/><Relationship Id="rId25" Type="http://schemas.openxmlformats.org/officeDocument/2006/relationships/slideLayout" Target="../slideLayouts/slideLayout257.xml"/><Relationship Id="rId33" Type="http://schemas.openxmlformats.org/officeDocument/2006/relationships/slideLayout" Target="../slideLayouts/slideLayout265.xml"/><Relationship Id="rId38" Type="http://schemas.openxmlformats.org/officeDocument/2006/relationships/slideLayout" Target="../slideLayouts/slideLayout270.xml"/><Relationship Id="rId46" Type="http://schemas.openxmlformats.org/officeDocument/2006/relationships/slideLayout" Target="../slideLayouts/slideLayout278.xml"/><Relationship Id="rId20" Type="http://schemas.openxmlformats.org/officeDocument/2006/relationships/slideLayout" Target="../slideLayouts/slideLayout252.xml"/><Relationship Id="rId41" Type="http://schemas.openxmlformats.org/officeDocument/2006/relationships/slideLayout" Target="../slideLayouts/slideLayout273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2.xml"/><Relationship Id="rId18" Type="http://schemas.openxmlformats.org/officeDocument/2006/relationships/slideLayout" Target="../slideLayouts/slideLayout297.xml"/><Relationship Id="rId26" Type="http://schemas.openxmlformats.org/officeDocument/2006/relationships/slideLayout" Target="../slideLayouts/slideLayout305.xml"/><Relationship Id="rId39" Type="http://schemas.openxmlformats.org/officeDocument/2006/relationships/slideLayout" Target="../slideLayouts/slideLayout318.xml"/><Relationship Id="rId21" Type="http://schemas.openxmlformats.org/officeDocument/2006/relationships/slideLayout" Target="../slideLayouts/slideLayout300.xml"/><Relationship Id="rId34" Type="http://schemas.openxmlformats.org/officeDocument/2006/relationships/slideLayout" Target="../slideLayouts/slideLayout313.xml"/><Relationship Id="rId42" Type="http://schemas.openxmlformats.org/officeDocument/2006/relationships/slideLayout" Target="../slideLayouts/slideLayout321.xml"/><Relationship Id="rId47" Type="http://schemas.openxmlformats.org/officeDocument/2006/relationships/slideLayout" Target="../slideLayouts/slideLayout326.xml"/><Relationship Id="rId50" Type="http://schemas.openxmlformats.org/officeDocument/2006/relationships/slideLayout" Target="../slideLayouts/slideLayout329.xml"/><Relationship Id="rId55" Type="http://schemas.openxmlformats.org/officeDocument/2006/relationships/tags" Target="../tags/tag730.xml"/><Relationship Id="rId7" Type="http://schemas.openxmlformats.org/officeDocument/2006/relationships/slideLayout" Target="../slideLayouts/slideLayout286.xml"/><Relationship Id="rId2" Type="http://schemas.openxmlformats.org/officeDocument/2006/relationships/slideLayout" Target="../slideLayouts/slideLayout281.xml"/><Relationship Id="rId16" Type="http://schemas.openxmlformats.org/officeDocument/2006/relationships/slideLayout" Target="../slideLayouts/slideLayout295.xml"/><Relationship Id="rId29" Type="http://schemas.openxmlformats.org/officeDocument/2006/relationships/slideLayout" Target="../slideLayouts/slideLayout308.xml"/><Relationship Id="rId11" Type="http://schemas.openxmlformats.org/officeDocument/2006/relationships/slideLayout" Target="../slideLayouts/slideLayout290.xml"/><Relationship Id="rId24" Type="http://schemas.openxmlformats.org/officeDocument/2006/relationships/slideLayout" Target="../slideLayouts/slideLayout303.xml"/><Relationship Id="rId32" Type="http://schemas.openxmlformats.org/officeDocument/2006/relationships/slideLayout" Target="../slideLayouts/slideLayout311.xml"/><Relationship Id="rId37" Type="http://schemas.openxmlformats.org/officeDocument/2006/relationships/slideLayout" Target="../slideLayouts/slideLayout316.xml"/><Relationship Id="rId40" Type="http://schemas.openxmlformats.org/officeDocument/2006/relationships/slideLayout" Target="../slideLayouts/slideLayout319.xml"/><Relationship Id="rId45" Type="http://schemas.openxmlformats.org/officeDocument/2006/relationships/slideLayout" Target="../slideLayouts/slideLayout324.xml"/><Relationship Id="rId53" Type="http://schemas.openxmlformats.org/officeDocument/2006/relationships/slideLayout" Target="../slideLayouts/slideLayout332.xml"/><Relationship Id="rId5" Type="http://schemas.openxmlformats.org/officeDocument/2006/relationships/slideLayout" Target="../slideLayouts/slideLayout284.xml"/><Relationship Id="rId19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Relationship Id="rId14" Type="http://schemas.openxmlformats.org/officeDocument/2006/relationships/slideLayout" Target="../slideLayouts/slideLayout293.xml"/><Relationship Id="rId22" Type="http://schemas.openxmlformats.org/officeDocument/2006/relationships/slideLayout" Target="../slideLayouts/slideLayout301.xml"/><Relationship Id="rId27" Type="http://schemas.openxmlformats.org/officeDocument/2006/relationships/slideLayout" Target="../slideLayouts/slideLayout306.xml"/><Relationship Id="rId30" Type="http://schemas.openxmlformats.org/officeDocument/2006/relationships/slideLayout" Target="../slideLayouts/slideLayout309.xml"/><Relationship Id="rId35" Type="http://schemas.openxmlformats.org/officeDocument/2006/relationships/slideLayout" Target="../slideLayouts/slideLayout314.xml"/><Relationship Id="rId43" Type="http://schemas.openxmlformats.org/officeDocument/2006/relationships/slideLayout" Target="../slideLayouts/slideLayout322.xml"/><Relationship Id="rId48" Type="http://schemas.openxmlformats.org/officeDocument/2006/relationships/slideLayout" Target="../slideLayouts/slideLayout327.xml"/><Relationship Id="rId56" Type="http://schemas.openxmlformats.org/officeDocument/2006/relationships/oleObject" Target="../embeddings/oleObject167.bin"/><Relationship Id="rId8" Type="http://schemas.openxmlformats.org/officeDocument/2006/relationships/slideLayout" Target="../slideLayouts/slideLayout287.xml"/><Relationship Id="rId51" Type="http://schemas.openxmlformats.org/officeDocument/2006/relationships/slideLayout" Target="../slideLayouts/slideLayout330.xml"/><Relationship Id="rId3" Type="http://schemas.openxmlformats.org/officeDocument/2006/relationships/slideLayout" Target="../slideLayouts/slideLayout282.xml"/><Relationship Id="rId12" Type="http://schemas.openxmlformats.org/officeDocument/2006/relationships/slideLayout" Target="../slideLayouts/slideLayout291.xml"/><Relationship Id="rId17" Type="http://schemas.openxmlformats.org/officeDocument/2006/relationships/slideLayout" Target="../slideLayouts/slideLayout296.xml"/><Relationship Id="rId25" Type="http://schemas.openxmlformats.org/officeDocument/2006/relationships/slideLayout" Target="../slideLayouts/slideLayout304.xml"/><Relationship Id="rId33" Type="http://schemas.openxmlformats.org/officeDocument/2006/relationships/slideLayout" Target="../slideLayouts/slideLayout312.xml"/><Relationship Id="rId38" Type="http://schemas.openxmlformats.org/officeDocument/2006/relationships/slideLayout" Target="../slideLayouts/slideLayout317.xml"/><Relationship Id="rId46" Type="http://schemas.openxmlformats.org/officeDocument/2006/relationships/slideLayout" Target="../slideLayouts/slideLayout325.xml"/><Relationship Id="rId20" Type="http://schemas.openxmlformats.org/officeDocument/2006/relationships/slideLayout" Target="../slideLayouts/slideLayout299.xml"/><Relationship Id="rId41" Type="http://schemas.openxmlformats.org/officeDocument/2006/relationships/slideLayout" Target="../slideLayouts/slideLayout320.xml"/><Relationship Id="rId54" Type="http://schemas.openxmlformats.org/officeDocument/2006/relationships/theme" Target="../theme/theme5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5" Type="http://schemas.openxmlformats.org/officeDocument/2006/relationships/slideLayout" Target="../slideLayouts/slideLayout294.xml"/><Relationship Id="rId23" Type="http://schemas.openxmlformats.org/officeDocument/2006/relationships/slideLayout" Target="../slideLayouts/slideLayout302.xml"/><Relationship Id="rId28" Type="http://schemas.openxmlformats.org/officeDocument/2006/relationships/slideLayout" Target="../slideLayouts/slideLayout307.xml"/><Relationship Id="rId36" Type="http://schemas.openxmlformats.org/officeDocument/2006/relationships/slideLayout" Target="../slideLayouts/slideLayout315.xml"/><Relationship Id="rId49" Type="http://schemas.openxmlformats.org/officeDocument/2006/relationships/slideLayout" Target="../slideLayouts/slideLayout328.xml"/><Relationship Id="rId57" Type="http://schemas.openxmlformats.org/officeDocument/2006/relationships/image" Target="../media/image37.emf"/><Relationship Id="rId10" Type="http://schemas.openxmlformats.org/officeDocument/2006/relationships/slideLayout" Target="../slideLayouts/slideLayout289.xml"/><Relationship Id="rId31" Type="http://schemas.openxmlformats.org/officeDocument/2006/relationships/slideLayout" Target="../slideLayouts/slideLayout310.xml"/><Relationship Id="rId44" Type="http://schemas.openxmlformats.org/officeDocument/2006/relationships/slideLayout" Target="../slideLayouts/slideLayout323.xml"/><Relationship Id="rId52" Type="http://schemas.openxmlformats.org/officeDocument/2006/relationships/slideLayout" Target="../slideLayouts/slideLayout3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C9939A-617C-3E44-A0D0-909C7975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72267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D0AC0-F01F-B544-AC35-7D2BCB4EB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325974"/>
            <a:ext cx="11154344" cy="44566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29D7-DBF0-1846-87E5-720E70F9E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567" y="6356350"/>
            <a:ext cx="4189003" cy="13652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Gavi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8EB43-CEEF-AF40-88AE-32CEA15C6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51"/>
            <a:ext cx="261629" cy="1333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746B08-255A-2748-8A21-40BE94A17F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50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12" r:id="rId4"/>
    <p:sldLayoutId id="2147483735" r:id="rId5"/>
    <p:sldLayoutId id="2147483700" r:id="rId6"/>
    <p:sldLayoutId id="2147483698" r:id="rId7"/>
    <p:sldLayoutId id="2147483701" r:id="rId8"/>
    <p:sldLayoutId id="2147483736" r:id="rId9"/>
    <p:sldLayoutId id="2147483737" r:id="rId10"/>
    <p:sldLayoutId id="2147483738" r:id="rId11"/>
    <p:sldLayoutId id="2147483709" r:id="rId12"/>
    <p:sldLayoutId id="2147483710" r:id="rId13"/>
    <p:sldLayoutId id="2147483711" r:id="rId14"/>
    <p:sldLayoutId id="2147483739" r:id="rId15"/>
    <p:sldLayoutId id="2147483740" r:id="rId16"/>
    <p:sldLayoutId id="2147483741" r:id="rId17"/>
    <p:sldLayoutId id="2147483714" r:id="rId18"/>
    <p:sldLayoutId id="2147483713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232" userDrawn="1">
          <p15:clr>
            <a:srgbClr val="F26B43"/>
          </p15:clr>
        </p15:guide>
        <p15:guide id="5" orient="horz" pos="4088" userDrawn="1">
          <p15:clr>
            <a:srgbClr val="F26B43"/>
          </p15:clr>
        </p15:guide>
        <p15:guide id="7" orient="horz" pos="822" userDrawn="1">
          <p15:clr>
            <a:srgbClr val="F26B43"/>
          </p15:clr>
        </p15:guide>
        <p15:guide id="9" orient="horz" pos="37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C9939A-617C-3E44-A0D0-909C7975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72267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D0AC0-F01F-B544-AC35-7D2BCB4EB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325974"/>
            <a:ext cx="11154344" cy="44566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29D7-DBF0-1846-87E5-720E70F9E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567" y="6356350"/>
            <a:ext cx="4189003" cy="13652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Gavi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8EB43-CEEF-AF40-88AE-32CEA15C6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51"/>
            <a:ext cx="261629" cy="1333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746B08-255A-2748-8A21-40BE94A17F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05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  <p:sldLayoutId id="2147484003" r:id="rId17"/>
    <p:sldLayoutId id="2147484004" r:id="rId18"/>
    <p:sldLayoutId id="2147484005" r:id="rId19"/>
    <p:sldLayoutId id="2147484006" r:id="rId20"/>
    <p:sldLayoutId id="2147484007" r:id="rId21"/>
    <p:sldLayoutId id="2147484008" r:id="rId22"/>
    <p:sldLayoutId id="2147484009" r:id="rId23"/>
    <p:sldLayoutId id="2147484010" r:id="rId24"/>
    <p:sldLayoutId id="2147484011" r:id="rId25"/>
    <p:sldLayoutId id="2147484012" r:id="rId26"/>
    <p:sldLayoutId id="2147484013" r:id="rId27"/>
    <p:sldLayoutId id="2147484014" r:id="rId28"/>
    <p:sldLayoutId id="2147484015" r:id="rId29"/>
    <p:sldLayoutId id="2147484016" r:id="rId30"/>
    <p:sldLayoutId id="2147484017" r:id="rId31"/>
    <p:sldLayoutId id="2147484018" r:id="rId32"/>
    <p:sldLayoutId id="2147484019" r:id="rId33"/>
    <p:sldLayoutId id="2147484020" r:id="rId34"/>
    <p:sldLayoutId id="2147484021" r:id="rId35"/>
    <p:sldLayoutId id="2147484022" r:id="rId36"/>
    <p:sldLayoutId id="2147484023" r:id="rId37"/>
    <p:sldLayoutId id="2147484024" r:id="rId38"/>
    <p:sldLayoutId id="2147484025" r:id="rId39"/>
    <p:sldLayoutId id="2147484026" r:id="rId40"/>
    <p:sldLayoutId id="2147484027" r:id="rId41"/>
    <p:sldLayoutId id="2147484028" r:id="rId42"/>
    <p:sldLayoutId id="2147484029" r:id="rId43"/>
    <p:sldLayoutId id="2147484030" r:id="rId44"/>
    <p:sldLayoutId id="2147484031" r:id="rId45"/>
    <p:sldLayoutId id="2147484032" r:id="rId46"/>
    <p:sldLayoutId id="2147484160" r:id="rId47"/>
    <p:sldLayoutId id="2147484161" r:id="rId4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232" userDrawn="1">
          <p15:clr>
            <a:srgbClr val="F26B43"/>
          </p15:clr>
        </p15:guide>
        <p15:guide id="5" orient="horz" pos="4088" userDrawn="1">
          <p15:clr>
            <a:srgbClr val="F26B43"/>
          </p15:clr>
        </p15:guide>
        <p15:guide id="7" orient="horz" pos="822" userDrawn="1">
          <p15:clr>
            <a:srgbClr val="F26B43"/>
          </p15:clr>
        </p15:guide>
        <p15:guide id="9" orient="horz" pos="372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7"/>
            </p:custDataLst>
            <p:extLst>
              <p:ext uri="{D42A27DB-BD31-4B8C-83A1-F6EECF244321}">
                <p14:modId xmlns:p14="http://schemas.microsoft.com/office/powerpoint/2010/main" val="23169196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8" imgW="413" imgH="416" progId="TCLayout.ActiveDocument.1">
                  <p:embed/>
                </p:oleObj>
              </mc:Choice>
              <mc:Fallback>
                <p:oleObj name="think-cell Slide" r:id="rId18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6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69"/>
            </p:custDataLst>
          </p:nvPr>
        </p:nvSpPr>
        <p:spPr>
          <a:xfrm>
            <a:off x="553972" y="6278400"/>
            <a:ext cx="91440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70"/>
            </p:custDataLst>
          </p:nvPr>
        </p:nvSpPr>
        <p:spPr>
          <a:xfrm>
            <a:off x="554736" y="197613"/>
            <a:ext cx="11082528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393235"/>
              <a:ext cx="11082528" cy="4824685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186537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39903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026807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171"/>
            </p:custDataLst>
          </p:nvPr>
        </p:nvSpPr>
        <p:spPr>
          <a:xfrm>
            <a:off x="5987738" y="1872797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Above Chart Exhibit Title</a:t>
            </a:r>
          </a:p>
          <a:p>
            <a:pPr lvl="0"/>
            <a:r>
              <a:rPr lang="en-US" b="0">
                <a:latin typeface="+mn-lt"/>
                <a:ea typeface="+mn-ea"/>
                <a:cs typeface="+mn-cs"/>
              </a:rPr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5" y="1872797"/>
            <a:ext cx="11082528" cy="16312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002554E5-F124-4BE6-A938-5466B27EEA82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CEE6DB68-2DAA-4E75-A4FB-B516116DB3CA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97754DDF-C63C-4248-AC3D-45C182524B57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89886DF4-DD3E-43D5-9864-2A2BC0616D1C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5B110060-5E69-4634-973F-ED6AF02A8B0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A5842F53-F9C3-4E5A-9778-7B4054EBD6F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72EA63FA-FE11-4A99-A68C-855D137252E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F95EF70E-BD62-4CF1-994F-3618D22DBDD8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D795E26E-87CE-4D50-B9D8-767FFAEC9672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908F05FD-ED3E-4BF0-8391-02CD4F900501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39906D3E-93D3-4FD5-AB5F-0C22E3781CAB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35D69CAE-F33C-476C-B254-909EA95E89F9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E09D790D-7056-424F-A8DA-5C868D0B35EE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259D1037-7873-4435-BBB9-6E249A6F2976}"/>
                </a:ext>
              </a:extLst>
            </p:cNvPr>
            <p:cNvGrpSpPr>
              <a:grpSpLocks noChangeAspect="1"/>
            </p:cNvGrpSpPr>
            <p:nvPr>
              <p:custDataLst>
                <p:tags r:id="rId17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6ED72A14-997E-43A1-8277-64E43B8C35F3}"/>
                  </a:ext>
                </a:extLst>
              </p:cNvPr>
              <p:cNvSpPr/>
              <p:nvPr>
                <p:custDataLst>
                  <p:tags r:id="rId18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err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F9B15371-13C6-4FC5-A65B-0EDE237980EC}"/>
                  </a:ext>
                </a:extLst>
              </p:cNvPr>
              <p:cNvSpPr/>
              <p:nvPr>
                <p:custDataLst>
                  <p:tags r:id="rId18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5B25FABC-A1CB-4179-93E5-2B0E2705BFF1}"/>
                </a:ext>
              </a:extLst>
            </p:cNvPr>
            <p:cNvGrpSpPr>
              <a:grpSpLocks noChangeAspect="1"/>
            </p:cNvGrpSpPr>
            <p:nvPr>
              <p:custDataLst>
                <p:tags r:id="rId17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DE5B7F2A-8FB0-41B4-8C1B-EA8A313794A0}"/>
                  </a:ext>
                </a:extLst>
              </p:cNvPr>
              <p:cNvSpPr/>
              <p:nvPr>
                <p:custDataLst>
                  <p:tags r:id="rId18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err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D743921E-6D1E-4571-B683-6DAA333BDEC0}"/>
                  </a:ext>
                </a:extLst>
              </p:cNvPr>
              <p:cNvSpPr/>
              <p:nvPr>
                <p:custDataLst>
                  <p:tags r:id="rId18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EFE8AD28-8704-4A66-90FB-0D38F38CA97A}"/>
                </a:ext>
              </a:extLst>
            </p:cNvPr>
            <p:cNvGrpSpPr>
              <a:grpSpLocks noChangeAspect="1"/>
            </p:cNvGrpSpPr>
            <p:nvPr>
              <p:custDataLst>
                <p:tags r:id="rId17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9FF5ED0A-DB5E-486D-948E-C524BDCBA3FF}"/>
                  </a:ext>
                </a:extLst>
              </p:cNvPr>
              <p:cNvSpPr/>
              <p:nvPr>
                <p:custDataLst>
                  <p:tags r:id="rId18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err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03D44525-7618-42C3-A26B-9CC5DF2D2566}"/>
                  </a:ext>
                </a:extLst>
              </p:cNvPr>
              <p:cNvSpPr/>
              <p:nvPr>
                <p:custDataLst>
                  <p:tags r:id="rId18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A5A294A2-58B5-4E0F-A069-8841C3D7E9E3}"/>
                </a:ext>
              </a:extLst>
            </p:cNvPr>
            <p:cNvGrpSpPr>
              <a:grpSpLocks noChangeAspect="1"/>
            </p:cNvGrpSpPr>
            <p:nvPr>
              <p:custDataLst>
                <p:tags r:id="rId17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132E0E44-FAA6-4DC8-BBFA-E67911DFBAD7}"/>
                  </a:ext>
                </a:extLst>
              </p:cNvPr>
              <p:cNvSpPr/>
              <p:nvPr>
                <p:custDataLst>
                  <p:tags r:id="rId18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err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EE447D4-D1F3-48FC-A5DF-CC5107A778A6}"/>
                  </a:ext>
                </a:extLst>
              </p:cNvPr>
              <p:cNvSpPr/>
              <p:nvPr>
                <p:custDataLst>
                  <p:tags r:id="rId18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8DC9BA04-93EE-4E6C-A59A-D77D8E3E66EF}"/>
                </a:ext>
              </a:extLst>
            </p:cNvPr>
            <p:cNvGrpSpPr>
              <a:grpSpLocks noChangeAspect="1"/>
            </p:cNvGrpSpPr>
            <p:nvPr>
              <p:custDataLst>
                <p:tags r:id="rId17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EE99225C-33E4-450B-9E02-9EAE60978205}"/>
                  </a:ext>
                </a:extLst>
              </p:cNvPr>
              <p:cNvSpPr/>
              <p:nvPr>
                <p:custDataLst>
                  <p:tags r:id="rId17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err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044D8867-620D-4691-A0DD-79E16FC985B3}"/>
                  </a:ext>
                </a:extLst>
              </p:cNvPr>
              <p:cNvSpPr/>
              <p:nvPr>
                <p:custDataLst>
                  <p:tags r:id="rId17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A0E654AE-5F79-4BF0-8FB5-7F13C251CAAD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9DA215AB-9F91-423A-93B2-0C935900AD9C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E73033B1-9970-4145-B36A-4ADB5EA17FD3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CBF00C76-B394-4C0D-B57E-83F32D114FAC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530948E3-0246-4F0C-B58A-498D999088C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CD801A43-CDAA-4DE6-95F8-A05BCF4CDA7C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1A78357B-86E2-4C37-8D1D-92F48BB78A96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85737C2C-6F82-42F9-8CBB-E747145B866E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2A03EBFC-AC29-4924-8142-8B62E83E58D0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F950371F-39A1-4467-977F-0ED0F9F75DF4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E95AA835-DC23-4AEB-914C-A6D459337EA1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1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172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57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  <p:sldLayoutId id="2147483844" r:id="rId23"/>
    <p:sldLayoutId id="2147483845" r:id="rId24"/>
    <p:sldLayoutId id="2147483846" r:id="rId25"/>
    <p:sldLayoutId id="2147483847" r:id="rId26"/>
    <p:sldLayoutId id="2147483848" r:id="rId27"/>
    <p:sldLayoutId id="2147483849" r:id="rId28"/>
    <p:sldLayoutId id="2147483850" r:id="rId29"/>
    <p:sldLayoutId id="2147483851" r:id="rId30"/>
    <p:sldLayoutId id="2147483852" r:id="rId31"/>
    <p:sldLayoutId id="2147483853" r:id="rId32"/>
    <p:sldLayoutId id="2147483854" r:id="rId33"/>
    <p:sldLayoutId id="2147483855" r:id="rId34"/>
    <p:sldLayoutId id="2147483856" r:id="rId35"/>
    <p:sldLayoutId id="2147483857" r:id="rId36"/>
    <p:sldLayoutId id="2147483858" r:id="rId37"/>
    <p:sldLayoutId id="2147483859" r:id="rId38"/>
    <p:sldLayoutId id="2147483860" r:id="rId39"/>
    <p:sldLayoutId id="2147483861" r:id="rId40"/>
    <p:sldLayoutId id="2147483862" r:id="rId41"/>
    <p:sldLayoutId id="2147483863" r:id="rId42"/>
    <p:sldLayoutId id="2147483864" r:id="rId43"/>
    <p:sldLayoutId id="2147483865" r:id="rId44"/>
    <p:sldLayoutId id="2147483866" r:id="rId45"/>
    <p:sldLayoutId id="2147483867" r:id="rId46"/>
    <p:sldLayoutId id="2147483868" r:id="rId47"/>
    <p:sldLayoutId id="2147483869" r:id="rId48"/>
    <p:sldLayoutId id="2147483870" r:id="rId49"/>
    <p:sldLayoutId id="2147483871" r:id="rId50"/>
    <p:sldLayoutId id="2147483872" r:id="rId51"/>
    <p:sldLayoutId id="2147483873" r:id="rId52"/>
    <p:sldLayoutId id="2147483874" r:id="rId53"/>
    <p:sldLayoutId id="2147483875" r:id="rId54"/>
    <p:sldLayoutId id="2147483876" r:id="rId55"/>
    <p:sldLayoutId id="2147483877" r:id="rId56"/>
    <p:sldLayoutId id="2147483878" r:id="rId57"/>
    <p:sldLayoutId id="2147483879" r:id="rId58"/>
    <p:sldLayoutId id="2147483880" r:id="rId59"/>
    <p:sldLayoutId id="2147483881" r:id="rId60"/>
    <p:sldLayoutId id="2147483882" r:id="rId61"/>
    <p:sldLayoutId id="2147483883" r:id="rId62"/>
    <p:sldLayoutId id="2147483884" r:id="rId63"/>
    <p:sldLayoutId id="2147483885" r:id="rId64"/>
    <p:sldLayoutId id="2147483886" r:id="rId65"/>
    <p:sldLayoutId id="2147483887" r:id="rId66"/>
    <p:sldLayoutId id="2147483888" r:id="rId67"/>
    <p:sldLayoutId id="2147483889" r:id="rId68"/>
    <p:sldLayoutId id="2147483890" r:id="rId69"/>
    <p:sldLayoutId id="2147483891" r:id="rId70"/>
    <p:sldLayoutId id="2147483892" r:id="rId71"/>
    <p:sldLayoutId id="2147483893" r:id="rId72"/>
    <p:sldLayoutId id="2147483894" r:id="rId73"/>
    <p:sldLayoutId id="2147483895" r:id="rId74"/>
    <p:sldLayoutId id="2147483896" r:id="rId75"/>
    <p:sldLayoutId id="2147483897" r:id="rId76"/>
    <p:sldLayoutId id="2147483898" r:id="rId77"/>
    <p:sldLayoutId id="2147483899" r:id="rId78"/>
    <p:sldLayoutId id="2147483900" r:id="rId79"/>
    <p:sldLayoutId id="2147483901" r:id="rId80"/>
    <p:sldLayoutId id="2147483902" r:id="rId81"/>
    <p:sldLayoutId id="2147483903" r:id="rId82"/>
    <p:sldLayoutId id="2147483904" r:id="rId83"/>
    <p:sldLayoutId id="2147483905" r:id="rId84"/>
    <p:sldLayoutId id="2147483906" r:id="rId85"/>
    <p:sldLayoutId id="2147483907" r:id="rId86"/>
    <p:sldLayoutId id="2147483908" r:id="rId87"/>
    <p:sldLayoutId id="2147483909" r:id="rId88"/>
    <p:sldLayoutId id="2147483910" r:id="rId89"/>
    <p:sldLayoutId id="2147483911" r:id="rId90"/>
    <p:sldLayoutId id="2147483912" r:id="rId91"/>
    <p:sldLayoutId id="2147483913" r:id="rId92"/>
    <p:sldLayoutId id="2147483914" r:id="rId93"/>
    <p:sldLayoutId id="2147483915" r:id="rId94"/>
    <p:sldLayoutId id="2147483916" r:id="rId95"/>
    <p:sldLayoutId id="2147483917" r:id="rId96"/>
    <p:sldLayoutId id="2147483918" r:id="rId97"/>
    <p:sldLayoutId id="2147483919" r:id="rId98"/>
    <p:sldLayoutId id="2147483920" r:id="rId99"/>
    <p:sldLayoutId id="2147483921" r:id="rId100"/>
    <p:sldLayoutId id="2147483922" r:id="rId101"/>
    <p:sldLayoutId id="2147483923" r:id="rId102"/>
    <p:sldLayoutId id="2147483924" r:id="rId103"/>
    <p:sldLayoutId id="2147483925" r:id="rId104"/>
    <p:sldLayoutId id="2147483926" r:id="rId105"/>
    <p:sldLayoutId id="2147483927" r:id="rId106"/>
    <p:sldLayoutId id="2147483928" r:id="rId107"/>
    <p:sldLayoutId id="2147483929" r:id="rId108"/>
    <p:sldLayoutId id="2147483930" r:id="rId109"/>
    <p:sldLayoutId id="2147483931" r:id="rId110"/>
    <p:sldLayoutId id="2147483932" r:id="rId111"/>
    <p:sldLayoutId id="2147483933" r:id="rId112"/>
    <p:sldLayoutId id="2147483934" r:id="rId113"/>
    <p:sldLayoutId id="2147483935" r:id="rId114"/>
    <p:sldLayoutId id="2147483936" r:id="rId115"/>
    <p:sldLayoutId id="2147483937" r:id="rId116"/>
    <p:sldLayoutId id="2147483938" r:id="rId117"/>
    <p:sldLayoutId id="2147483939" r:id="rId118"/>
    <p:sldLayoutId id="2147483940" r:id="rId119"/>
    <p:sldLayoutId id="2147483941" r:id="rId120"/>
    <p:sldLayoutId id="2147483942" r:id="rId121"/>
    <p:sldLayoutId id="2147483943" r:id="rId122"/>
    <p:sldLayoutId id="2147483944" r:id="rId123"/>
    <p:sldLayoutId id="2147483945" r:id="rId124"/>
    <p:sldLayoutId id="2147483946" r:id="rId125"/>
    <p:sldLayoutId id="2147483947" r:id="rId126"/>
    <p:sldLayoutId id="2147483948" r:id="rId127"/>
    <p:sldLayoutId id="2147483949" r:id="rId128"/>
    <p:sldLayoutId id="2147483950" r:id="rId129"/>
    <p:sldLayoutId id="2147483951" r:id="rId130"/>
    <p:sldLayoutId id="2147483952" r:id="rId131"/>
    <p:sldLayoutId id="2147483953" r:id="rId132"/>
    <p:sldLayoutId id="2147483954" r:id="rId133"/>
    <p:sldLayoutId id="2147483955" r:id="rId134"/>
    <p:sldLayoutId id="2147483956" r:id="rId135"/>
    <p:sldLayoutId id="2147483957" r:id="rId136"/>
    <p:sldLayoutId id="2147483958" r:id="rId137"/>
    <p:sldLayoutId id="2147483959" r:id="rId138"/>
    <p:sldLayoutId id="2147483960" r:id="rId139"/>
    <p:sldLayoutId id="2147483961" r:id="rId140"/>
    <p:sldLayoutId id="2147483962" r:id="rId141"/>
    <p:sldLayoutId id="2147483963" r:id="rId142"/>
    <p:sldLayoutId id="2147483964" r:id="rId143"/>
    <p:sldLayoutId id="2147483965" r:id="rId144"/>
    <p:sldLayoutId id="2147483966" r:id="rId145"/>
    <p:sldLayoutId id="2147483967" r:id="rId146"/>
    <p:sldLayoutId id="2147483968" r:id="rId147"/>
    <p:sldLayoutId id="2147483969" r:id="rId148"/>
    <p:sldLayoutId id="2147483970" r:id="rId149"/>
    <p:sldLayoutId id="2147483971" r:id="rId150"/>
    <p:sldLayoutId id="2147483972" r:id="rId151"/>
    <p:sldLayoutId id="2147483973" r:id="rId152"/>
    <p:sldLayoutId id="2147483974" r:id="rId153"/>
    <p:sldLayoutId id="2147483975" r:id="rId154"/>
    <p:sldLayoutId id="2147483976" r:id="rId155"/>
    <p:sldLayoutId id="2147483977" r:id="rId156"/>
    <p:sldLayoutId id="2147483978" r:id="rId157"/>
    <p:sldLayoutId id="2147483979" r:id="rId158"/>
    <p:sldLayoutId id="2147483980" r:id="rId159"/>
    <p:sldLayoutId id="2147483981" r:id="rId160"/>
    <p:sldLayoutId id="2147483982" r:id="rId161"/>
    <p:sldLayoutId id="2147483983" r:id="rId162"/>
    <p:sldLayoutId id="2147483984" r:id="rId163"/>
    <p:sldLayoutId id="2147483985" r:id="rId164"/>
    <p:sldLayoutId id="2147483986" r:id="rId16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C9939A-617C-3E44-A0D0-909C7975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72267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D0AC0-F01F-B544-AC35-7D2BCB4EB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325974"/>
            <a:ext cx="11154344" cy="44566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29D7-DBF0-1846-87E5-720E70F9E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567" y="6356350"/>
            <a:ext cx="4189003" cy="13652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8EB43-CEEF-AF40-88AE-32CEA15C6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51"/>
            <a:ext cx="261629" cy="1333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746B08-255A-2748-8A21-40BE94A17F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49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  <p:sldLayoutId id="2147484073" r:id="rId16"/>
    <p:sldLayoutId id="2147484074" r:id="rId17"/>
    <p:sldLayoutId id="2147484075" r:id="rId18"/>
    <p:sldLayoutId id="2147484076" r:id="rId19"/>
    <p:sldLayoutId id="2147484077" r:id="rId20"/>
    <p:sldLayoutId id="2147484078" r:id="rId21"/>
    <p:sldLayoutId id="2147484079" r:id="rId22"/>
    <p:sldLayoutId id="2147484080" r:id="rId23"/>
    <p:sldLayoutId id="2147484081" r:id="rId24"/>
    <p:sldLayoutId id="2147484082" r:id="rId25"/>
    <p:sldLayoutId id="2147484083" r:id="rId26"/>
    <p:sldLayoutId id="2147484084" r:id="rId27"/>
    <p:sldLayoutId id="2147484085" r:id="rId28"/>
    <p:sldLayoutId id="2147484086" r:id="rId29"/>
    <p:sldLayoutId id="2147484087" r:id="rId30"/>
    <p:sldLayoutId id="2147484088" r:id="rId31"/>
    <p:sldLayoutId id="2147484089" r:id="rId32"/>
    <p:sldLayoutId id="2147484090" r:id="rId33"/>
    <p:sldLayoutId id="2147484091" r:id="rId34"/>
    <p:sldLayoutId id="2147484092" r:id="rId35"/>
    <p:sldLayoutId id="2147484093" r:id="rId36"/>
    <p:sldLayoutId id="2147484094" r:id="rId37"/>
    <p:sldLayoutId id="2147484095" r:id="rId38"/>
    <p:sldLayoutId id="2147484096" r:id="rId39"/>
    <p:sldLayoutId id="2147484097" r:id="rId40"/>
    <p:sldLayoutId id="2147484098" r:id="rId41"/>
    <p:sldLayoutId id="2147484099" r:id="rId42"/>
    <p:sldLayoutId id="2147484100" r:id="rId43"/>
    <p:sldLayoutId id="2147484101" r:id="rId44"/>
    <p:sldLayoutId id="2147484102" r:id="rId45"/>
    <p:sldLayoutId id="2147484103" r:id="rId46"/>
    <p:sldLayoutId id="2147484104" r:id="rId4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88">
          <p15:clr>
            <a:srgbClr val="F26B43"/>
          </p15:clr>
        </p15:guide>
        <p15:guide id="7" orient="horz" pos="822">
          <p15:clr>
            <a:srgbClr val="F26B43"/>
          </p15:clr>
        </p15:guide>
        <p15:guide id="9" orient="horz" pos="372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00DCFBB-43DB-0686-A46C-A6C9F5D4F9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5"/>
            </p:custDataLst>
            <p:extLst>
              <p:ext uri="{D42A27DB-BD31-4B8C-83A1-F6EECF244321}">
                <p14:modId xmlns:p14="http://schemas.microsoft.com/office/powerpoint/2010/main" val="1830095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6" imgW="415" imgH="416" progId="TCLayout.ActiveDocument.1">
                  <p:embed/>
                </p:oleObj>
              </mc:Choice>
              <mc:Fallback>
                <p:oleObj name="think-cell Slide" r:id="rId56" imgW="415" imgH="4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00DCFBB-43DB-0686-A46C-A6C9F5D4F9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C9939A-617C-3E44-A0D0-909C7975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72267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D0AC0-F01F-B544-AC35-7D2BCB4EB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325974"/>
            <a:ext cx="11154344" cy="44566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29D7-DBF0-1846-87E5-720E70F9E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567" y="6356350"/>
            <a:ext cx="4189003" cy="13652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Technical Annex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8EB43-CEEF-AF40-88AE-32CEA15C6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51"/>
            <a:ext cx="261629" cy="1333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746B08-255A-2748-8A21-40BE94A17F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6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  <p:sldLayoutId id="2147484119" r:id="rId13"/>
    <p:sldLayoutId id="2147484120" r:id="rId14"/>
    <p:sldLayoutId id="2147484121" r:id="rId15"/>
    <p:sldLayoutId id="2147484122" r:id="rId16"/>
    <p:sldLayoutId id="2147484123" r:id="rId17"/>
    <p:sldLayoutId id="2147484124" r:id="rId18"/>
    <p:sldLayoutId id="2147484125" r:id="rId19"/>
    <p:sldLayoutId id="2147484126" r:id="rId20"/>
    <p:sldLayoutId id="2147484127" r:id="rId21"/>
    <p:sldLayoutId id="2147484128" r:id="rId22"/>
    <p:sldLayoutId id="2147484129" r:id="rId23"/>
    <p:sldLayoutId id="2147484130" r:id="rId24"/>
    <p:sldLayoutId id="2147484131" r:id="rId25"/>
    <p:sldLayoutId id="2147484132" r:id="rId26"/>
    <p:sldLayoutId id="2147484133" r:id="rId27"/>
    <p:sldLayoutId id="2147484134" r:id="rId28"/>
    <p:sldLayoutId id="2147484135" r:id="rId29"/>
    <p:sldLayoutId id="2147484136" r:id="rId30"/>
    <p:sldLayoutId id="2147484137" r:id="rId31"/>
    <p:sldLayoutId id="2147484138" r:id="rId32"/>
    <p:sldLayoutId id="2147484139" r:id="rId33"/>
    <p:sldLayoutId id="2147484140" r:id="rId34"/>
    <p:sldLayoutId id="2147484141" r:id="rId35"/>
    <p:sldLayoutId id="2147484142" r:id="rId36"/>
    <p:sldLayoutId id="2147484143" r:id="rId37"/>
    <p:sldLayoutId id="2147484144" r:id="rId38"/>
    <p:sldLayoutId id="2147484145" r:id="rId39"/>
    <p:sldLayoutId id="2147484146" r:id="rId40"/>
    <p:sldLayoutId id="2147484147" r:id="rId41"/>
    <p:sldLayoutId id="2147484148" r:id="rId42"/>
    <p:sldLayoutId id="2147484149" r:id="rId43"/>
    <p:sldLayoutId id="2147484150" r:id="rId44"/>
    <p:sldLayoutId id="2147484151" r:id="rId45"/>
    <p:sldLayoutId id="2147484152" r:id="rId46"/>
    <p:sldLayoutId id="2147484153" r:id="rId47"/>
    <p:sldLayoutId id="2147484154" r:id="rId48"/>
    <p:sldLayoutId id="2147484155" r:id="rId49"/>
    <p:sldLayoutId id="2147484156" r:id="rId50"/>
    <p:sldLayoutId id="2147484157" r:id="rId51"/>
    <p:sldLayoutId id="2147484158" r:id="rId52"/>
    <p:sldLayoutId id="2147484159" r:id="rId5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88">
          <p15:clr>
            <a:srgbClr val="F26B43"/>
          </p15:clr>
        </p15:guide>
        <p15:guide id="7" orient="horz" pos="822">
          <p15:clr>
            <a:srgbClr val="F26B43"/>
          </p15:clr>
        </p15:guide>
        <p15:guide id="9" orient="horz" pos="37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8.sv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31.xml"/><Relationship Id="rId6" Type="http://schemas.openxmlformats.org/officeDocument/2006/relationships/image" Target="../media/image67.png"/><Relationship Id="rId5" Type="http://schemas.openxmlformats.org/officeDocument/2006/relationships/image" Target="../media/image66.emf"/><Relationship Id="rId4" Type="http://schemas.openxmlformats.org/officeDocument/2006/relationships/oleObject" Target="../embeddings/oleObject168.bin"/><Relationship Id="rId9" Type="http://schemas.openxmlformats.org/officeDocument/2006/relationships/image" Target="../media/image70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ECF16F-F233-4E82-1DEB-41DE29C81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2745132"/>
            <a:ext cx="11154344" cy="968452"/>
          </a:xfrm>
        </p:spPr>
        <p:txBody>
          <a:bodyPr>
            <a:normAutofit fontScale="90000"/>
          </a:bodyPr>
          <a:lstStyle/>
          <a:p>
            <a:r>
              <a:rPr lang="pt" dirty="0"/>
              <a:t>Restituição da Avaliação Conjunta da Gavi à CCIA</a:t>
            </a:r>
            <a:endParaRPr lang="en-US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2A3A60D-F281-928D-C2DD-416F6F6B8C6E}"/>
              </a:ext>
            </a:extLst>
          </p:cNvPr>
          <p:cNvSpPr txBox="1">
            <a:spLocks/>
          </p:cNvSpPr>
          <p:nvPr/>
        </p:nvSpPr>
        <p:spPr>
          <a:xfrm>
            <a:off x="515938" y="2090645"/>
            <a:ext cx="7964947" cy="234609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 spc="3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" dirty="0"/>
              <a:t>24 DE JANEIRO DE 2024</a:t>
            </a:r>
          </a:p>
        </p:txBody>
      </p:sp>
    </p:spTree>
    <p:extLst>
      <p:ext uri="{BB962C8B-B14F-4D97-AF65-F5344CB8AC3E}">
        <p14:creationId xmlns:p14="http://schemas.microsoft.com/office/powerpoint/2010/main" val="2297475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C97A9-6835-2555-6D11-A422E39E1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4A3E6-3454-D0E5-61EB-811C5BE9D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t" dirty="0"/>
              <a:t>Mais de US$ 2 milhões utilizados em 2024, mas absorção deve pelo menos dobrar em 2025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F4286F1-E2E0-6266-20E9-DBCE842B5754}"/>
              </a:ext>
            </a:extLst>
          </p:cNvPr>
          <p:cNvSpPr txBox="1">
            <a:spLocks/>
          </p:cNvSpPr>
          <p:nvPr/>
        </p:nvSpPr>
        <p:spPr>
          <a:xfrm>
            <a:off x="5424206" y="987618"/>
            <a:ext cx="6264872" cy="293057"/>
          </a:xfrm>
          <a:prstGeom prst="rect">
            <a:avLst/>
          </a:prstGeom>
        </p:spPr>
        <p:txBody>
          <a:bodyPr vert="horz" lIns="0" tIns="0" rIns="0" bIns="0" numCol="1" spcCol="18000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  <a:tabLst>
                <a:tab pos="457200" algn="l"/>
              </a:tabLst>
            </a:pP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A43DBD7-B057-E2E5-2F1C-B763B6265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</p:spPr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10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344BB2C-3368-DCDF-0D03-2E5CBD692C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9659647"/>
              </p:ext>
            </p:extLst>
          </p:nvPr>
        </p:nvGraphicFramePr>
        <p:xfrm>
          <a:off x="515937" y="1620769"/>
          <a:ext cx="7764463" cy="4395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9720F2-36E0-0C8B-B8EB-1BF599029930}"/>
              </a:ext>
            </a:extLst>
          </p:cNvPr>
          <p:cNvSpPr txBox="1">
            <a:spLocks/>
          </p:cNvSpPr>
          <p:nvPr/>
        </p:nvSpPr>
        <p:spPr>
          <a:xfrm>
            <a:off x="8400164" y="1987326"/>
            <a:ext cx="3275900" cy="4146774"/>
          </a:xfrm>
          <a:prstGeom prst="rect">
            <a:avLst/>
          </a:prstGeom>
        </p:spPr>
        <p:txBody>
          <a:bodyPr vert="horz" lIns="0" tIns="0" rIns="0" bIns="0" numCol="1" spcCol="18000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buClr>
                <a:srgbClr val="C00000"/>
              </a:buClr>
              <a:buSzPct val="125000"/>
              <a:buFont typeface="Arial" panose="020B0604020202020204" pitchFamily="34" charset="0"/>
              <a:buChar char="!"/>
            </a:pPr>
            <a:r>
              <a:rPr lang="pt" sz="2000" b="1" kern="100" dirty="0">
                <a:solidFill>
                  <a:srgbClr val="C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Necessidade de duplicar a absorção de HSS2 e CDS3 em 2025 em comparação com 2024, uma vez que estes subsídios terminam em dezembro</a:t>
            </a:r>
          </a:p>
          <a:p>
            <a:pPr>
              <a:lnSpc>
                <a:spcPct val="107000"/>
              </a:lnSpc>
              <a:buClr>
                <a:srgbClr val="C00000"/>
              </a:buClr>
              <a:buSzPct val="125000"/>
              <a:buFont typeface="Arial" panose="020B0604020202020204" pitchFamily="34" charset="0"/>
              <a:buChar char="!"/>
            </a:pPr>
            <a:r>
              <a:rPr lang="pt" sz="2000" b="1" kern="100" dirty="0">
                <a:solidFill>
                  <a:srgbClr val="C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Importância da estreita colaboração entre a UGCP e o PEV (e outras entidades implementadoras) de acordo com o manual de procedimentos para atingir os objetivos</a:t>
            </a:r>
          </a:p>
          <a:p>
            <a:pPr>
              <a:lnSpc>
                <a:spcPct val="107000"/>
              </a:lnSpc>
              <a:buClr>
                <a:srgbClr val="C00000"/>
              </a:buClr>
              <a:buSzPct val="125000"/>
              <a:buFont typeface="Symbol" panose="05050102010706020507" pitchFamily="18" charset="2"/>
              <a:buChar char=""/>
            </a:pPr>
            <a:endParaRPr lang="fr-FR" sz="2000" kern="100" dirty="0">
              <a:solidFill>
                <a:srgbClr val="C00000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AEE8A98-A72B-D20B-C44B-F772204035FF}"/>
              </a:ext>
            </a:extLst>
          </p:cNvPr>
          <p:cNvSpPr txBox="1">
            <a:spLocks/>
          </p:cNvSpPr>
          <p:nvPr/>
        </p:nvSpPr>
        <p:spPr>
          <a:xfrm>
            <a:off x="515937" y="1446034"/>
            <a:ext cx="8257002" cy="293057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" sz="1800" b="1" i="1" dirty="0"/>
              <a:t>Subsídios Gavi, US$</a:t>
            </a:r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904786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B48BD-B3C9-0826-4B55-E9DBD751D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34-1447-3695-1407-F8A77A75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t" dirty="0"/>
              <a:t>Assistência técnica geralmente no caminho certo, sendo necessários alguns ajustes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07E08D-7D2A-B25A-F4A5-5A23442A62F8}"/>
              </a:ext>
            </a:extLst>
          </p:cNvPr>
          <p:cNvSpPr txBox="1">
            <a:spLocks/>
          </p:cNvSpPr>
          <p:nvPr/>
        </p:nvSpPr>
        <p:spPr>
          <a:xfrm>
            <a:off x="5424206" y="987618"/>
            <a:ext cx="6264872" cy="293057"/>
          </a:xfrm>
          <a:prstGeom prst="rect">
            <a:avLst/>
          </a:prstGeom>
        </p:spPr>
        <p:txBody>
          <a:bodyPr vert="horz" lIns="0" tIns="0" rIns="0" bIns="0" numCol="1" spcCol="18000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  <a:tabLst>
                <a:tab pos="457200" algn="l"/>
              </a:tabLst>
            </a:pP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BFA057E-C734-1138-FC2C-3DA3EC033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</p:spPr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11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9F133CC-4A64-83D1-B670-498902989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0001767"/>
              </p:ext>
            </p:extLst>
          </p:nvPr>
        </p:nvGraphicFramePr>
        <p:xfrm>
          <a:off x="345767" y="1551407"/>
          <a:ext cx="4340533" cy="4074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EAE3641-7C5A-9F6E-F19E-833B08BC4A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638817"/>
              </p:ext>
            </p:extLst>
          </p:nvPr>
        </p:nvGraphicFramePr>
        <p:xfrm>
          <a:off x="4686300" y="1551407"/>
          <a:ext cx="4340533" cy="4074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AF19294-694D-F945-81EA-15EBF6A6C3E2}"/>
              </a:ext>
            </a:extLst>
          </p:cNvPr>
          <p:cNvSpPr txBox="1">
            <a:spLocks/>
          </p:cNvSpPr>
          <p:nvPr/>
        </p:nvSpPr>
        <p:spPr>
          <a:xfrm>
            <a:off x="9170504" y="1676418"/>
            <a:ext cx="2675729" cy="4074694"/>
          </a:xfrm>
          <a:prstGeom prst="rect">
            <a:avLst/>
          </a:prstGeom>
        </p:spPr>
        <p:txBody>
          <a:bodyPr vert="horz" lIns="0" tIns="0" rIns="0" bIns="0" numCol="1" spcCol="180000" rtlCol="0"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buClr>
                <a:srgbClr val="C00000"/>
              </a:buClr>
              <a:buSzPct val="125000"/>
              <a:buFont typeface="Arial" panose="020B0604020202020204" pitchFamily="34" charset="0"/>
              <a:buChar char="!"/>
            </a:pPr>
            <a:r>
              <a:rPr lang="pt" sz="2000" b="1" kern="100" dirty="0">
                <a:solidFill>
                  <a:srgbClr val="C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Possibilidade de reprogramar uma atividade da OMS (plano de integração Covid-19)</a:t>
            </a:r>
          </a:p>
          <a:p>
            <a:pPr>
              <a:lnSpc>
                <a:spcPct val="107000"/>
              </a:lnSpc>
              <a:buClr>
                <a:srgbClr val="C00000"/>
              </a:buClr>
              <a:buSzPct val="125000"/>
              <a:buFont typeface="Arial" panose="020B0604020202020204" pitchFamily="34" charset="0"/>
              <a:buChar char="!"/>
            </a:pPr>
            <a:r>
              <a:rPr lang="pt" sz="2000" b="1" kern="100" dirty="0">
                <a:solidFill>
                  <a:srgbClr val="C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Garantir a complementaridade de atividades entre parceiros (por exemplo, UNICEF/ </a:t>
            </a:r>
            <a:r>
              <a:rPr lang="pt" sz="2000" b="1" kern="100" dirty="0" err="1">
                <a:solidFill>
                  <a:srgbClr val="C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Solina </a:t>
            </a:r>
            <a:r>
              <a:rPr lang="pt" sz="2000" b="1" kern="100" dirty="0">
                <a:solidFill>
                  <a:srgbClr val="C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para apoio a nível regional)</a:t>
            </a:r>
          </a:p>
          <a:p>
            <a:pPr>
              <a:lnSpc>
                <a:spcPct val="107000"/>
              </a:lnSpc>
              <a:buClr>
                <a:srgbClr val="C00000"/>
              </a:buClr>
              <a:buSzPct val="125000"/>
              <a:buFont typeface="Symbol" panose="05050102010706020507" pitchFamily="18" charset="2"/>
              <a:buChar char=""/>
            </a:pPr>
            <a:endParaRPr lang="fr-FR" sz="2000" kern="100" dirty="0">
              <a:solidFill>
                <a:srgbClr val="C00000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64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73673-96B6-8162-42F0-C42D54EF1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C6088-08EF-D51B-CAE9-7439D86D4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288788"/>
            <a:ext cx="11154344" cy="592778"/>
          </a:xfrm>
        </p:spPr>
        <p:txBody>
          <a:bodyPr anchor="t">
            <a:normAutofit/>
          </a:bodyPr>
          <a:lstStyle/>
          <a:p>
            <a:r>
              <a:rPr lang="pt" sz="3200" dirty="0"/>
              <a:t>Principais pontos de ação após a avaliação conjunta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F5B4E29-0202-77CA-0A43-178B6CF7DBF0}"/>
              </a:ext>
            </a:extLst>
          </p:cNvPr>
          <p:cNvSpPr txBox="1">
            <a:spLocks/>
          </p:cNvSpPr>
          <p:nvPr/>
        </p:nvSpPr>
        <p:spPr>
          <a:xfrm>
            <a:off x="5424206" y="987618"/>
            <a:ext cx="6264872" cy="293057"/>
          </a:xfrm>
          <a:prstGeom prst="rect">
            <a:avLst/>
          </a:prstGeom>
        </p:spPr>
        <p:txBody>
          <a:bodyPr vert="horz" lIns="0" tIns="0" rIns="0" bIns="0" numCol="1" spcCol="18000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  <a:tabLst>
                <a:tab pos="457200" algn="l"/>
              </a:tabLst>
            </a:pP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3806B3C-8719-DF15-E207-7B4839541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</p:spPr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12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D230BA-9E26-E5EC-8C0D-0391A8EC3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833613"/>
              </p:ext>
            </p:extLst>
          </p:nvPr>
        </p:nvGraphicFramePr>
        <p:xfrm>
          <a:off x="502921" y="728650"/>
          <a:ext cx="11435079" cy="60350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62979">
                  <a:extLst>
                    <a:ext uri="{9D8B030D-6E8A-4147-A177-3AD203B41FA5}">
                      <a16:colId xmlns:a16="http://schemas.microsoft.com/office/drawing/2014/main" val="348022780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193347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1594734294"/>
                    </a:ext>
                  </a:extLst>
                </a:gridCol>
              </a:tblGrid>
              <a:tr h="203889">
                <a:tc>
                  <a:txBody>
                    <a:bodyPr/>
                    <a:lstStyle/>
                    <a:p>
                      <a:r>
                        <a:rPr lang="pt" sz="1600" dirty="0"/>
                        <a:t>Ação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" sz="1600" dirty="0"/>
                        <a:t>Responsável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" sz="1600" dirty="0"/>
                        <a:t>Próxima data de vencimento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350400"/>
                  </a:ext>
                </a:extLst>
              </a:tr>
              <a:tr h="352172">
                <a:tc>
                  <a:txBody>
                    <a:bodyPr/>
                    <a:lstStyle/>
                    <a:p>
                      <a:r>
                        <a:rPr lang="pt" sz="1600" dirty="0"/>
                        <a:t>Planear um exercício de enumeração de crianças por parte dos agentes comunitários de saúde para corrigir a meta do PAV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" sz="1600" dirty="0"/>
                        <a:t>PAV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" sz="1600" dirty="0"/>
                        <a:t>Desenvolver um plano com o apoio dos parceiros até ao final de fevereiro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472819"/>
                  </a:ext>
                </a:extLst>
              </a:tr>
              <a:tr h="500455">
                <a:tc>
                  <a:txBody>
                    <a:bodyPr/>
                    <a:lstStyle/>
                    <a:p>
                      <a:r>
                        <a:rPr lang="pt" sz="1600" dirty="0"/>
                        <a:t>Ajustar o protocolo da próxima pesquisa de cobertura do Projeto Bandim para entender melhor os motivos da taxa de abandono e as discrepâncias entre os dados administrativos e as pesquisas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" sz="1600" dirty="0"/>
                        <a:t>Projeto Bandim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" sz="1600" dirty="0"/>
                        <a:t>Faça uma proposta ajustada até o final de março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236481"/>
                  </a:ext>
                </a:extLst>
              </a:tr>
              <a:tr h="352172">
                <a:tc>
                  <a:txBody>
                    <a:bodyPr/>
                    <a:lstStyle/>
                    <a:p>
                      <a:r>
                        <a:rPr lang="pt" sz="1600" dirty="0"/>
                        <a:t>Priorizar atividades e investimentos em relação à qualidade dos dados para o ano de 2025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" sz="1600" dirty="0"/>
                        <a:t>PAV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" sz="1600" dirty="0"/>
                        <a:t>Desenvolva uma proposta até o final de fevereiro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401986"/>
                  </a:ext>
                </a:extLst>
              </a:tr>
              <a:tr h="645565">
                <a:tc>
                  <a:txBody>
                    <a:bodyPr/>
                    <a:lstStyle/>
                    <a:p>
                      <a:r>
                        <a:rPr lang="pt" sz="1600" dirty="0"/>
                        <a:t>Definir a futura contribuição da Gavi para a Saúde Comunitária e rever o papel e a remuneração dos ACS na vacinação durante a revisão da Estratégia Nacional de Saúde Comunitária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" sz="1600" dirty="0"/>
                        <a:t>UNICEF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" sz="1600" dirty="0"/>
                        <a:t>Organizar um intercâmbio com o Departamento de Saúde Comunitária e parceiros até ao final de fevereiro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022024"/>
                  </a:ext>
                </a:extLst>
              </a:tr>
              <a:tr h="352172">
                <a:tc>
                  <a:txBody>
                    <a:bodyPr/>
                    <a:lstStyle/>
                    <a:p>
                      <a:r>
                        <a:rPr lang="pt" sz="1600" dirty="0"/>
                        <a:t>Integrar as atividades do Big Catch-up na campanha contra a febre amarela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" sz="1600" dirty="0"/>
                        <a:t>PAV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" sz="1600" dirty="0"/>
                        <a:t>Teleconferência com Gavi/OMS/UNICEF (escritórios regionais) em meados de fevereiro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00612"/>
                  </a:ext>
                </a:extLst>
              </a:tr>
              <a:tr h="352172">
                <a:tc>
                  <a:txBody>
                    <a:bodyPr/>
                    <a:lstStyle/>
                    <a:p>
                      <a:r>
                        <a:rPr lang="pt" sz="1600" dirty="0"/>
                        <a:t>Treinamento do PEV e DRS sobre o manual de procedimentos da UGCP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" sz="1600" dirty="0"/>
                        <a:t>UGCP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" sz="1600" dirty="0"/>
                        <a:t>Propor um programa de treinamento até meados de fevereiro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831803"/>
                  </a:ext>
                </a:extLst>
              </a:tr>
              <a:tr h="203889">
                <a:tc>
                  <a:txBody>
                    <a:bodyPr/>
                    <a:lstStyle/>
                    <a:p>
                      <a:r>
                        <a:rPr lang="pt" sz="1600" dirty="0"/>
                        <a:t>Reagendar atividade da AT face à Covid-19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" sz="1600" dirty="0"/>
                        <a:t>OMS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" sz="1600" dirty="0"/>
                        <a:t>Faça uma proposta ao PEV até meados de fevereiro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125339"/>
                  </a:ext>
                </a:extLst>
              </a:tr>
              <a:tr h="500455">
                <a:tc>
                  <a:txBody>
                    <a:bodyPr/>
                    <a:lstStyle/>
                    <a:p>
                      <a:r>
                        <a:rPr lang="pt" sz="1600" dirty="0"/>
                        <a:t>Ajustar a cobertura regional da actividade AT da UNICEF na estratégia urbana para evitar sobreposição com Solina na região de Oio (Mansõa)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" sz="1600" dirty="0"/>
                        <a:t>UNICEF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" sz="1600" dirty="0"/>
                        <a:t>Propor outra região até meados de fevereiro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486975"/>
                  </a:ext>
                </a:extLst>
              </a:tr>
              <a:tr h="500455">
                <a:tc>
                  <a:txBody>
                    <a:bodyPr/>
                    <a:lstStyle/>
                    <a:p>
                      <a:r>
                        <a:rPr lang="de-CH" sz="1600" dirty="0"/>
                        <a:t>Desenvolver um programa de formação, en complementaride com as atividades de formação da Solina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AMP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Faça uma proposta até fim de fevereiro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392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792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DC34E-DA43-8AA7-14EC-E35C5E6D6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1F54C6-37E2-ED5F-6792-048C38123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936624"/>
          </a:xfrm>
        </p:spPr>
        <p:txBody>
          <a:bodyPr>
            <a:normAutofit fontScale="90000"/>
          </a:bodyPr>
          <a:lstStyle/>
          <a:p>
            <a:r>
              <a:rPr lang="pt" dirty="0"/>
              <a:t>Objetivos completos do processo de planeamento de portfólio para 2026-2030 na Guiné-Bissau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EACC7F-6594-ED1D-BB5E-8144E726FDD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403498"/>
            <a:ext cx="11144930" cy="497603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t" sz="2400" b="1" dirty="0"/>
              <a:t>Assegurar o apoio da Gavi para 2026-2030 </a:t>
            </a:r>
            <a:r>
              <a:rPr lang="pt" dirty="0"/>
              <a:t>para o Reforço dos Sistemas de Saúde (RSS), Otimização da Cadeia de Frio (CCEOP), Apoio a Novas Vacinas (NVS), Assistência Técnica (TCA), Subsídios para Introdução de Vacinas e campanhas ( VIG/Ops), e outro apoio</a:t>
            </a:r>
          </a:p>
          <a:p>
            <a:pPr marL="457200" indent="-457200">
              <a:buFont typeface="+mj-lt"/>
              <a:buAutoNum type="arabicPeriod"/>
            </a:pPr>
            <a:endParaRPr lang="pt-BR" dirty="0"/>
          </a:p>
          <a:p>
            <a:pPr marL="457200" indent="-457200">
              <a:buFont typeface="+mj-lt"/>
              <a:buAutoNum type="arabicPeriod"/>
            </a:pPr>
            <a:r>
              <a:rPr lang="pt" sz="2400" b="1" dirty="0"/>
              <a:t>Incorporar uma vacina candidata contra HPV e FPP </a:t>
            </a:r>
            <a:r>
              <a:rPr lang="pt" dirty="0"/>
              <a:t>, adaptando o processo às prioridades da estratégia Gavi 6.0</a:t>
            </a:r>
          </a:p>
          <a:p>
            <a:pPr marL="457200" indent="-457200">
              <a:buFont typeface="+mj-lt"/>
              <a:buAutoNum type="arabicPeriod"/>
            </a:pPr>
            <a:endParaRPr lang="pt-BR" dirty="0"/>
          </a:p>
          <a:p>
            <a:pPr marL="457200" indent="-457200">
              <a:buFont typeface="+mj-lt"/>
              <a:buAutoNum type="arabicPeriod"/>
            </a:pPr>
            <a:r>
              <a:rPr lang="pt" sz="2400" b="1" dirty="0"/>
              <a:t>Centrar uma Estratégia Nacional de Vacinação 2024-2028 </a:t>
            </a:r>
            <a:r>
              <a:rPr lang="pt" dirty="0"/>
              <a:t>como base para o PPF, garantindo que a vacina Gavi está alinhada com os nossos objectivos nacionais de vacinação e como prioridades do sistema de saúde e consolidando o documento da Guiné-Bissau como país piloto para esta nova abordagem.</a:t>
            </a:r>
          </a:p>
          <a:p>
            <a:pPr marL="457200" indent="-457200">
              <a:buFont typeface="+mj-lt"/>
              <a:buAutoNum type="arabicPeriod"/>
            </a:pPr>
            <a:endParaRPr lang="pt-PT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2EA528-D928-7DE2-707B-6589D0402FBD}"/>
              </a:ext>
            </a:extLst>
          </p:cNvPr>
          <p:cNvSpPr/>
          <p:nvPr/>
        </p:nvSpPr>
        <p:spPr>
          <a:xfrm>
            <a:off x="10398643" y="0"/>
            <a:ext cx="1793358" cy="2697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" dirty="0">
                <a:latin typeface="Arial" panose="020B0604020202020204" pitchFamily="34" charset="0"/>
                <a:cs typeface="Arial" panose="020B0604020202020204" pitchFamily="34" charset="0"/>
              </a:rPr>
              <a:t>Processo FPP</a:t>
            </a:r>
          </a:p>
        </p:txBody>
      </p:sp>
    </p:spTree>
    <p:extLst>
      <p:ext uri="{BB962C8B-B14F-4D97-AF65-F5344CB8AC3E}">
        <p14:creationId xmlns:p14="http://schemas.microsoft.com/office/powerpoint/2010/main" val="1506608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D35E9-F965-E061-1518-076C885A3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_title">
            <a:extLst>
              <a:ext uri="{FF2B5EF4-FFF2-40B4-BE49-F238E27FC236}">
                <a16:creationId xmlns:a16="http://schemas.microsoft.com/office/drawing/2014/main" id="{196DFC75-A497-68D9-53F4-5F033A33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29096"/>
            <a:ext cx="11407839" cy="592778"/>
          </a:xfrm>
        </p:spPr>
        <p:txBody>
          <a:bodyPr>
            <a:normAutofit fontScale="90000"/>
          </a:bodyPr>
          <a:lstStyle/>
          <a:p>
            <a:r>
              <a:rPr lang="pt" dirty="0"/>
              <a:t>Oportunidade de impacto total para 2025-2030 para atingir 90% de cobertura até 2030</a:t>
            </a:r>
            <a:endParaRPr dirty="0"/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809A5EA5-6C77-694A-5C06-DF1FAC4DBB1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19579" y="951714"/>
            <a:ext cx="3516712" cy="503269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" sz="1600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Esta análise mostra o impacto total da manutenção dos nossos níveis de 2023 em 90% até 2030. Manter uma redução a partir de 2023 </a:t>
            </a:r>
            <a:r>
              <a:rPr lang="pt" sz="1600" b="1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permite evitar 18,9 mil mortes futuras </a:t>
            </a:r>
            <a:r>
              <a:rPr lang="pt" sz="1600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, reduzir </a:t>
            </a:r>
            <a:r>
              <a:rPr lang="pt" sz="1600" b="1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para 90% até 2030 permite evitar mas 5,7 mil mortes futuras. </a:t>
            </a:r>
            <a:r>
              <a:rPr lang="pt" sz="1600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Manter e aumentar a cobertura de vacinas contra o </a:t>
            </a:r>
            <a:r>
              <a:rPr lang="pt" sz="1600" b="1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risco de infecção </a:t>
            </a:r>
            <a:r>
              <a:rPr lang="pt" sz="1600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só contribuirá para o impacto, mantendo as vacinas contra </a:t>
            </a:r>
            <a:r>
              <a:rPr lang="pt" sz="1600" b="1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a febre do HPV .</a:t>
            </a:r>
            <a:endParaRPr lang="en-US" sz="1600" b="1" i="0" u="none" cap="none" dirty="0">
              <a:solidFill>
                <a:srgbClr val="000000">
                  <a:alpha val="100000"/>
                </a:srgbClr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8990068-0A2B-A707-6FB6-B62C1C533E7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719CBE-9DB5-1841-A628-57083B57C2B3}"/>
              </a:ext>
            </a:extLst>
          </p:cNvPr>
          <p:cNvSpPr txBox="1"/>
          <p:nvPr/>
        </p:nvSpPr>
        <p:spPr>
          <a:xfrm>
            <a:off x="515937" y="6211669"/>
            <a:ext cx="983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" sz="1200" b="0" i="0" u="none" cap="none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Note-se que para as vacinas que ainda não foram introduzidas na Guiné-Bissau, este modelo assume que a vacina é introduzida em 2025 e atinge uma cobertura de 90% até 2030. O impacto está incluído tanto para </a:t>
            </a:r>
            <a:r>
              <a:rPr lang="pt" sz="1200" b="0" i="0" u="none" cap="none" dirty="0" err="1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MenA </a:t>
            </a:r>
            <a:r>
              <a:rPr lang="pt" sz="1200" b="0" i="0" u="none" cap="none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como para MMCV, mas o impacto do MMCV </a:t>
            </a:r>
            <a:r>
              <a:rPr lang="pt" sz="1200" b="0" i="1" u="none" cap="none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inclui </a:t>
            </a:r>
            <a:r>
              <a:rPr lang="pt" sz="1200" b="0" u="none" cap="none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o impacto da vacinação contra meningite A.</a:t>
            </a:r>
            <a:endParaRPr lang="en-US" sz="1200" b="0" i="0" u="none" cap="none" dirty="0">
              <a:solidFill>
                <a:srgbClr val="000000">
                  <a:alpha val="100000"/>
                </a:srgb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2123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784FD-E8AE-EC1D-3F33-A73DAC2D5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6EEF-CD60-3FA5-B166-0B7111521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925766"/>
          </a:xfrm>
        </p:spPr>
        <p:txBody>
          <a:bodyPr>
            <a:normAutofit fontScale="90000"/>
          </a:bodyPr>
          <a:lstStyle/>
          <a:p>
            <a:r>
              <a:rPr lang="pt" dirty="0"/>
              <a:t>Metas e </a:t>
            </a:r>
            <a:r>
              <a:rPr lang="pt" dirty="0" err="1"/>
              <a:t>objetivos </a:t>
            </a:r>
            <a:r>
              <a:rPr lang="pt" dirty="0"/>
              <a:t>da Gavi para 2026-2030 serão considerados pelo FPP da Guiné-Bissau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90644-2411-FE89-2D2A-8244365E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15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1AB616-C0C2-99BF-9D79-B1AD97B61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57" y="1790982"/>
            <a:ext cx="11252622" cy="36363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5D4541C-82DF-FD25-06E2-17CC2E34AC32}"/>
              </a:ext>
            </a:extLst>
          </p:cNvPr>
          <p:cNvSpPr/>
          <p:nvPr/>
        </p:nvSpPr>
        <p:spPr>
          <a:xfrm>
            <a:off x="393404" y="1790982"/>
            <a:ext cx="861237" cy="8033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" dirty="0"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38171-BC91-8098-D184-742C72AF1FB8}"/>
              </a:ext>
            </a:extLst>
          </p:cNvPr>
          <p:cNvSpPr/>
          <p:nvPr/>
        </p:nvSpPr>
        <p:spPr>
          <a:xfrm>
            <a:off x="382771" y="2632370"/>
            <a:ext cx="871870" cy="38572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841C632-059A-79DD-19C3-92937E2F8783}"/>
              </a:ext>
            </a:extLst>
          </p:cNvPr>
          <p:cNvSpPr/>
          <p:nvPr/>
        </p:nvSpPr>
        <p:spPr>
          <a:xfrm>
            <a:off x="1339702" y="1790982"/>
            <a:ext cx="3327992" cy="80336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" dirty="0">
                <a:latin typeface="Arial" panose="020B0604020202020204" pitchFamily="34" charset="0"/>
                <a:cs typeface="Arial" panose="020B0604020202020204" pitchFamily="34" charset="0"/>
              </a:rPr>
              <a:t>1. Introduzir e expandir ou usar vacinas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49AB470-FCD0-008F-8DE4-9198BE5213B9}"/>
              </a:ext>
            </a:extLst>
          </p:cNvPr>
          <p:cNvSpPr/>
          <p:nvPr/>
        </p:nvSpPr>
        <p:spPr>
          <a:xfrm>
            <a:off x="4735278" y="1790982"/>
            <a:ext cx="3327992" cy="80336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" dirty="0">
                <a:latin typeface="Arial" panose="020B0604020202020204" pitchFamily="34" charset="0"/>
                <a:cs typeface="Arial" panose="020B0604020202020204" pitchFamily="34" charset="0"/>
              </a:rPr>
              <a:t>2. Fortalecer seus sistemas de saúde para aumentar a equidade e a imunidade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8C8FE75-7376-7B84-4F45-A7693039E411}"/>
              </a:ext>
            </a:extLst>
          </p:cNvPr>
          <p:cNvSpPr/>
          <p:nvPr/>
        </p:nvSpPr>
        <p:spPr>
          <a:xfrm>
            <a:off x="8148334" y="1801615"/>
            <a:ext cx="3327992" cy="8033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" dirty="0">
                <a:latin typeface="Arial" panose="020B0604020202020204" pitchFamily="34" charset="0"/>
                <a:cs typeface="Arial" panose="020B0604020202020204" pitchFamily="34" charset="0"/>
              </a:rPr>
              <a:t>3. Manter a sustentabilidade do programa e financiar programas de imunidade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6330EA-43F4-9C07-6D07-711C1BB99037}"/>
              </a:ext>
            </a:extLst>
          </p:cNvPr>
          <p:cNvSpPr/>
          <p:nvPr/>
        </p:nvSpPr>
        <p:spPr>
          <a:xfrm>
            <a:off x="10579395" y="0"/>
            <a:ext cx="1612605" cy="308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" dirty="0">
                <a:latin typeface="Arial" panose="020B0604020202020204" pitchFamily="34" charset="0"/>
                <a:cs typeface="Arial" panose="020B0604020202020204" pitchFamily="34" charset="0"/>
              </a:rPr>
              <a:t>Gavi 6.0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92A103-6B29-18BC-D214-B8538B073486}"/>
              </a:ext>
            </a:extLst>
          </p:cNvPr>
          <p:cNvSpPr/>
          <p:nvPr/>
        </p:nvSpPr>
        <p:spPr>
          <a:xfrm>
            <a:off x="1339702" y="2632370"/>
            <a:ext cx="3253563" cy="38572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Reforçar a definição de prioridades e otimizar os programas de vacinação, adequados ao seu contexto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 que essas doenças não são introduzidas e não são recomendadas para vacinas para prevenir doenças endêmicas, epidêmicas e pandêmicas, incluindo aquelas que causam doenças.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mecanismos de resposta equitativos e oportunos a surtos, epidemias e pandemias</a:t>
            </a:r>
            <a:endParaRPr lang="pt-P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3B04C4-835D-17BC-DA28-4C5299C1E76F}"/>
              </a:ext>
            </a:extLst>
          </p:cNvPr>
          <p:cNvSpPr/>
          <p:nvPr/>
        </p:nvSpPr>
        <p:spPr>
          <a:xfrm>
            <a:off x="4735278" y="2632370"/>
            <a:ext cx="3327992" cy="38572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Permitam que os vossos países sejam alertados para a imunidade às doses zero e às comunicações não abreviadas, integradas nos nossos sistemas de cuidados de saúde primários, nomeadamente através da eliminação das barreiras relacionadas com o género e da criação de uma procura resistente</a:t>
            </a:r>
            <a:endParaRPr lang="pt-PT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que todas as crianças estejam totalmente imunes, mantendo e reforçando a imunidade das vacinações conforme necessário para uma segunda vida</a:t>
            </a:r>
            <a:endParaRPr lang="pt-PT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Apoiar os países na adaptação dos sistemas para administrar rotineiramente vacinas a paisagem para a infância através de instruções específicas e primeiras ocorrências</a:t>
            </a:r>
            <a:endParaRPr lang="pt-PT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E0282F-8ACF-3F44-B699-E145229426E0}"/>
              </a:ext>
            </a:extLst>
          </p:cNvPr>
          <p:cNvSpPr/>
          <p:nvPr/>
        </p:nvSpPr>
        <p:spPr>
          <a:xfrm>
            <a:off x="8173387" y="2632370"/>
            <a:ext cx="3327992" cy="38572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Reforçar a protecção política e social regional, nacional e subnacional para a imunidade, nomeadamente para a imunidade, nomeadamente através do aumento dos apelos públicos nacionais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uma transição sustentável através do reforço da capacidade dos países elegíveis para manter o desempenho em matéria de imunização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Envolver os nossos países autofinanciados para gerir e catalisar uma apresentação crítica de vacinas</a:t>
            </a:r>
            <a:endParaRPr lang="pt-PT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CD1912-9E47-A950-B0A3-0E4397D97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981" y="2646737"/>
            <a:ext cx="349268" cy="4445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5EEA9C2-F3DA-9978-D060-558033E0F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630" y="3668152"/>
            <a:ext cx="361969" cy="4635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112B0EF-805A-FC43-ACD3-DCB1C205F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8067" y="4825705"/>
            <a:ext cx="330217" cy="52072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017313-49A2-4C56-4952-DBCDD91F99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326" y="2630164"/>
            <a:ext cx="361969" cy="4953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8D538AC-051D-B7A3-FCD2-6172E1AF7C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8326" y="4131726"/>
            <a:ext cx="387370" cy="4635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C1D1073-2C01-3943-A207-A3B451C4FA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5278" y="5118695"/>
            <a:ext cx="368319" cy="51437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3DD6C2E-5987-0130-2F1B-BD7293E927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8956" y="2615610"/>
            <a:ext cx="368319" cy="4826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115D30D-B74B-FA39-83AC-05B3474306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3408" y="3980190"/>
            <a:ext cx="323867" cy="4635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E5E4496-7088-7550-6820-C7853CC0DD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7701" y="5195589"/>
            <a:ext cx="368319" cy="46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45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79D8A-9E81-34D1-0699-470BA28B8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hink-cell data - do not delete" hidden="1">
            <a:extLst>
              <a:ext uri="{FF2B5EF4-FFF2-40B4-BE49-F238E27FC236}">
                <a16:creationId xmlns:a16="http://schemas.microsoft.com/office/drawing/2014/main" id="{C497E498-DF0F-0366-20ED-04403AA4855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5" imgH="405" progId="TCLayout.ActiveDocument.1">
                  <p:embed/>
                </p:oleObj>
              </mc:Choice>
              <mc:Fallback>
                <p:oleObj name="think-cell Slide" r:id="rId4" imgW="405" imgH="405" progId="TCLayout.ActiveDocument.1">
                  <p:embed/>
                  <p:pic>
                    <p:nvPicPr>
                      <p:cNvPr id="4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497E498-DF0F-0366-20ED-04403AA485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56FB1FA-2934-28BC-8071-08DA722A1F8F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5862896" y="1587698"/>
            <a:ext cx="7138" cy="4485057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C9AFD8C-1AD9-A576-32FB-C747339E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42" y="295130"/>
            <a:ext cx="11603306" cy="745093"/>
          </a:xfrm>
        </p:spPr>
        <p:txBody>
          <a:bodyPr vert="horz">
            <a:noAutofit/>
          </a:bodyPr>
          <a:lstStyle/>
          <a:p>
            <a:r>
              <a:rPr lang="pt" sz="3200" dirty="0"/>
              <a:t>Consolidação do Gavi em Gavi 6.0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2DAF7A-71F2-46A0-7F11-D1E73245CAA4}"/>
              </a:ext>
            </a:extLst>
          </p:cNvPr>
          <p:cNvSpPr txBox="1"/>
          <p:nvPr/>
        </p:nvSpPr>
        <p:spPr>
          <a:xfrm>
            <a:off x="242191" y="1104703"/>
            <a:ext cx="2011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Gavi 5.0</a:t>
            </a:r>
          </a:p>
        </p:txBody>
      </p:sp>
      <p:pic>
        <p:nvPicPr>
          <p:cNvPr id="8" name="Graphic 7" descr="Circle with left arrow with solid fill">
            <a:extLst>
              <a:ext uri="{FF2B5EF4-FFF2-40B4-BE49-F238E27FC236}">
                <a16:creationId xmlns:a16="http://schemas.microsoft.com/office/drawing/2014/main" id="{3EADDB2F-C602-F46A-4432-9FA2FFD12A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664867" y="1191640"/>
            <a:ext cx="396058" cy="39605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33DD071-135B-A16D-E121-C11AEC449FED}"/>
              </a:ext>
            </a:extLst>
          </p:cNvPr>
          <p:cNvGrpSpPr/>
          <p:nvPr/>
        </p:nvGrpSpPr>
        <p:grpSpPr>
          <a:xfrm>
            <a:off x="169127" y="6223693"/>
            <a:ext cx="1377775" cy="319779"/>
            <a:chOff x="7401042" y="1173569"/>
            <a:chExt cx="836836" cy="26161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4D23395-0539-4557-0196-8A485AB77402}"/>
                </a:ext>
              </a:extLst>
            </p:cNvPr>
            <p:cNvSpPr/>
            <p:nvPr/>
          </p:nvSpPr>
          <p:spPr>
            <a:xfrm>
              <a:off x="7401042" y="1207855"/>
              <a:ext cx="193040" cy="193040"/>
            </a:xfrm>
            <a:prstGeom prst="rect">
              <a:avLst/>
            </a:prstGeom>
            <a:solidFill>
              <a:srgbClr val="BEDE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9956DF-DD68-30CF-ACDB-027F46BB155E}"/>
                </a:ext>
              </a:extLst>
            </p:cNvPr>
            <p:cNvSpPr txBox="1"/>
            <p:nvPr/>
          </p:nvSpPr>
          <p:spPr>
            <a:xfrm>
              <a:off x="7638034" y="1173569"/>
              <a:ext cx="599844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 espécies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6768CB-00DD-CF08-28B7-098E6AA5F284}"/>
              </a:ext>
            </a:extLst>
          </p:cNvPr>
          <p:cNvGrpSpPr/>
          <p:nvPr/>
        </p:nvGrpSpPr>
        <p:grpSpPr>
          <a:xfrm>
            <a:off x="1424265" y="6256628"/>
            <a:ext cx="1895181" cy="286843"/>
            <a:chOff x="8537801" y="1168589"/>
            <a:chExt cx="1371974" cy="26161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2568387-7C1E-8AA8-4655-4FF04405B001}"/>
                </a:ext>
              </a:extLst>
            </p:cNvPr>
            <p:cNvSpPr/>
            <p:nvPr/>
          </p:nvSpPr>
          <p:spPr>
            <a:xfrm>
              <a:off x="8537801" y="1205359"/>
              <a:ext cx="193040" cy="193040"/>
            </a:xfrm>
            <a:prstGeom prst="rect">
              <a:avLst/>
            </a:prstGeom>
            <a:solidFill>
              <a:srgbClr val="ABDEC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2CBB64-5B63-EC23-8D00-3ABEA5315B40}"/>
                </a:ext>
              </a:extLst>
            </p:cNvPr>
            <p:cNvSpPr txBox="1"/>
            <p:nvPr/>
          </p:nvSpPr>
          <p:spPr>
            <a:xfrm>
              <a:off x="8774792" y="1168589"/>
              <a:ext cx="1134983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Dinheiro para o país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FBADE6-AB21-B308-90AD-B79CBC2F6DD0}"/>
              </a:ext>
            </a:extLst>
          </p:cNvPr>
          <p:cNvGrpSpPr/>
          <p:nvPr/>
        </p:nvGrpSpPr>
        <p:grpSpPr>
          <a:xfrm>
            <a:off x="3125350" y="6320751"/>
            <a:ext cx="2201313" cy="200745"/>
            <a:chOff x="9776153" y="5964089"/>
            <a:chExt cx="1439015" cy="26161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EBF8FF3-E2BB-E4DF-2DAC-18EE7080221F}"/>
                </a:ext>
              </a:extLst>
            </p:cNvPr>
            <p:cNvSpPr/>
            <p:nvPr/>
          </p:nvSpPr>
          <p:spPr>
            <a:xfrm>
              <a:off x="9776153" y="5992419"/>
              <a:ext cx="172165" cy="233279"/>
            </a:xfrm>
            <a:prstGeom prst="rect">
              <a:avLst/>
            </a:prstGeom>
            <a:solidFill>
              <a:srgbClr val="F3B7B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09F3F50-E05E-91A8-0EBD-20ABED90D36D}"/>
                </a:ext>
              </a:extLst>
            </p:cNvPr>
            <p:cNvSpPr txBox="1"/>
            <p:nvPr/>
          </p:nvSpPr>
          <p:spPr>
            <a:xfrm>
              <a:off x="9994379" y="5964089"/>
              <a:ext cx="1220789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Dinheiro </a:t>
              </a:r>
              <a:r>
                <a:rPr kumimoji="0" lang="pt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para </a:t>
              </a:r>
              <a:r>
                <a:rPr kumimoji="0" lang="pt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parceiros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3201E68-9A62-B3E4-07EA-E9010841773D}"/>
              </a:ext>
            </a:extLst>
          </p:cNvPr>
          <p:cNvGrpSpPr/>
          <p:nvPr/>
        </p:nvGrpSpPr>
        <p:grpSpPr>
          <a:xfrm>
            <a:off x="269333" y="1710481"/>
            <a:ext cx="5271290" cy="4217918"/>
            <a:chOff x="515936" y="1688113"/>
            <a:chExt cx="5743563" cy="4217918"/>
          </a:xfrm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C4DC0D5-1CE6-BF4B-7B85-2E254C9C259F}"/>
                </a:ext>
              </a:extLst>
            </p:cNvPr>
            <p:cNvSpPr/>
            <p:nvPr/>
          </p:nvSpPr>
          <p:spPr>
            <a:xfrm>
              <a:off x="515937" y="1688113"/>
              <a:ext cx="5741522" cy="49248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5CB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Aquisição </a:t>
              </a:r>
              <a:r>
                <a:rPr kumimoji="0" lang="pt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5CB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 </a:t>
              </a:r>
              <a:r>
                <a:rPr kumimoji="0" lang="pt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5CB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vacinas </a:t>
              </a:r>
              <a:r>
                <a:rPr kumimoji="0" lang="pt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5CB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para </a:t>
              </a:r>
              <a:r>
                <a:rPr kumimoji="0" lang="pt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5CB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rotina </a:t>
              </a:r>
              <a:r>
                <a:rPr kumimoji="0" lang="pt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5CB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 </a:t>
              </a:r>
              <a:r>
                <a:rPr kumimoji="0" lang="pt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5CB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campanhas </a:t>
              </a:r>
              <a:r>
                <a:rPr kumimoji="0" lang="pt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5CB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c/ </a:t>
              </a:r>
              <a:r>
                <a:rPr kumimoji="0" lang="pt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5CB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cofinanciamento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A35070C-4825-8334-2933-968B88B87949}"/>
                </a:ext>
              </a:extLst>
            </p:cNvPr>
            <p:cNvSpPr/>
            <p:nvPr/>
          </p:nvSpPr>
          <p:spPr>
            <a:xfrm>
              <a:off x="515936" y="2872054"/>
              <a:ext cx="1557817" cy="91561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Subsídios </a:t>
              </a:r>
              <a:r>
                <a:rPr kumimoji="0" lang="pt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para </a:t>
              </a:r>
              <a:r>
                <a:rPr kumimoji="0" lang="pt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introdução </a:t>
              </a:r>
              <a:r>
                <a:rPr kumimoji="0" lang="pt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 </a:t>
              </a:r>
              <a:r>
                <a:rPr kumimoji="0" lang="pt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vacinas </a:t>
              </a:r>
              <a:r>
                <a:rPr kumimoji="0" lang="pt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(VIG)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E9B6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087DF5E-E6F5-535C-3E5A-0DDF5F18AD1E}"/>
                </a:ext>
              </a:extLst>
            </p:cNvPr>
            <p:cNvSpPr/>
            <p:nvPr/>
          </p:nvSpPr>
          <p:spPr>
            <a:xfrm>
              <a:off x="2166039" y="2872054"/>
              <a:ext cx="1557816" cy="91561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Apoio</a:t>
              </a:r>
              <a:r>
                <a:rPr kumimoji="0" lang="pt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pt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operacional</a:t>
              </a:r>
              <a:r>
                <a:rPr kumimoji="0" lang="pt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pt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para</a:t>
              </a:r>
              <a:r>
                <a:rPr kumimoji="0" lang="pt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pt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campanhas </a:t>
              </a:r>
              <a:r>
                <a:rPr kumimoji="0" lang="pt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(ops)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E9B6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D590A25-BAAA-ECB2-CFFB-8B83918E812E}"/>
                </a:ext>
              </a:extLst>
            </p:cNvPr>
            <p:cNvSpPr/>
            <p:nvPr/>
          </p:nvSpPr>
          <p:spPr>
            <a:xfrm>
              <a:off x="515937" y="3875354"/>
              <a:ext cx="1548952" cy="70050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Por favor, </a:t>
              </a:r>
              <a:r>
                <a:rPr lang="pt" sz="1300" b="1" dirty="0" err="1">
                  <a:solidFill>
                    <a:srgbClr val="3E9B6E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venha </a:t>
              </a:r>
              <a:r>
                <a:rPr kumimoji="0" lang="pt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para </a:t>
              </a:r>
              <a:r>
                <a:rPr kumimoji="0" lang="pt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 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E9B6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A9E96C5D-E970-70E7-DFE4-8D10CFB2C16A}"/>
                </a:ext>
              </a:extLst>
            </p:cNvPr>
            <p:cNvSpPr/>
            <p:nvPr/>
          </p:nvSpPr>
          <p:spPr>
            <a:xfrm>
              <a:off x="515937" y="4692382"/>
              <a:ext cx="3672409" cy="565796"/>
            </a:xfrm>
            <a:prstGeom prst="roundRect">
              <a:avLst/>
            </a:prstGeom>
            <a:solidFill>
              <a:srgbClr val="FED14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" sz="1300" b="1" i="0" u="none" strike="noStrike" kern="1200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Quadro de compromisso dos parceiros (PEF) Assistência específica ao país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51267BF-F48A-4CD7-8274-77BF9FCA245C}"/>
                </a:ext>
              </a:extLst>
            </p:cNvPr>
            <p:cNvSpPr/>
            <p:nvPr/>
          </p:nvSpPr>
          <p:spPr>
            <a:xfrm>
              <a:off x="4665023" y="3875894"/>
              <a:ext cx="1592436" cy="69996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" sz="1300" b="1" i="0" u="none" strike="noStrike" kern="1200" cap="none" spc="0" normalizeH="0" baseline="0" noProof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Inovação complementar</a:t>
              </a: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3E9B6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A90A74F6-E565-0219-A021-7765A93C791A}"/>
                </a:ext>
              </a:extLst>
            </p:cNvPr>
            <p:cNvSpPr/>
            <p:nvPr/>
          </p:nvSpPr>
          <p:spPr>
            <a:xfrm>
              <a:off x="515936" y="2265298"/>
              <a:ext cx="4286973" cy="52130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Plataforma </a:t>
              </a:r>
              <a:r>
                <a:rPr kumimoji="0" lang="pt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 otimização</a:t>
              </a:r>
              <a:r>
                <a:rPr kumimoji="0" lang="pt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Equipamento </a:t>
              </a:r>
              <a:r>
                <a:rPr kumimoji="0" lang="pt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Frio </a:t>
              </a:r>
              <a:r>
                <a:rPr kumimoji="0" lang="pt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Cadete ( 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E9B6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BD01771-3097-0E05-1DE4-CD540E8111D0}"/>
                </a:ext>
              </a:extLst>
            </p:cNvPr>
            <p:cNvSpPr/>
            <p:nvPr/>
          </p:nvSpPr>
          <p:spPr>
            <a:xfrm>
              <a:off x="3806165" y="2872054"/>
              <a:ext cx="2451294" cy="91561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Melhoria </a:t>
              </a:r>
              <a:r>
                <a:rPr kumimoji="0" lang="pt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do Sistema </a:t>
              </a:r>
              <a:r>
                <a:rPr kumimoji="0" lang="pt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 Saúde ( </a:t>
              </a:r>
              <a:r>
                <a:rPr kumimoji="0" lang="pt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RSS )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E9B6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800AB12-0B64-69D2-7931-512ED7DBD389}"/>
                </a:ext>
              </a:extLst>
            </p:cNvPr>
            <p:cNvSpPr/>
            <p:nvPr/>
          </p:nvSpPr>
          <p:spPr>
            <a:xfrm>
              <a:off x="2173817" y="3875354"/>
              <a:ext cx="2443516" cy="70050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Financiar</a:t>
              </a:r>
              <a:r>
                <a:rPr kumimoji="0" lang="pt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pt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acelerador </a:t>
              </a:r>
              <a:r>
                <a:rPr kumimoji="0" lang="pt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 dose zero </a:t>
              </a:r>
              <a:r>
                <a:rPr lang="pt" sz="1300" b="1" dirty="0">
                  <a:solidFill>
                    <a:srgbClr val="3E9B6E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 </a:t>
              </a:r>
              <a:r>
                <a:rPr kumimoji="0" lang="pt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E9B6E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EAF)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E9B6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A490E94-4579-7751-F446-85AEEA16F2A5}"/>
                </a:ext>
              </a:extLst>
            </p:cNvPr>
            <p:cNvSpPr/>
            <p:nvPr/>
          </p:nvSpPr>
          <p:spPr>
            <a:xfrm>
              <a:off x="4892366" y="2265298"/>
              <a:ext cx="1367133" cy="52130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5CB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Diagnóstico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DF1A496-187A-75F8-22DB-CBF43DD21FCF}"/>
                </a:ext>
              </a:extLst>
            </p:cNvPr>
            <p:cNvSpPr/>
            <p:nvPr/>
          </p:nvSpPr>
          <p:spPr>
            <a:xfrm>
              <a:off x="4321654" y="4692382"/>
              <a:ext cx="1935803" cy="56579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Apoio </a:t>
              </a:r>
              <a:r>
                <a:rPr kumimoji="0" lang="pt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fundamental (PEF FS)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E24A3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85F23C3-A133-2D1E-A9A0-D7AC4EB4836A}"/>
                </a:ext>
              </a:extLst>
            </p:cNvPr>
            <p:cNvSpPr/>
            <p:nvPr/>
          </p:nvSpPr>
          <p:spPr>
            <a:xfrm>
              <a:off x="515936" y="5403544"/>
              <a:ext cx="2281133" cy="49730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Áreas </a:t>
              </a:r>
              <a:r>
                <a:rPr kumimoji="0" lang="pt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 concentração </a:t>
              </a:r>
              <a:r>
                <a:rPr kumimoji="0" lang="pt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Estratégia </a:t>
              </a:r>
              <a:r>
                <a:rPr kumimoji="0" lang="pt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do PFE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E24A3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623650C-F475-E60D-6BE4-428766AD692C}"/>
                </a:ext>
              </a:extLst>
            </p:cNvPr>
            <p:cNvSpPr/>
            <p:nvPr/>
          </p:nvSpPr>
          <p:spPr>
            <a:xfrm>
              <a:off x="4999530" y="5408723"/>
              <a:ext cx="1257927" cy="4973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" sz="13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</a:t>
              </a:r>
              <a:r>
                <a:rPr kumimoji="0" lang="pt" sz="13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outras </a:t>
              </a:r>
              <a:r>
                <a:rPr kumimoji="0" lang="pt" sz="13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alavancas </a:t>
              </a:r>
              <a:r>
                <a:rPr kumimoji="0" lang="pt" sz="1300" b="1" i="1" u="none" strike="noStrike" kern="1200" cap="none" spc="0" normalizeH="0" baseline="3000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sz="1300" b="0" i="1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F3677A0E-99BE-060F-4D0D-84F4521AB42D}"/>
                </a:ext>
              </a:extLst>
            </p:cNvPr>
            <p:cNvSpPr/>
            <p:nvPr/>
          </p:nvSpPr>
          <p:spPr>
            <a:xfrm>
              <a:off x="2904232" y="5403544"/>
              <a:ext cx="1988134" cy="49730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Gerenciamento</a:t>
              </a:r>
              <a:r>
                <a:rPr kumimoji="0" lang="pt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pt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financiamento </a:t>
              </a:r>
              <a:r>
                <a:rPr kumimoji="0" lang="pt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 </a:t>
              </a:r>
              <a:r>
                <a:rPr kumimoji="0" lang="pt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garantia </a:t>
              </a:r>
              <a:r>
                <a:rPr kumimoji="0" lang="pt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E24A3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 risco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E24A3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5F00B8ED-715B-9E06-D087-9DE2437E26D3}"/>
              </a:ext>
            </a:extLst>
          </p:cNvPr>
          <p:cNvSpPr txBox="1"/>
          <p:nvPr/>
        </p:nvSpPr>
        <p:spPr>
          <a:xfrm>
            <a:off x="6096000" y="6367501"/>
            <a:ext cx="446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1: </a:t>
            </a:r>
            <a:r>
              <a:rPr kumimoji="0" lang="p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Outros</a:t>
            </a:r>
            <a:r>
              <a:rPr kumimoji="0" lang="pt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avanços </a:t>
            </a:r>
            <a:r>
              <a:rPr kumimoji="0" lang="pt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financeiros </a:t>
            </a:r>
            <a:r>
              <a:rPr kumimoji="0" lang="p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incluir </a:t>
            </a:r>
            <a:r>
              <a:rPr kumimoji="0" lang="pt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p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</a:t>
            </a:r>
            <a:r>
              <a:rPr kumimoji="0" lang="pt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exemplo </a:t>
            </a:r>
            <a:r>
              <a:rPr kumimoji="0" lang="pt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o </a:t>
            </a:r>
            <a:r>
              <a:rPr kumimoji="0" lang="p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apoio</a:t>
            </a:r>
            <a:r>
              <a:rPr kumimoji="0" lang="pt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aos</a:t>
            </a:r>
            <a:r>
              <a:rPr kumimoji="0" lang="pt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condições </a:t>
            </a:r>
            <a:r>
              <a:rPr kumimoji="0" lang="pt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pagamento </a:t>
            </a:r>
            <a:r>
              <a:rPr kumimoji="0" lang="p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meio </a:t>
            </a:r>
            <a:r>
              <a:rPr kumimoji="0" lang="pt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(que </a:t>
            </a:r>
            <a:r>
              <a:rPr kumimoji="0" lang="p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aguarda</a:t>
            </a:r>
            <a:r>
              <a:rPr kumimoji="0" lang="pt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aprovação </a:t>
            </a:r>
            <a:r>
              <a:rPr kumimoji="0" lang="pt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Conselho </a:t>
            </a:r>
            <a:r>
              <a:rPr kumimoji="0" lang="p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Administração ) </a:t>
            </a:r>
            <a:r>
              <a:rPr kumimoji="0" lang="pt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que </a:t>
            </a:r>
            <a:r>
              <a:rPr kumimoji="0" lang="p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inclui</a:t>
            </a:r>
            <a:r>
              <a:rPr kumimoji="0" lang="pt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diferente</a:t>
            </a:r>
            <a:r>
              <a:rPr kumimoji="0" lang="pt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tipos </a:t>
            </a:r>
            <a:r>
              <a:rPr kumimoji="0" lang="pt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</a:t>
            </a:r>
            <a:r>
              <a:rPr kumimoji="0" lang="p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apoio </a:t>
            </a:r>
            <a:r>
              <a:rPr kumimoji="0" lang="pt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</a:t>
            </a:r>
            <a:r>
              <a:rPr kumimoji="0" lang="p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</a:t>
            </a:r>
            <a:r>
              <a:rPr kumimoji="0" lang="pt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exemplo </a:t>
            </a:r>
            <a:r>
              <a:rPr kumimoji="0" lang="pt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p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dinheiro </a:t>
            </a:r>
            <a:r>
              <a:rPr kumimoji="0" lang="pt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pt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vacinas </a:t>
            </a:r>
            <a:r>
              <a:rPr kumimoji="0" lang="pt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etc.)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BAE049-8BFB-E0B0-2648-7AA50508963E}"/>
              </a:ext>
            </a:extLst>
          </p:cNvPr>
          <p:cNvSpPr/>
          <p:nvPr/>
        </p:nvSpPr>
        <p:spPr>
          <a:xfrm>
            <a:off x="196798" y="5328567"/>
            <a:ext cx="5500329" cy="65180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EE5360-6FF5-9D7A-492D-32B2A4EF250D}"/>
              </a:ext>
            </a:extLst>
          </p:cNvPr>
          <p:cNvSpPr/>
          <p:nvPr/>
        </p:nvSpPr>
        <p:spPr>
          <a:xfrm>
            <a:off x="3730767" y="4620156"/>
            <a:ext cx="2031827" cy="712024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6F8634-E02B-0A05-0F75-E0C1BC4BAC4D}"/>
              </a:ext>
            </a:extLst>
          </p:cNvPr>
          <p:cNvSpPr/>
          <p:nvPr/>
        </p:nvSpPr>
        <p:spPr>
          <a:xfrm>
            <a:off x="6068063" y="2889981"/>
            <a:ext cx="5914377" cy="2048110"/>
          </a:xfrm>
          <a:prstGeom prst="roundRect">
            <a:avLst>
              <a:gd name="adj" fmla="val 936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" sz="2400" b="1" i="0" u="none" strike="noStrike" kern="1200" cap="none" spc="0" normalizeH="0" baseline="0" dirty="0">
                <a:ln>
                  <a:noFill/>
                </a:ln>
                <a:solidFill>
                  <a:srgbClr val="3E9B6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Envelope de apoio monetário aos países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" sz="2000" b="0" i="0" u="none" strike="noStrike" kern="1200" cap="none" spc="0" normalizeH="0" baseline="0" dirty="0">
                <a:ln>
                  <a:noFill/>
                </a:ln>
                <a:solidFill>
                  <a:srgbClr val="3E9B6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Consolidar mais de 7 planilhas de financiamento em um único envelope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DE66422-5B90-1F97-A9D6-D2501143C160}"/>
              </a:ext>
            </a:extLst>
          </p:cNvPr>
          <p:cNvSpPr/>
          <p:nvPr/>
        </p:nvSpPr>
        <p:spPr>
          <a:xfrm>
            <a:off x="6068063" y="5092995"/>
            <a:ext cx="5854604" cy="947321"/>
          </a:xfrm>
          <a:prstGeom prst="roundRect">
            <a:avLst>
              <a:gd name="adj" fmla="val 936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Mecanismo </a:t>
            </a:r>
            <a:r>
              <a:rPr kumimoji="0" lang="p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financiamento emergencial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Financiar</a:t>
            </a:r>
            <a:r>
              <a:rPr kumimoji="0" lang="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específico </a:t>
            </a:r>
            <a:r>
              <a:rPr kumimoji="0" lang="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 </a:t>
            </a:r>
            <a:r>
              <a:rPr kumimoji="0" lang="p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emergência </a:t>
            </a:r>
            <a:r>
              <a:rPr kumimoji="0" lang="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</a:t>
            </a:r>
            <a:r>
              <a:rPr kumimoji="0" lang="p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população</a:t>
            </a:r>
            <a:r>
              <a:rPr kumimoji="0" lang="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deslocadas </a:t>
            </a:r>
            <a:r>
              <a:rPr kumimoji="0" lang="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p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financiamento </a:t>
            </a:r>
            <a:r>
              <a:rPr kumimoji="0" lang="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surtos ; e de </a:t>
            </a:r>
            <a:r>
              <a:rPr kumimoji="0" lang="p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mudança</a:t>
            </a:r>
            <a:r>
              <a:rPr kumimoji="0" lang="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vacina </a:t>
            </a:r>
            <a:r>
              <a:rPr kumimoji="0" lang="p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urgente</a:t>
            </a:r>
            <a:r>
              <a:rPr kumimoji="0" lang="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vídeo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04F683-3CE6-E8A4-4E38-017B12B72076}"/>
              </a:ext>
            </a:extLst>
          </p:cNvPr>
          <p:cNvGrpSpPr/>
          <p:nvPr/>
        </p:nvGrpSpPr>
        <p:grpSpPr>
          <a:xfrm>
            <a:off x="196798" y="6550445"/>
            <a:ext cx="5572865" cy="369332"/>
            <a:chOff x="10134038" y="1285636"/>
            <a:chExt cx="3426981" cy="41549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0C0351-54AD-13DB-15DC-A94F6C5F7E7F}"/>
                </a:ext>
              </a:extLst>
            </p:cNvPr>
            <p:cNvSpPr/>
            <p:nvPr/>
          </p:nvSpPr>
          <p:spPr>
            <a:xfrm>
              <a:off x="10134038" y="1383094"/>
              <a:ext cx="193040" cy="19304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31929E-7513-2575-6BAA-FF5EDA916E0B}"/>
                </a:ext>
              </a:extLst>
            </p:cNvPr>
            <p:cNvSpPr txBox="1"/>
            <p:nvPr/>
          </p:nvSpPr>
          <p:spPr>
            <a:xfrm>
              <a:off x="10388267" y="1285636"/>
              <a:ext cx="3172752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Alavanca</a:t>
              </a:r>
              <a:r>
                <a:rPr kumimoji="0" lang="pt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pt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aceno</a:t>
              </a:r>
              <a:r>
                <a:rPr kumimoji="0" lang="pt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pt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isso deve </a:t>
              </a:r>
              <a:r>
                <a:rPr kumimoji="0" lang="pt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ser </a:t>
              </a:r>
              <a:r>
                <a:rPr kumimoji="0" lang="pt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considerado</a:t>
              </a:r>
              <a:r>
                <a:rPr kumimoji="0" lang="pt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pt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operações </a:t>
              </a:r>
              <a:r>
                <a:rPr kumimoji="0" lang="pt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para </a:t>
              </a:r>
              <a:r>
                <a:rPr kumimoji="0" lang="pt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consolidar</a:t>
              </a:r>
              <a:r>
                <a:rPr kumimoji="0" lang="pt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pt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Ou</a:t>
              </a:r>
              <a:r>
                <a:rPr kumimoji="0" lang="pt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pt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não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FC9D9AB9-300B-3329-EAB6-1938E6A7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46B08-255A-2748-8A21-40BE94A17FD1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8C1250-FC92-1637-3101-75081BA7128F}"/>
              </a:ext>
            </a:extLst>
          </p:cNvPr>
          <p:cNvSpPr txBox="1"/>
          <p:nvPr/>
        </p:nvSpPr>
        <p:spPr>
          <a:xfrm>
            <a:off x="6068063" y="1077843"/>
            <a:ext cx="2507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Gavi 6.0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858E69D-3B48-70EA-91CB-C4678E4AE48F}"/>
              </a:ext>
            </a:extLst>
          </p:cNvPr>
          <p:cNvSpPr/>
          <p:nvPr/>
        </p:nvSpPr>
        <p:spPr>
          <a:xfrm>
            <a:off x="6068063" y="1755967"/>
            <a:ext cx="4277412" cy="9791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" sz="2400" b="1" dirty="0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Aquisição de vacinas </a:t>
            </a:r>
            <a:r>
              <a:rPr lang="pt" sz="1600" b="1" dirty="0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rotina e campanhas com </a:t>
            </a:r>
            <a:r>
              <a:rPr lang="pt" sz="1600" b="1" dirty="0" err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cofinanciamento</a:t>
            </a:r>
            <a:endParaRPr kumimoji="0" lang="pt-PT" sz="1600" b="0" i="0" u="none" strike="noStrike" kern="1200" cap="none" spc="0" normalizeH="0" baseline="0" dirty="0">
              <a:ln>
                <a:noFill/>
              </a:ln>
              <a:solidFill>
                <a:srgbClr val="005CB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2A3D381-0496-596C-195A-8E31AC266D75}"/>
              </a:ext>
            </a:extLst>
          </p:cNvPr>
          <p:cNvSpPr/>
          <p:nvPr/>
        </p:nvSpPr>
        <p:spPr>
          <a:xfrm>
            <a:off x="10483701" y="1745176"/>
            <a:ext cx="1382233" cy="9791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" sz="1300" b="1" i="0" u="none" strike="noStrike" kern="1200" cap="none" spc="0" normalizeH="0" baseline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Diagnóstico</a:t>
            </a:r>
            <a:endParaRPr kumimoji="0" lang="pt-PT" sz="1300" b="0" i="0" u="none" strike="noStrike" kern="1200" cap="none" spc="0" normalizeH="0" baseline="0">
              <a:ln>
                <a:noFill/>
              </a:ln>
              <a:solidFill>
                <a:srgbClr val="005CB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Graphic 15" descr="Badge Follow with solid fill">
            <a:extLst>
              <a:ext uri="{FF2B5EF4-FFF2-40B4-BE49-F238E27FC236}">
                <a16:creationId xmlns:a16="http://schemas.microsoft.com/office/drawing/2014/main" id="{5AEA1B7F-5DE6-1DD6-740F-2A163E3341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44402" y="2553875"/>
            <a:ext cx="517308" cy="517308"/>
          </a:xfrm>
          <a:prstGeom prst="rect">
            <a:avLst/>
          </a:prstGeom>
        </p:spPr>
      </p:pic>
      <p:pic>
        <p:nvPicPr>
          <p:cNvPr id="51" name="Graphic 50" descr="Badge Follow with solid fill">
            <a:extLst>
              <a:ext uri="{FF2B5EF4-FFF2-40B4-BE49-F238E27FC236}">
                <a16:creationId xmlns:a16="http://schemas.microsoft.com/office/drawing/2014/main" id="{164C6F2C-085F-5728-97FD-9CE8618AC4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13863" y="4653606"/>
            <a:ext cx="517308" cy="517308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A5BCEBD9-A25B-A265-7BAB-6DB1B21F35F9}"/>
              </a:ext>
            </a:extLst>
          </p:cNvPr>
          <p:cNvSpPr/>
          <p:nvPr/>
        </p:nvSpPr>
        <p:spPr>
          <a:xfrm>
            <a:off x="10579395" y="0"/>
            <a:ext cx="1612605" cy="3089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" dirty="0">
                <a:latin typeface="Arial" panose="020B0604020202020204" pitchFamily="34" charset="0"/>
                <a:cs typeface="Arial" panose="020B0604020202020204" pitchFamily="34" charset="0"/>
              </a:rPr>
              <a:t>Gavi 6.0</a:t>
            </a:r>
          </a:p>
        </p:txBody>
      </p:sp>
    </p:spTree>
    <p:extLst>
      <p:ext uri="{BB962C8B-B14F-4D97-AF65-F5344CB8AC3E}">
        <p14:creationId xmlns:p14="http://schemas.microsoft.com/office/powerpoint/2010/main" val="3160031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EA5C18BD-0AB5-215C-B0EF-14DFECCC8F65}"/>
              </a:ext>
            </a:extLst>
          </p:cNvPr>
          <p:cNvSpPr/>
          <p:nvPr/>
        </p:nvSpPr>
        <p:spPr>
          <a:xfrm>
            <a:off x="6731720" y="1528207"/>
            <a:ext cx="4879042" cy="472937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8D32BF-4872-6054-E1FA-C87EC3488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837648"/>
          </a:xfrm>
        </p:spPr>
        <p:txBody>
          <a:bodyPr>
            <a:normAutofit fontScale="90000"/>
          </a:bodyPr>
          <a:lstStyle/>
          <a:p>
            <a:r>
              <a:rPr lang="pt" dirty="0"/>
              <a:t>Implementação do programa piloto de abordagem central à Estratégia Nacional de Vacinação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0B2332-FDAA-4EAE-04DC-E0149AF8F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608" y="1949767"/>
            <a:ext cx="2637752" cy="376539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F1A3A7-F007-44FC-9141-04B75614352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21719" y="1528207"/>
            <a:ext cx="5448136" cy="460851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" dirty="0" err="1"/>
              <a:t>fé </a:t>
            </a:r>
            <a:r>
              <a:rPr lang="pt" dirty="0"/>
              <a:t>ENV </a:t>
            </a:r>
            <a:r>
              <a:rPr lang="pt" dirty="0" err="1"/>
              <a:t>descentralizado </a:t>
            </a:r>
            <a:r>
              <a:rPr lang="pt" dirty="0"/>
              <a:t>e </a:t>
            </a:r>
            <a:r>
              <a:rPr lang="pt" dirty="0" err="1"/>
              <a:t>validado</a:t>
            </a:r>
            <a:r>
              <a:rPr lang="pt" dirty="0"/>
              <a:t> </a:t>
            </a:r>
            <a:r>
              <a:rPr lang="pt" dirty="0" err="1"/>
              <a:t>eles</a:t>
            </a:r>
            <a:r>
              <a:rPr lang="pt" dirty="0"/>
              <a:t> </a:t>
            </a:r>
            <a:r>
              <a:rPr lang="pt" dirty="0" err="1"/>
              <a:t>meados </a:t>
            </a:r>
            <a:r>
              <a:rPr lang="pt" dirty="0"/>
              <a:t>de 2024 para o </a:t>
            </a:r>
            <a:r>
              <a:rPr lang="pt" dirty="0" err="1"/>
              <a:t>período</a:t>
            </a:r>
            <a:r>
              <a:rPr lang="pt" dirty="0"/>
              <a:t> </a:t>
            </a:r>
            <a:r>
              <a:rPr lang="pt" b="1" dirty="0"/>
              <a:t>2024-2028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" dirty="0"/>
              <a:t>Na </a:t>
            </a:r>
            <a:r>
              <a:rPr lang="pt" dirty="0" err="1"/>
              <a:t>Guiné </a:t>
            </a:r>
            <a:r>
              <a:rPr lang="pt" dirty="0"/>
              <a:t>-Bissau </a:t>
            </a:r>
            <a:r>
              <a:rPr lang="pt" dirty="0" err="1"/>
              <a:t>fará</a:t>
            </a:r>
            <a:r>
              <a:rPr lang="pt" dirty="0"/>
              <a:t> </a:t>
            </a:r>
            <a:r>
              <a:rPr lang="pt" dirty="0" err="1"/>
              <a:t>parte </a:t>
            </a:r>
            <a:r>
              <a:rPr lang="pt" dirty="0"/>
              <a:t>de um </a:t>
            </a:r>
            <a:r>
              <a:rPr lang="pt" b="1" dirty="0" err="1"/>
              <a:t>programa</a:t>
            </a:r>
            <a:r>
              <a:rPr lang="pt" b="1" dirty="0"/>
              <a:t> </a:t>
            </a:r>
            <a:r>
              <a:rPr lang="pt" b="1" dirty="0" err="1"/>
              <a:t>piloto</a:t>
            </a:r>
            <a:r>
              <a:rPr lang="pt" b="1" dirty="0"/>
              <a:t> </a:t>
            </a:r>
            <a:r>
              <a:rPr lang="pt" dirty="0" err="1"/>
              <a:t>em </a:t>
            </a:r>
            <a:r>
              <a:rPr lang="pt" dirty="0"/>
              <a:t>que a </a:t>
            </a:r>
            <a:r>
              <a:rPr lang="pt" dirty="0" err="1"/>
              <a:t>candidata</a:t>
            </a:r>
            <a:r>
              <a:rPr lang="pt" dirty="0"/>
              <a:t> </a:t>
            </a:r>
            <a:r>
              <a:rPr lang="pt" dirty="0" err="1"/>
              <a:t>vai ser</a:t>
            </a:r>
            <a:r>
              <a:rPr lang="pt" dirty="0"/>
              <a:t> </a:t>
            </a:r>
            <a:r>
              <a:rPr lang="pt" dirty="0" err="1"/>
              <a:t>central</a:t>
            </a:r>
            <a:r>
              <a:rPr lang="pt" dirty="0"/>
              <a:t> </a:t>
            </a:r>
            <a:r>
              <a:rPr lang="pt" dirty="0" err="1"/>
              <a:t>na </a:t>
            </a:r>
            <a:r>
              <a:rPr lang="pt" dirty="0"/>
              <a:t>ENV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" dirty="0"/>
              <a:t>Na </a:t>
            </a:r>
            <a:r>
              <a:rPr lang="pt" dirty="0" err="1"/>
              <a:t>Guiné </a:t>
            </a:r>
            <a:r>
              <a:rPr lang="pt" dirty="0"/>
              <a:t>-Bissau </a:t>
            </a:r>
            <a:r>
              <a:rPr lang="pt" dirty="0" err="1"/>
              <a:t>deve</a:t>
            </a:r>
            <a:r>
              <a:rPr lang="pt" dirty="0"/>
              <a:t> </a:t>
            </a:r>
            <a:r>
              <a:rPr lang="pt" dirty="0" err="1"/>
              <a:t>presente </a:t>
            </a:r>
            <a:r>
              <a:rPr lang="pt" dirty="0"/>
              <a:t>ou </a:t>
            </a:r>
            <a:r>
              <a:rPr lang="pt" b="1" dirty="0" err="1"/>
              <a:t>pedido</a:t>
            </a:r>
            <a:r>
              <a:rPr lang="pt" b="1" dirty="0"/>
              <a:t> </a:t>
            </a:r>
            <a:r>
              <a:rPr lang="pt" b="1" dirty="0" err="1"/>
              <a:t>em </a:t>
            </a:r>
            <a:r>
              <a:rPr lang="pt" b="1" dirty="0"/>
              <a:t>Maio de 2025 </a:t>
            </a:r>
            <a:r>
              <a:rPr lang="pt" dirty="0"/>
              <a:t>para </a:t>
            </a:r>
            <a:r>
              <a:rPr lang="pt" dirty="0" err="1"/>
              <a:t>garantir </a:t>
            </a:r>
            <a:r>
              <a:rPr lang="pt" dirty="0"/>
              <a:t>a </a:t>
            </a:r>
            <a:r>
              <a:rPr lang="pt" dirty="0" err="1"/>
              <a:t>continuação </a:t>
            </a:r>
            <a:r>
              <a:rPr lang="pt" dirty="0"/>
              <a:t>do </a:t>
            </a:r>
            <a:r>
              <a:rPr lang="pt" dirty="0" err="1"/>
              <a:t>financiamento </a:t>
            </a:r>
            <a:r>
              <a:rPr lang="pt" dirty="0"/>
              <a:t>da Gavi </a:t>
            </a:r>
            <a:r>
              <a:rPr lang="pt" dirty="0" err="1"/>
              <a:t>a partir de </a:t>
            </a:r>
            <a:r>
              <a:rPr lang="pt" dirty="0"/>
              <a:t>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" dirty="0"/>
              <a:t>Como a ENV não foi divulgada para ser ligada a futuros planos de financiamento da Gavi, a ENV será </a:t>
            </a:r>
            <a:r>
              <a:rPr lang="pt" b="1" dirty="0"/>
              <a:t>complementada </a:t>
            </a:r>
            <a:r>
              <a:rPr lang="pt" dirty="0"/>
              <a:t>com alguns dos seus documentos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326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DBFE7-69B2-FD7E-3F55-A541E7A76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BAC70A-171E-1258-6AF1-6FC018AE9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8" y="368300"/>
            <a:ext cx="11670281" cy="669668"/>
          </a:xfrm>
        </p:spPr>
        <p:txBody>
          <a:bodyPr>
            <a:noAutofit/>
          </a:bodyPr>
          <a:lstStyle/>
          <a:p>
            <a:r>
              <a:rPr lang="pt" sz="2800" dirty="0"/>
              <a:t>Ligação entre as áreas prioritárias de investimento ENV e Gavi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7182E8-9D6E-2D9E-1FBF-CE16EF5DA4E7}"/>
              </a:ext>
            </a:extLst>
          </p:cNvPr>
          <p:cNvGraphicFramePr>
            <a:graphicFrameLocks noGrp="1"/>
          </p:cNvGraphicFramePr>
          <p:nvPr/>
        </p:nvGraphicFramePr>
        <p:xfrm>
          <a:off x="319691" y="951039"/>
          <a:ext cx="5206378" cy="52399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06378">
                  <a:extLst>
                    <a:ext uri="{9D8B030D-6E8A-4147-A177-3AD203B41FA5}">
                      <a16:colId xmlns:a16="http://schemas.microsoft.com/office/drawing/2014/main" val="3065901707"/>
                    </a:ext>
                  </a:extLst>
                </a:gridCol>
              </a:tblGrid>
              <a:tr h="639694">
                <a:tc>
                  <a:txBody>
                    <a:bodyPr/>
                    <a:lstStyle/>
                    <a:p>
                      <a:pPr algn="ctr"/>
                      <a:r>
                        <a:rPr lang="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Estratégias da Estratégia Nacional de Vacinas 2024-2028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569653"/>
                  </a:ext>
                </a:extLst>
              </a:tr>
              <a:tr h="749705">
                <a:tc>
                  <a:txBody>
                    <a:bodyPr/>
                    <a:lstStyle/>
                    <a:p>
                      <a:pPr algn="ctr"/>
                      <a:r>
                        <a:rPr lang="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1: Governo e financiamento do sistema de imunidade </a:t>
                      </a:r>
                      <a:r>
                        <a:rPr lang="pt" sz="17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</a:t>
                      </a:r>
                      <a:r>
                        <a:rPr lang="pt" sz="17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inc. RH </a:t>
                      </a:r>
                      <a:r>
                        <a:rPr lang="pt" sz="17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285897"/>
                  </a:ext>
                </a:extLst>
              </a:tr>
              <a:tr h="749705">
                <a:tc>
                  <a:txBody>
                    <a:bodyPr/>
                    <a:lstStyle/>
                    <a:p>
                      <a:pPr algn="ctr"/>
                      <a:r>
                        <a:rPr lang="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2: Sistema de abastecimento, qualidade, logística e gestão de resíduos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244991"/>
                  </a:ext>
                </a:extLst>
              </a:tr>
              <a:tr h="749705">
                <a:tc>
                  <a:txBody>
                    <a:bodyPr/>
                    <a:lstStyle/>
                    <a:p>
                      <a:pPr algn="ctr"/>
                      <a:r>
                        <a:rPr lang="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Parte 3: Prestação de serviços, equidade e sistema de informação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851081"/>
                  </a:ext>
                </a:extLst>
              </a:tr>
              <a:tr h="851761">
                <a:tc>
                  <a:txBody>
                    <a:bodyPr/>
                    <a:lstStyle/>
                    <a:p>
                      <a:pPr algn="ctr"/>
                      <a:r>
                        <a:rPr lang="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Parte 4: Vigilância, preparação e resposta do DEV e MAPI a situações emergentes detectadas no DEV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2156558"/>
                  </a:ext>
                </a:extLst>
              </a:tr>
              <a:tr h="749705">
                <a:tc>
                  <a:txBody>
                    <a:bodyPr/>
                    <a:lstStyle/>
                    <a:p>
                      <a:pPr algn="ctr"/>
                      <a:r>
                        <a:rPr lang="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Episódio 5: Solicitação e envolvimento dos interessados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0280979"/>
                  </a:ext>
                </a:extLst>
              </a:tr>
              <a:tr h="749705">
                <a:tc>
                  <a:txBody>
                    <a:bodyPr/>
                    <a:lstStyle/>
                    <a:p>
                      <a:pPr algn="ctr"/>
                      <a:r>
                        <a:rPr lang="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Episódio 6: </a:t>
                      </a:r>
                      <a:r>
                        <a:rPr lang="pt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Investigação e inovação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639199"/>
                  </a:ext>
                </a:extLst>
              </a:tr>
            </a:tbl>
          </a:graphicData>
        </a:graphic>
      </p:graphicFrame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F4427733-CBB6-9403-C526-47D929D6219D}"/>
              </a:ext>
            </a:extLst>
          </p:cNvPr>
          <p:cNvSpPr/>
          <p:nvPr/>
        </p:nvSpPr>
        <p:spPr>
          <a:xfrm rot="5400000">
            <a:off x="4013060" y="3650916"/>
            <a:ext cx="4606662" cy="22583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D057E9C-C719-726F-FFB3-735047188AC1}"/>
              </a:ext>
            </a:extLst>
          </p:cNvPr>
          <p:cNvSpPr/>
          <p:nvPr/>
        </p:nvSpPr>
        <p:spPr>
          <a:xfrm rot="16200000">
            <a:off x="3787226" y="3650916"/>
            <a:ext cx="4606662" cy="22583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EF4DCD0-F40D-4017-331A-611022A1EE09}"/>
              </a:ext>
            </a:extLst>
          </p:cNvPr>
          <p:cNvGraphicFramePr>
            <a:graphicFrameLocks noGrp="1"/>
          </p:cNvGraphicFramePr>
          <p:nvPr/>
        </p:nvGraphicFramePr>
        <p:xfrm>
          <a:off x="6678852" y="951038"/>
          <a:ext cx="5325305" cy="5239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25305">
                  <a:extLst>
                    <a:ext uri="{9D8B030D-6E8A-4147-A177-3AD203B41FA5}">
                      <a16:colId xmlns:a16="http://schemas.microsoft.com/office/drawing/2014/main" val="3065901707"/>
                    </a:ext>
                  </a:extLst>
                </a:gridCol>
              </a:tblGrid>
              <a:tr h="687301">
                <a:tc>
                  <a:txBody>
                    <a:bodyPr/>
                    <a:lstStyle/>
                    <a:p>
                      <a:pPr algn="ctr"/>
                      <a:r>
                        <a:rPr lang="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Áreas prioritárias de investimento da Gavi</a:t>
                      </a:r>
                    </a:p>
                    <a:p>
                      <a:pPr algn="ctr"/>
                      <a:r>
                        <a:rPr lang="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2026-2030 (Gavi 6.0)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569653"/>
                  </a:ext>
                </a:extLst>
              </a:tr>
              <a:tr h="6552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Governo, política, planeamento estratégico e gestão de programas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8183150"/>
                  </a:ext>
                </a:extLst>
              </a:tr>
              <a:tr h="515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Gestão de recursos humanos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0195428"/>
                  </a:ext>
                </a:extLst>
              </a:tr>
              <a:tr h="515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Fornecimento de vacinas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5591082"/>
                  </a:ext>
                </a:extLst>
              </a:tr>
              <a:tr h="515448">
                <a:tc>
                  <a:txBody>
                    <a:bodyPr/>
                    <a:lstStyle/>
                    <a:p>
                      <a:pPr algn="ctr"/>
                      <a:r>
                        <a:rPr lang="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Prestação de serviços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285897"/>
                  </a:ext>
                </a:extLst>
              </a:tr>
              <a:tr h="6630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Sistemas de informação de segurança, monitorização e aprendizagem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244991"/>
                  </a:ext>
                </a:extLst>
              </a:tr>
              <a:tr h="5091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Vigilância epidemiológica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851081"/>
                  </a:ext>
                </a:extLst>
              </a:tr>
              <a:tr h="675626">
                <a:tc>
                  <a:txBody>
                    <a:bodyPr/>
                    <a:lstStyle/>
                    <a:p>
                      <a:pPr algn="ctr"/>
                      <a:r>
                        <a:rPr lang="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Aquisições e envolvimento da comunidade</a:t>
                      </a:r>
                      <a:endParaRPr lang="pt-P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2156558"/>
                  </a:ext>
                </a:extLst>
              </a:tr>
              <a:tr h="503266">
                <a:tc>
                  <a:txBody>
                    <a:bodyPr/>
                    <a:lstStyle/>
                    <a:p>
                      <a:pPr algn="ctr"/>
                      <a:r>
                        <a:rPr lang="pt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Financiamento salarial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52711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7BB9D7C-BD97-1975-FFE0-7DA8D07B02AF}"/>
              </a:ext>
            </a:extLst>
          </p:cNvPr>
          <p:cNvSpPr/>
          <p:nvPr/>
        </p:nvSpPr>
        <p:spPr>
          <a:xfrm>
            <a:off x="5487510" y="1594884"/>
            <a:ext cx="600116" cy="75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</a:t>
            </a:r>
            <a:br>
              <a:rPr lang="pt-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A2 </a:t>
            </a:r>
            <a:br>
              <a:rPr lang="pt-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7189DC-5F7A-34EB-7FDF-667FD5026633}"/>
              </a:ext>
            </a:extLst>
          </p:cNvPr>
          <p:cNvSpPr/>
          <p:nvPr/>
        </p:nvSpPr>
        <p:spPr>
          <a:xfrm>
            <a:off x="5487510" y="2394873"/>
            <a:ext cx="600116" cy="75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25A700-F70F-4C94-6322-2877D7DDB63C}"/>
              </a:ext>
            </a:extLst>
          </p:cNvPr>
          <p:cNvSpPr/>
          <p:nvPr/>
        </p:nvSpPr>
        <p:spPr>
          <a:xfrm>
            <a:off x="5487510" y="3076113"/>
            <a:ext cx="600116" cy="75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</a:p>
          <a:p>
            <a:pPr algn="ctr"/>
            <a:r>
              <a:rPr lang="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37C1B8-B8AD-1DC1-CD57-591716FD10C7}"/>
              </a:ext>
            </a:extLst>
          </p:cNvPr>
          <p:cNvSpPr/>
          <p:nvPr/>
        </p:nvSpPr>
        <p:spPr>
          <a:xfrm>
            <a:off x="5478068" y="3860690"/>
            <a:ext cx="600116" cy="75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70105A-2277-D2F4-7300-FD76CE085481}"/>
              </a:ext>
            </a:extLst>
          </p:cNvPr>
          <p:cNvSpPr/>
          <p:nvPr/>
        </p:nvSpPr>
        <p:spPr>
          <a:xfrm>
            <a:off x="5487510" y="4660679"/>
            <a:ext cx="600116" cy="75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3677F6-2A49-4D05-D502-74B7D0DC42D4}"/>
              </a:ext>
            </a:extLst>
          </p:cNvPr>
          <p:cNvSpPr/>
          <p:nvPr/>
        </p:nvSpPr>
        <p:spPr>
          <a:xfrm>
            <a:off x="5142789" y="5498105"/>
            <a:ext cx="1342090" cy="75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Transversal</a:t>
            </a:r>
          </a:p>
        </p:txBody>
      </p:sp>
    </p:spTree>
    <p:extLst>
      <p:ext uri="{BB962C8B-B14F-4D97-AF65-F5344CB8AC3E}">
        <p14:creationId xmlns:p14="http://schemas.microsoft.com/office/powerpoint/2010/main" val="2639898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72252-6B88-326E-C4C2-334413FD1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79B859-E754-14D8-66D3-4A571682F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299"/>
            <a:ext cx="11154344" cy="976407"/>
          </a:xfrm>
        </p:spPr>
        <p:txBody>
          <a:bodyPr>
            <a:noAutofit/>
          </a:bodyPr>
          <a:lstStyle/>
          <a:p>
            <a:r>
              <a:rPr lang="pt" sz="2800" dirty="0"/>
              <a:t>Cronograma de alto nível para candidatura à Gavi e implementação do portfólio completo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EB31AC-135B-0150-9ED7-31AD8F5088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177" y="1816628"/>
            <a:ext cx="1807577" cy="300442"/>
          </a:xfrm>
        </p:spPr>
        <p:txBody>
          <a:bodyPr/>
          <a:lstStyle/>
          <a:p>
            <a:r>
              <a:rPr lang="pt" dirty="0"/>
              <a:t>janeiro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BA34A6E-FE92-5DC0-7DE1-CAA32BA7BF3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7178" y="2397592"/>
            <a:ext cx="1789310" cy="3288887"/>
          </a:xfrm>
        </p:spPr>
        <p:txBody>
          <a:bodyPr>
            <a:normAutofit/>
          </a:bodyPr>
          <a:lstStyle/>
          <a:p>
            <a:r>
              <a:rPr lang="pt" dirty="0"/>
              <a:t>Lançamento do processo completo de planejamento de portfólio</a:t>
            </a:r>
          </a:p>
          <a:p>
            <a:r>
              <a:rPr lang="pt" dirty="0"/>
              <a:t>Novo processo de priorização de vacinas</a:t>
            </a:r>
          </a:p>
          <a:p>
            <a:endParaRPr lang="pt-PT" dirty="0"/>
          </a:p>
          <a:p>
            <a:endParaRPr lang="pt-PT" dirty="0"/>
          </a:p>
          <a:p>
            <a:r>
              <a:rPr lang="pt" dirty="0"/>
              <a:t>Relacionamento da CIA e resposta aos nossos pontos </a:t>
            </a:r>
            <a:r>
              <a:rPr lang="pt" dirty="0" err="1"/>
              <a:t>de acesso</a:t>
            </a:r>
            <a:endParaRPr lang="pt-PT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CE5CD10-A5BC-4386-5D3F-860FD1AC841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11179" y="1816628"/>
            <a:ext cx="1807577" cy="300442"/>
          </a:xfrm>
        </p:spPr>
        <p:txBody>
          <a:bodyPr/>
          <a:lstStyle/>
          <a:p>
            <a:r>
              <a:rPr lang="pt" dirty="0"/>
              <a:t>Fevereiro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AB3F530-6AA6-23D8-B7AF-D9AF8A48AC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11180" y="2397592"/>
            <a:ext cx="1789310" cy="3288887"/>
          </a:xfrm>
        </p:spPr>
        <p:txBody>
          <a:bodyPr>
            <a:normAutofit lnSpcReduction="10000"/>
          </a:bodyPr>
          <a:lstStyle/>
          <a:p>
            <a:r>
              <a:rPr lang="pt" dirty="0"/>
              <a:t>Eliminação de documentos completos do portfólio centrados na ENV 2024-2028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" dirty="0"/>
              <a:t>Relacionamento da CIA e resposta aos nossos pontos </a:t>
            </a:r>
            <a:r>
              <a:rPr lang="pt" dirty="0" err="1"/>
              <a:t>de acesso</a:t>
            </a:r>
            <a:endParaRPr lang="pt-PT" dirty="0"/>
          </a:p>
          <a:p>
            <a:endParaRPr lang="pt-PT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BFDBE05-07A0-8594-C925-992A1AEFAE0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60193" y="1816628"/>
            <a:ext cx="1807577" cy="300442"/>
          </a:xfrm>
        </p:spPr>
        <p:txBody>
          <a:bodyPr/>
          <a:lstStyle/>
          <a:p>
            <a:r>
              <a:rPr lang="pt" dirty="0"/>
              <a:t>Marco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493C25D-B855-3F7A-91EC-E38249EFA42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260194" y="2397592"/>
            <a:ext cx="1789310" cy="3288887"/>
          </a:xfrm>
        </p:spPr>
        <p:txBody>
          <a:bodyPr/>
          <a:lstStyle/>
          <a:p>
            <a:r>
              <a:rPr lang="pt" dirty="0"/>
              <a:t>Continuando a baixar documentos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149E873-6901-244F-B962-2D4703BB47E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095999" y="1816628"/>
            <a:ext cx="1807577" cy="300442"/>
          </a:xfrm>
        </p:spPr>
        <p:txBody>
          <a:bodyPr/>
          <a:lstStyle/>
          <a:p>
            <a:r>
              <a:rPr lang="pt" dirty="0"/>
              <a:t>abril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B996E0F-5453-7337-0584-215E88B4DD2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096000" y="2397592"/>
            <a:ext cx="1789310" cy="3288887"/>
          </a:xfrm>
        </p:spPr>
        <p:txBody>
          <a:bodyPr/>
          <a:lstStyle/>
          <a:p>
            <a:r>
              <a:rPr lang="pt" dirty="0"/>
              <a:t>Finalização e validação de documentos CCIA e NITAG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" dirty="0"/>
              <a:t>Aprovação completa do portfólio (TBC)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1D3E44A-C3B8-2044-527E-F37393BB182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931804" y="1816628"/>
            <a:ext cx="1807577" cy="300442"/>
          </a:xfrm>
        </p:spPr>
        <p:txBody>
          <a:bodyPr/>
          <a:lstStyle/>
          <a:p>
            <a:r>
              <a:rPr lang="pt" dirty="0"/>
              <a:t>maio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8633417-DC6A-11E8-E37F-A4F6F73BB32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931805" y="2397592"/>
            <a:ext cx="1789310" cy="3288887"/>
          </a:xfrm>
        </p:spPr>
        <p:txBody>
          <a:bodyPr/>
          <a:lstStyle/>
          <a:p>
            <a:r>
              <a:rPr lang="pt" dirty="0"/>
              <a:t>Praça das Candidaturas (1 de Maio)</a:t>
            </a:r>
          </a:p>
          <a:p>
            <a:r>
              <a:rPr lang="pt" dirty="0"/>
              <a:t>Processo </a:t>
            </a:r>
            <a:r>
              <a:rPr lang="pt" dirty="0" err="1"/>
              <a:t>de pré-seleção </a:t>
            </a:r>
            <a:r>
              <a:rPr lang="pt" dirty="0"/>
              <a:t>da Gavi e revisão de documentos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8E7780-F001-C133-455D-774706148CD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743356" y="1816628"/>
            <a:ext cx="1807577" cy="300442"/>
          </a:xfrm>
        </p:spPr>
        <p:txBody>
          <a:bodyPr/>
          <a:lstStyle/>
          <a:p>
            <a:r>
              <a:rPr lang="pt" dirty="0"/>
              <a:t>Junho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DE1A48B-CC3D-F674-7B35-6BBA3109C05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743357" y="2397592"/>
            <a:ext cx="1789310" cy="3288887"/>
          </a:xfrm>
        </p:spPr>
        <p:txBody>
          <a:bodyPr/>
          <a:lstStyle/>
          <a:p>
            <a:r>
              <a:rPr lang="pt" dirty="0"/>
              <a:t>Comitê de Avaliação Independente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" dirty="0"/>
              <a:t>Desembolsação financeira RSS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68FE6A7E-8431-3EAD-C787-DD7D4CACBB66}"/>
              </a:ext>
            </a:extLst>
          </p:cNvPr>
          <p:cNvSpPr txBox="1">
            <a:spLocks/>
          </p:cNvSpPr>
          <p:nvPr/>
        </p:nvSpPr>
        <p:spPr>
          <a:xfrm>
            <a:off x="580715" y="4031748"/>
            <a:ext cx="1807577" cy="300442"/>
          </a:xfrm>
          <a:prstGeom prst="rect">
            <a:avLst/>
          </a:prstGeom>
        </p:spPr>
        <p:txBody>
          <a:bodyPr vert="horz" lIns="72000" tIns="0" rIns="28800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98" b="1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" dirty="0"/>
              <a:t>julho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0D75072D-7A19-0B87-B5D1-96DBEAAAD66C}"/>
              </a:ext>
            </a:extLst>
          </p:cNvPr>
          <p:cNvSpPr txBox="1">
            <a:spLocks/>
          </p:cNvSpPr>
          <p:nvPr/>
        </p:nvSpPr>
        <p:spPr>
          <a:xfrm>
            <a:off x="2414717" y="4031748"/>
            <a:ext cx="1807577" cy="300442"/>
          </a:xfrm>
          <a:prstGeom prst="rect">
            <a:avLst/>
          </a:prstGeom>
        </p:spPr>
        <p:txBody>
          <a:bodyPr vert="horz" lIns="72000" tIns="0" rIns="28800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98" b="1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" dirty="0"/>
              <a:t>agosto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258E88EA-B73B-D891-DA93-7BD05DE0610C}"/>
              </a:ext>
            </a:extLst>
          </p:cNvPr>
          <p:cNvSpPr txBox="1">
            <a:spLocks/>
          </p:cNvSpPr>
          <p:nvPr/>
        </p:nvSpPr>
        <p:spPr>
          <a:xfrm>
            <a:off x="4263731" y="4031748"/>
            <a:ext cx="1807577" cy="300442"/>
          </a:xfrm>
          <a:prstGeom prst="rect">
            <a:avLst/>
          </a:prstGeom>
        </p:spPr>
        <p:txBody>
          <a:bodyPr vert="horz" lIns="72000" tIns="0" rIns="28800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98" b="1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" dirty="0"/>
              <a:t>Setembro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D2167A6D-BABC-A5C7-02AF-D7AAF0B43463}"/>
              </a:ext>
            </a:extLst>
          </p:cNvPr>
          <p:cNvSpPr txBox="1">
            <a:spLocks/>
          </p:cNvSpPr>
          <p:nvPr/>
        </p:nvSpPr>
        <p:spPr>
          <a:xfrm>
            <a:off x="6099537" y="4031748"/>
            <a:ext cx="1807577" cy="300442"/>
          </a:xfrm>
          <a:prstGeom prst="rect">
            <a:avLst/>
          </a:prstGeom>
        </p:spPr>
        <p:txBody>
          <a:bodyPr vert="horz" lIns="72000" tIns="0" rIns="28800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98" b="1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" dirty="0"/>
              <a:t>Outubro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0C790783-AD44-B4F9-5033-127F31001D04}"/>
              </a:ext>
            </a:extLst>
          </p:cNvPr>
          <p:cNvSpPr txBox="1">
            <a:spLocks/>
          </p:cNvSpPr>
          <p:nvPr/>
        </p:nvSpPr>
        <p:spPr>
          <a:xfrm>
            <a:off x="7935342" y="4031748"/>
            <a:ext cx="1807577" cy="300442"/>
          </a:xfrm>
          <a:prstGeom prst="rect">
            <a:avLst/>
          </a:prstGeom>
        </p:spPr>
        <p:txBody>
          <a:bodyPr vert="horz" lIns="72000" tIns="0" rIns="28800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98" b="1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" dirty="0"/>
              <a:t>novembro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1C85D04A-FEBC-059E-C9CD-3074FC105928}"/>
              </a:ext>
            </a:extLst>
          </p:cNvPr>
          <p:cNvSpPr txBox="1">
            <a:spLocks/>
          </p:cNvSpPr>
          <p:nvPr/>
        </p:nvSpPr>
        <p:spPr>
          <a:xfrm>
            <a:off x="9746894" y="4031748"/>
            <a:ext cx="1807577" cy="300442"/>
          </a:xfrm>
          <a:prstGeom prst="rect">
            <a:avLst/>
          </a:prstGeom>
        </p:spPr>
        <p:txBody>
          <a:bodyPr vert="horz" lIns="72000" tIns="0" rIns="28800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98" b="1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" dirty="0"/>
              <a:t>dezembro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D00130C-C9BC-70D2-A32A-4BDB05F4B022}"/>
              </a:ext>
            </a:extLst>
          </p:cNvPr>
          <p:cNvCxnSpPr/>
          <p:nvPr/>
        </p:nvCxnSpPr>
        <p:spPr>
          <a:xfrm>
            <a:off x="577177" y="4423139"/>
            <a:ext cx="1097375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57835AF8-302F-E20A-A268-0AA437137E99}"/>
              </a:ext>
            </a:extLst>
          </p:cNvPr>
          <p:cNvSpPr/>
          <p:nvPr/>
        </p:nvSpPr>
        <p:spPr>
          <a:xfrm>
            <a:off x="659333" y="4364089"/>
            <a:ext cx="121298" cy="1366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A8843CB-C0C9-AABA-65A7-9BE7D433F326}"/>
              </a:ext>
            </a:extLst>
          </p:cNvPr>
          <p:cNvSpPr/>
          <p:nvPr/>
        </p:nvSpPr>
        <p:spPr>
          <a:xfrm>
            <a:off x="2470885" y="4354807"/>
            <a:ext cx="121298" cy="1366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E2E9789-3708-D859-4B0B-6C8198E82C59}"/>
              </a:ext>
            </a:extLst>
          </p:cNvPr>
          <p:cNvSpPr/>
          <p:nvPr/>
        </p:nvSpPr>
        <p:spPr>
          <a:xfrm>
            <a:off x="4356391" y="4354807"/>
            <a:ext cx="121298" cy="1366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BDD5911-286A-61EB-D597-E22AD40F9665}"/>
              </a:ext>
            </a:extLst>
          </p:cNvPr>
          <p:cNvSpPr/>
          <p:nvPr/>
        </p:nvSpPr>
        <p:spPr>
          <a:xfrm>
            <a:off x="6145701" y="4354807"/>
            <a:ext cx="121298" cy="1366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FC8413B-9B69-02EB-6CF4-A5246E1C3E66}"/>
              </a:ext>
            </a:extLst>
          </p:cNvPr>
          <p:cNvSpPr/>
          <p:nvPr/>
        </p:nvSpPr>
        <p:spPr>
          <a:xfrm>
            <a:off x="8060066" y="4364089"/>
            <a:ext cx="121298" cy="1366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153EB56-E05B-9210-9C30-046113616881}"/>
              </a:ext>
            </a:extLst>
          </p:cNvPr>
          <p:cNvSpPr/>
          <p:nvPr/>
        </p:nvSpPr>
        <p:spPr>
          <a:xfrm>
            <a:off x="9849376" y="4354806"/>
            <a:ext cx="121298" cy="1366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Text Placeholder 16">
            <a:extLst>
              <a:ext uri="{FF2B5EF4-FFF2-40B4-BE49-F238E27FC236}">
                <a16:creationId xmlns:a16="http://schemas.microsoft.com/office/drawing/2014/main" id="{CFB009E9-8198-E05A-A117-9196F140FE50}"/>
              </a:ext>
            </a:extLst>
          </p:cNvPr>
          <p:cNvSpPr txBox="1">
            <a:spLocks/>
          </p:cNvSpPr>
          <p:nvPr/>
        </p:nvSpPr>
        <p:spPr>
          <a:xfrm>
            <a:off x="399423" y="1337076"/>
            <a:ext cx="1807577" cy="410130"/>
          </a:xfrm>
          <a:prstGeom prst="rect">
            <a:avLst/>
          </a:prstGeom>
        </p:spPr>
        <p:txBody>
          <a:bodyPr vert="horz" lIns="72000" tIns="0" rIns="28800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98" b="1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" sz="2000" dirty="0">
                <a:solidFill>
                  <a:schemeClr val="accent1"/>
                </a:solidFill>
              </a:rPr>
              <a:t>2025</a:t>
            </a:r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392ED671-1C3F-E055-5EE7-BE37510D1AD9}"/>
              </a:ext>
            </a:extLst>
          </p:cNvPr>
          <p:cNvSpPr txBox="1">
            <a:spLocks/>
          </p:cNvSpPr>
          <p:nvPr/>
        </p:nvSpPr>
        <p:spPr>
          <a:xfrm>
            <a:off x="485575" y="5487299"/>
            <a:ext cx="1807577" cy="410130"/>
          </a:xfrm>
          <a:prstGeom prst="rect">
            <a:avLst/>
          </a:prstGeom>
        </p:spPr>
        <p:txBody>
          <a:bodyPr vert="horz" lIns="72000" tIns="0" rIns="28800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98" b="1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" sz="2000" dirty="0">
                <a:solidFill>
                  <a:schemeClr val="accent1"/>
                </a:solidFill>
              </a:rPr>
              <a:t>2026</a:t>
            </a:r>
          </a:p>
        </p:txBody>
      </p:sp>
      <p:sp>
        <p:nvSpPr>
          <p:cNvPr id="45" name="Text Placeholder 16">
            <a:extLst>
              <a:ext uri="{FF2B5EF4-FFF2-40B4-BE49-F238E27FC236}">
                <a16:creationId xmlns:a16="http://schemas.microsoft.com/office/drawing/2014/main" id="{9699D441-E3D7-7972-D241-E4B7C5EB7D1A}"/>
              </a:ext>
            </a:extLst>
          </p:cNvPr>
          <p:cNvSpPr txBox="1">
            <a:spLocks/>
          </p:cNvSpPr>
          <p:nvPr/>
        </p:nvSpPr>
        <p:spPr>
          <a:xfrm>
            <a:off x="621388" y="5904195"/>
            <a:ext cx="1807577" cy="300442"/>
          </a:xfrm>
          <a:prstGeom prst="rect">
            <a:avLst/>
          </a:prstGeom>
        </p:spPr>
        <p:txBody>
          <a:bodyPr vert="horz" lIns="72000" tIns="0" rIns="28800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98" b="1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" dirty="0"/>
              <a:t>janeiro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AA23C7A-9D85-8136-F3A4-C3C157923406}"/>
              </a:ext>
            </a:extLst>
          </p:cNvPr>
          <p:cNvSpPr/>
          <p:nvPr/>
        </p:nvSpPr>
        <p:spPr>
          <a:xfrm>
            <a:off x="700006" y="6236536"/>
            <a:ext cx="121298" cy="1366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813D403-2D19-6CA8-C6C6-B041D7C9EA26}"/>
              </a:ext>
            </a:extLst>
          </p:cNvPr>
          <p:cNvCxnSpPr>
            <a:cxnSpLocks/>
          </p:cNvCxnSpPr>
          <p:nvPr/>
        </p:nvCxnSpPr>
        <p:spPr>
          <a:xfrm>
            <a:off x="577177" y="6300334"/>
            <a:ext cx="8205316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CB38E9A6-288F-D92D-1ADC-38D66BD310CB}"/>
              </a:ext>
            </a:extLst>
          </p:cNvPr>
          <p:cNvSpPr txBox="1">
            <a:spLocks/>
          </p:cNvSpPr>
          <p:nvPr/>
        </p:nvSpPr>
        <p:spPr>
          <a:xfrm>
            <a:off x="659333" y="6344229"/>
            <a:ext cx="5922220" cy="431876"/>
          </a:xfrm>
          <a:prstGeom prst="rect">
            <a:avLst/>
          </a:prstGeom>
        </p:spPr>
        <p:txBody>
          <a:bodyPr vert="horz" lIns="108000" tIns="0" rIns="216000" bIns="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" dirty="0"/>
              <a:t>Início da implementação do portfólio completo 2026-2030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7247C35-7A4F-0BE6-6A93-F6D96B639D38}"/>
              </a:ext>
            </a:extLst>
          </p:cNvPr>
          <p:cNvSpPr/>
          <p:nvPr/>
        </p:nvSpPr>
        <p:spPr>
          <a:xfrm>
            <a:off x="10398643" y="0"/>
            <a:ext cx="1793358" cy="2697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" dirty="0">
                <a:latin typeface="Arial" panose="020B0604020202020204" pitchFamily="34" charset="0"/>
                <a:cs typeface="Arial" panose="020B0604020202020204" pitchFamily="34" charset="0"/>
              </a:rPr>
              <a:t>Processo FPP</a:t>
            </a:r>
          </a:p>
        </p:txBody>
      </p:sp>
    </p:spTree>
    <p:extLst>
      <p:ext uri="{BB962C8B-B14F-4D97-AF65-F5344CB8AC3E}">
        <p14:creationId xmlns:p14="http://schemas.microsoft.com/office/powerpoint/2010/main" val="315925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13AC-61CA-2733-281E-88E48A5EC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" dirty="0"/>
              <a:t>Contexto da visita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F7E1B42-D8A5-8F26-E174-77ECAE0F0B7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02922" y="1280675"/>
            <a:ext cx="10892714" cy="5055373"/>
          </a:xfrm>
        </p:spPr>
        <p:txBody>
          <a:bodyPr>
            <a:normAutofit/>
          </a:bodyPr>
          <a:lstStyle/>
          <a:p>
            <a:pPr marL="342900" marR="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Cerca de 70.000 vidas </a:t>
            </a:r>
            <a:r>
              <a:rPr lang="pt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salvas pela vacinação (rotina e campanhas) com o </a:t>
            </a:r>
            <a:r>
              <a:rPr lang="pt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apoio da Gavi desde 2002</a:t>
            </a:r>
          </a:p>
          <a:p>
            <a:pPr marL="342900" marR="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Gavi está a fornecer 26 milhões de dólares para o período 2021-2025 para aumentar a cobertura vacinal, reduzir o número de crianças que recebem a dose zero, introduzir novas vacinas e reforçar a viabilidade financeira e programática do PAV</a:t>
            </a:r>
          </a:p>
          <a:p>
            <a:pPr marL="342900" marR="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Recuperação da cobertura vacinal após queda durante a Covid-19; cronograma acelerado de introdução de novas vacinas (Homens A, VAR2, RR); criação da UGCP para fortalecer a gestão financeira do MINSAP</a:t>
            </a:r>
          </a:p>
          <a:p>
            <a:pPr marL="342900" marR="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Ano marcante 2025: último ano de HSS2 e CDS3; Grande atualização; campanha contra febre amarela; introdução da vacina contra RR e malária; apoiar o planejamento do portfólio 2026-30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AFB462-B2B3-0792-A939-0296961321F9}"/>
              </a:ext>
            </a:extLst>
          </p:cNvPr>
          <p:cNvSpPr txBox="1">
            <a:spLocks/>
          </p:cNvSpPr>
          <p:nvPr/>
        </p:nvSpPr>
        <p:spPr>
          <a:xfrm>
            <a:off x="5424206" y="987618"/>
            <a:ext cx="6264872" cy="293057"/>
          </a:xfrm>
          <a:prstGeom prst="rect">
            <a:avLst/>
          </a:prstGeom>
        </p:spPr>
        <p:txBody>
          <a:bodyPr vert="horz" lIns="0" tIns="0" rIns="0" bIns="0" numCol="1" spcCol="18000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  <a:tabLst>
                <a:tab pos="457200" algn="l"/>
              </a:tabLst>
            </a:pP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A0F93A8-A41C-B7EE-4AA7-EB089B37F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</p:spPr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11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6ADB6-9CBC-D841-FB7D-20915A573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4CE8-C248-8AEE-D315-30E65096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734" y="541368"/>
            <a:ext cx="11154344" cy="592778"/>
          </a:xfrm>
        </p:spPr>
        <p:txBody>
          <a:bodyPr anchor="t">
            <a:normAutofit/>
          </a:bodyPr>
          <a:lstStyle/>
          <a:p>
            <a:pPr algn="ctr"/>
            <a:r>
              <a:rPr lang="pt" dirty="0"/>
              <a:t>MUITO OBRIGADO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C6AA590-5CC4-6883-5A2C-5251C17F00F3}"/>
              </a:ext>
            </a:extLst>
          </p:cNvPr>
          <p:cNvSpPr txBox="1">
            <a:spLocks/>
          </p:cNvSpPr>
          <p:nvPr/>
        </p:nvSpPr>
        <p:spPr>
          <a:xfrm>
            <a:off x="5424206" y="987618"/>
            <a:ext cx="6264872" cy="293057"/>
          </a:xfrm>
          <a:prstGeom prst="rect">
            <a:avLst/>
          </a:prstGeom>
        </p:spPr>
        <p:txBody>
          <a:bodyPr vert="horz" lIns="0" tIns="0" rIns="0" bIns="0" numCol="1" spcCol="18000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  <a:tabLst>
                <a:tab pos="457200" algn="l"/>
              </a:tabLst>
            </a:pP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2590054-A37E-FFC1-7687-17E6F32C3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</p:spPr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20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 descr="A person holding a child&#10;&#10;Description automatically generated">
            <a:extLst>
              <a:ext uri="{FF2B5EF4-FFF2-40B4-BE49-F238E27FC236}">
                <a16:creationId xmlns:a16="http://schemas.microsoft.com/office/drawing/2014/main" id="{5EB12C1E-EA33-4914-5E4B-C9B7C8D7AC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386"/>
          <a:stretch/>
        </p:blipFill>
        <p:spPr>
          <a:xfrm>
            <a:off x="2268959" y="1232528"/>
            <a:ext cx="7654081" cy="471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2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F8B6B-1BFF-1CE8-1C2E-CC03EF5B3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1D109-2849-4322-B578-EBAC798C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t" dirty="0"/>
              <a:t>Objetivos da avaliação conjunta e workshop inicial de planejamento de portfólio completo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177B5FE-0947-5E76-A88A-054B7955481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15937" y="1635891"/>
            <a:ext cx="11054985" cy="3586218"/>
          </a:xfrm>
        </p:spPr>
        <p:txBody>
          <a:bodyPr>
            <a:normAutofit/>
          </a:bodyPr>
          <a:lstStyle/>
          <a:p>
            <a:pPr marL="342900" marR="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Monitorizar o progresso anual do programa de vacinação de rotina em relação às metas nacionais.</a:t>
            </a:r>
            <a:endParaRPr lang="en-US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Rever a contribuição das subvenções da Gavi</a:t>
            </a:r>
            <a:endParaRPr lang="en-US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Identificar oportunidades de melhoria do programa para o ano de 2025 e a necessidade de ajustes no apoio da Gavi (particularmente subvenções e projetos de assistência técnica)</a:t>
            </a:r>
            <a:endParaRPr lang="en-US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Chegar a acordo sobre os objectivos, ambições, processo de governação e calendário de planeamento para todo o portfólio da Gavi.</a:t>
            </a:r>
            <a:endParaRPr lang="en-US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fontAlgn="base"/>
            <a:endParaRPr lang="pt-PT" sz="2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/>
            <a:endParaRPr lang="pt-PT" sz="220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44E4F43-E934-843F-F0FF-6E1247833087}"/>
              </a:ext>
            </a:extLst>
          </p:cNvPr>
          <p:cNvSpPr txBox="1">
            <a:spLocks/>
          </p:cNvSpPr>
          <p:nvPr/>
        </p:nvSpPr>
        <p:spPr>
          <a:xfrm>
            <a:off x="5424206" y="987618"/>
            <a:ext cx="6264872" cy="293057"/>
          </a:xfrm>
          <a:prstGeom prst="rect">
            <a:avLst/>
          </a:prstGeom>
        </p:spPr>
        <p:txBody>
          <a:bodyPr vert="horz" lIns="0" tIns="0" rIns="0" bIns="0" numCol="1" spcCol="18000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  <a:tabLst>
                <a:tab pos="457200" algn="l"/>
              </a:tabLst>
            </a:pP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6CA190A-F8D5-E6C5-3CA4-DF7EBCC6B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</p:spPr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3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0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549A6-B362-5B53-0A10-FA33CA3EA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18D3D-7E4F-34CA-9582-CC1A2DE53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" dirty="0"/>
              <a:t>Ampla participação das partes interessadas do sistema de saúde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1458530-564E-8DE9-7FE0-77A9A22CB6A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2" y="1592906"/>
            <a:ext cx="5299825" cy="4204608"/>
          </a:xfrm>
        </p:spPr>
        <p:txBody>
          <a:bodyPr>
            <a:normAutofit/>
          </a:bodyPr>
          <a:lstStyle/>
          <a:p>
            <a:pPr marL="342900" marR="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Ministro da Saúde Pública</a:t>
            </a:r>
          </a:p>
          <a:p>
            <a:pPr marL="342900" marR="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Funcionários dos Ministérios das Finanças e da Economia</a:t>
            </a:r>
          </a:p>
          <a:p>
            <a:pPr marL="342900" marR="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DGASS, DSIVE, UGCP</a:t>
            </a:r>
          </a:p>
          <a:p>
            <a:pPr marL="342900" marR="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Diretores Regionais de Saúde</a:t>
            </a:r>
          </a:p>
          <a:p>
            <a:pPr marL="342900" marR="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Parceiros: OMS, UNICEF, Banco Mundial, Solina , Projeto Saúde Bandim</a:t>
            </a:r>
            <a:endParaRPr lang="fr-FR" sz="20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Sociedade Civil (OSC, ASC)</a:t>
            </a:r>
          </a:p>
          <a:p>
            <a:pPr marL="342900" marR="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Consultores e especialistas: AMP, MMGH, JSI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7DEE094-6B2C-85D8-E8E2-5AE77DE26EA2}"/>
              </a:ext>
            </a:extLst>
          </p:cNvPr>
          <p:cNvSpPr txBox="1">
            <a:spLocks/>
          </p:cNvSpPr>
          <p:nvPr/>
        </p:nvSpPr>
        <p:spPr>
          <a:xfrm>
            <a:off x="5424206" y="987618"/>
            <a:ext cx="6264872" cy="293057"/>
          </a:xfrm>
          <a:prstGeom prst="rect">
            <a:avLst/>
          </a:prstGeom>
        </p:spPr>
        <p:txBody>
          <a:bodyPr vert="horz" lIns="0" tIns="0" rIns="0" bIns="0" numCol="1" spcCol="18000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  <a:tabLst>
                <a:tab pos="457200" algn="l"/>
              </a:tabLst>
            </a:pP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1A60187-F372-500E-16FF-EC6A3E69D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</p:spPr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4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 descr="A group of people standing together outside&#10;&#10;Description automatically generated">
            <a:extLst>
              <a:ext uri="{FF2B5EF4-FFF2-40B4-BE49-F238E27FC236}">
                <a16:creationId xmlns:a16="http://schemas.microsoft.com/office/drawing/2014/main" id="{7DB9391C-E91A-52EF-919D-AAF320A41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706" y="1821062"/>
            <a:ext cx="4644920" cy="336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41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33C0A-E2AD-F8B3-5ECD-CA14220CB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12209-EE2B-E58D-4C36-0152E739A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t" dirty="0"/>
              <a:t>Uma visita ao Centro Materno-Infantil (CMI) proporcionou uma melhor compreensão dos desafios no terreno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8A25C14-3230-BD6D-2222-9DF00E386ED6}"/>
              </a:ext>
            </a:extLst>
          </p:cNvPr>
          <p:cNvSpPr txBox="1">
            <a:spLocks/>
          </p:cNvSpPr>
          <p:nvPr/>
        </p:nvSpPr>
        <p:spPr>
          <a:xfrm>
            <a:off x="5424206" y="987618"/>
            <a:ext cx="6264872" cy="293057"/>
          </a:xfrm>
          <a:prstGeom prst="rect">
            <a:avLst/>
          </a:prstGeom>
        </p:spPr>
        <p:txBody>
          <a:bodyPr vert="horz" lIns="0" tIns="0" rIns="0" bIns="0" numCol="1" spcCol="18000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  <a:tabLst>
                <a:tab pos="457200" algn="l"/>
              </a:tabLst>
            </a:pP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F998B47-8016-102B-6142-0A208F0F3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</p:spPr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5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387EE9C2-7A3C-D426-6B2D-5DA1F726A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10546"/>
            <a:ext cx="4773888" cy="3580416"/>
          </a:xfrm>
          <a:prstGeom prst="rect">
            <a:avLst/>
          </a:prstGeom>
        </p:spPr>
      </p:pic>
      <p:pic>
        <p:nvPicPr>
          <p:cNvPr id="8" name="Picture 7" descr="A person holding a baby&#10;&#10;Description automatically generated">
            <a:extLst>
              <a:ext uri="{FF2B5EF4-FFF2-40B4-BE49-F238E27FC236}">
                <a16:creationId xmlns:a16="http://schemas.microsoft.com/office/drawing/2014/main" id="{FA37E65A-ADF2-D897-8F89-2E0440573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444" y="1610546"/>
            <a:ext cx="4773887" cy="35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65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_title"/>
          <p:cNvSpPr>
            <a:spLocks noGrp="1"/>
          </p:cNvSpPr>
          <p:nvPr>
            <p:ph type="title"/>
          </p:nvPr>
        </p:nvSpPr>
        <p:spPr>
          <a:xfrm>
            <a:off x="515936" y="247398"/>
            <a:ext cx="11407839" cy="592778"/>
          </a:xfrm>
        </p:spPr>
        <p:txBody>
          <a:bodyPr/>
          <a:lstStyle/>
          <a:p>
            <a:r>
              <a:rPr lang="pt" dirty="0"/>
              <a:t>Desde 2000, a vacinação salvou cerca de 70.000 vidas na Guiné-Bissau</a:t>
            </a:r>
            <a:endParaRPr dirty="0"/>
          </a:p>
        </p:txBody>
      </p:sp>
      <p:sp>
        <p:nvSpPr>
          <p:cNvPr id="4" name="text_right"/>
          <p:cNvSpPr>
            <a:spLocks noGrp="1"/>
          </p:cNvSpPr>
          <p:nvPr>
            <p:ph type="body" idx="13"/>
          </p:nvPr>
        </p:nvSpPr>
        <p:spPr>
          <a:xfrm>
            <a:off x="7484991" y="804721"/>
            <a:ext cx="4523581" cy="5307695"/>
          </a:xfrm>
        </p:spPr>
        <p:txBody>
          <a:bodyPr/>
          <a:lstStyle/>
          <a:p>
            <a:pPr lvl="1"/>
            <a:r>
              <a:rPr lang="pt" sz="1600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Entre 2000 e 2023, a imunização da podridão na Guiné-Bissau ajudará </a:t>
            </a:r>
            <a:r>
              <a:rPr lang="pt" sz="1600" b="1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a prevenir 64 mil mortes futuras. </a:t>
            </a:r>
            <a:r>
              <a:rPr lang="pt" sz="1600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Vídeos em 4k aumentam o tempo durante as campanhas de vacinação (principalmente não graficamente). </a:t>
            </a:r>
            <a:r>
              <a:rPr lang="pt" sz="1600" b="1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6 mil vidas adicionais salvas se </a:t>
            </a:r>
            <a:r>
              <a:rPr lang="pt" sz="1600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a cobertura de rotina de 2023 para mantida até 2025). A partir de 2000, afetou principalmente as vacinas de rotina </a:t>
            </a:r>
            <a:r>
              <a:rPr lang="pt" sz="1600" b="1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contra Sarampo (33k), Penta (24k) e Febre Amarela (6k). </a:t>
            </a:r>
            <a:r>
              <a:rPr lang="pt" sz="1600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Em 2020-2025, o impacto será também nas </a:t>
            </a:r>
            <a:r>
              <a:rPr lang="pt" sz="1600" b="1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vacinas PCV (634) e Rota (357). </a:t>
            </a:r>
            <a:r>
              <a:rPr lang="pt" sz="1600" dirty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O número de vacinas que contribuem para o impacto (sem análise) aumenta de 2 para 7.</a:t>
            </a:r>
            <a:endParaRPr sz="1600" b="0" i="0" u="none" cap="none" dirty="0">
              <a:solidFill>
                <a:srgbClr val="000000">
                  <a:alpha val="100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"/>
          <p:cNvSpPr>
            <a:spLocks noGrp="1"/>
          </p:cNvSpPr>
          <p:nvPr>
            <p:ph type="body" sz="quarter" idx="15"/>
          </p:nvPr>
        </p:nvSpPr>
        <p:spPr>
          <a:xfrm>
            <a:off x="777567" y="6340410"/>
            <a:ext cx="9758161" cy="376238"/>
          </a:xfrm>
        </p:spPr>
        <p:txBody>
          <a:bodyPr/>
          <a:lstStyle/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Observe que esta análise exclui IPV, poliomielite e BCG. Consulte o apêndice para obter mais informações sobre a metodologia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E224253-B050-9B67-04AA-6392F47DA4A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270124" y="926418"/>
            <a:ext cx="7014692" cy="530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35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94472-5A4F-E29B-23FE-B6D4FD876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EA6C5-0130-8868-613D-D747E4015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t" dirty="0"/>
              <a:t>A cobertura vacinal se recuperou após a Covid-19, mas há uma grande lacuna entre os dados administrativos e as pesquisas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4EF4483-C76C-40FB-9B57-67B688531FBD}"/>
              </a:ext>
            </a:extLst>
          </p:cNvPr>
          <p:cNvSpPr txBox="1">
            <a:spLocks/>
          </p:cNvSpPr>
          <p:nvPr/>
        </p:nvSpPr>
        <p:spPr>
          <a:xfrm>
            <a:off x="5424206" y="987618"/>
            <a:ext cx="6264872" cy="293057"/>
          </a:xfrm>
          <a:prstGeom prst="rect">
            <a:avLst/>
          </a:prstGeom>
        </p:spPr>
        <p:txBody>
          <a:bodyPr vert="horz" lIns="0" tIns="0" rIns="0" bIns="0" numCol="1" spcCol="18000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  <a:tabLst>
                <a:tab pos="457200" algn="l"/>
              </a:tabLst>
            </a:pP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9B63491-476E-3B1F-B4AD-334740416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</p:spPr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7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09216F39-8E6C-BE0E-2AC0-EE3808538C8E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66" y="1306889"/>
            <a:ext cx="5032203" cy="41557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5998CF-8EDC-8CBE-CCB1-18738586A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767" y="1280711"/>
            <a:ext cx="4611807" cy="4182801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210C6B2-8F3C-88A2-F233-71DBE8FD2A43}"/>
              </a:ext>
            </a:extLst>
          </p:cNvPr>
          <p:cNvSpPr txBox="1">
            <a:spLocks/>
          </p:cNvSpPr>
          <p:nvPr/>
        </p:nvSpPr>
        <p:spPr>
          <a:xfrm>
            <a:off x="699761" y="5554871"/>
            <a:ext cx="10717539" cy="116660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numCol="1" spcCol="18000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buClr>
                <a:srgbClr val="C00000"/>
              </a:buClr>
              <a:buSzPct val="125000"/>
              <a:buFont typeface="Arial" panose="020B0604020202020204" pitchFamily="34" charset="0"/>
              <a:buChar char="!"/>
            </a:pPr>
            <a:r>
              <a:rPr lang="pt" sz="2000" b="1" kern="100" dirty="0">
                <a:solidFill>
                  <a:srgbClr val="C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Necessidade de analisar e compreender melhor as discrepâncias entre os dados administrativos e as pesquisas</a:t>
            </a:r>
          </a:p>
          <a:p>
            <a:pPr>
              <a:lnSpc>
                <a:spcPct val="107000"/>
              </a:lnSpc>
              <a:buClr>
                <a:srgbClr val="C00000"/>
              </a:buClr>
              <a:buSzPct val="125000"/>
              <a:buFont typeface="Arial" panose="020B0604020202020204" pitchFamily="34" charset="0"/>
              <a:buChar char="!"/>
            </a:pPr>
            <a:r>
              <a:rPr lang="pt" sz="2000" b="1" kern="100" dirty="0">
                <a:solidFill>
                  <a:srgbClr val="C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Denominador errado: enumeração sistemática de crianças pelos ACS; Projeção BCG</a:t>
            </a:r>
          </a:p>
          <a:p>
            <a:pPr>
              <a:lnSpc>
                <a:spcPct val="107000"/>
              </a:lnSpc>
              <a:buClr>
                <a:srgbClr val="C00000"/>
              </a:buClr>
              <a:buSzPct val="125000"/>
              <a:buFont typeface="Arial" panose="020B0604020202020204" pitchFamily="34" charset="0"/>
              <a:buChar char="!"/>
            </a:pPr>
            <a:r>
              <a:rPr lang="pt" sz="2000" b="1" kern="100" dirty="0">
                <a:solidFill>
                  <a:srgbClr val="C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Numerador: fortalecimento da qualidade dos dados, por exemplo através de LQAS</a:t>
            </a:r>
          </a:p>
          <a:p>
            <a:pPr>
              <a:lnSpc>
                <a:spcPct val="107000"/>
              </a:lnSpc>
              <a:buClr>
                <a:srgbClr val="C00000"/>
              </a:buClr>
              <a:buSzPct val="125000"/>
              <a:buFont typeface="Arial" panose="020B0604020202020204" pitchFamily="34" charset="0"/>
              <a:buChar char="!"/>
            </a:pPr>
            <a:endParaRPr lang="fr-FR" sz="2000" b="1" kern="100" dirty="0">
              <a:solidFill>
                <a:srgbClr val="C00000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Clr>
                <a:srgbClr val="C00000"/>
              </a:buClr>
              <a:buSzPct val="125000"/>
              <a:buFont typeface="Symbol" panose="05050102010706020507" pitchFamily="18" charset="2"/>
              <a:buChar char=""/>
            </a:pPr>
            <a:endParaRPr lang="fr-FR" sz="2000" kern="100" dirty="0">
              <a:solidFill>
                <a:srgbClr val="C00000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0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687C8-6785-5B7E-BA2E-034F5F272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870D-933C-59E9-0BE2-C7F72730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t" dirty="0"/>
              <a:t>O PAV atinge 95% das crianças mas a taxa de abandono continua elevada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9021FD7-144B-4BDD-9BDA-7077A1F2B0EE}"/>
              </a:ext>
            </a:extLst>
          </p:cNvPr>
          <p:cNvSpPr txBox="1">
            <a:spLocks/>
          </p:cNvSpPr>
          <p:nvPr/>
        </p:nvSpPr>
        <p:spPr>
          <a:xfrm>
            <a:off x="515937" y="1446034"/>
            <a:ext cx="8257002" cy="293057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" sz="1800" b="1" i="1" dirty="0"/>
              <a:t>Cobertura vacinal, % de crianças de 12 a 23 meses (mapa/histórico)</a:t>
            </a:r>
            <a:endParaRPr lang="en-US" sz="1800" b="1" i="1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7D9F802-9FC8-D747-7A18-9611FEA2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</p:spPr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8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2E204D12-A827-CDA1-C358-F9100ED679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1150429"/>
              </p:ext>
            </p:extLst>
          </p:nvPr>
        </p:nvGraphicFramePr>
        <p:xfrm>
          <a:off x="515937" y="1802297"/>
          <a:ext cx="8257002" cy="3843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77DB08E1-AC95-22BF-5984-6F8DC5E32947}"/>
              </a:ext>
            </a:extLst>
          </p:cNvPr>
          <p:cNvSpPr txBox="1">
            <a:spLocks/>
          </p:cNvSpPr>
          <p:nvPr/>
        </p:nvSpPr>
        <p:spPr>
          <a:xfrm>
            <a:off x="515937" y="5885886"/>
            <a:ext cx="6264872" cy="293057"/>
          </a:xfrm>
          <a:prstGeom prst="rect">
            <a:avLst/>
          </a:prstGeom>
        </p:spPr>
        <p:txBody>
          <a:bodyPr vert="horz" lIns="0" tIns="0" rIns="0" bIns="0" numCol="1" spcCol="18000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" dirty="0"/>
              <a:t>Fonte: Projeto Saúde Bandim, 2024</a:t>
            </a:r>
            <a:endParaRPr lang="en-US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C8FC70B-E144-6D52-7FCA-341979F38E91}"/>
              </a:ext>
            </a:extLst>
          </p:cNvPr>
          <p:cNvSpPr txBox="1">
            <a:spLocks/>
          </p:cNvSpPr>
          <p:nvPr/>
        </p:nvSpPr>
        <p:spPr>
          <a:xfrm>
            <a:off x="8946263" y="2470884"/>
            <a:ext cx="2914433" cy="2896246"/>
          </a:xfrm>
          <a:prstGeom prst="rect">
            <a:avLst/>
          </a:prstGeom>
        </p:spPr>
        <p:txBody>
          <a:bodyPr vert="horz" lIns="0" tIns="0" rIns="0" bIns="0" numCol="1" spcCol="18000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buClr>
                <a:srgbClr val="C00000"/>
              </a:buClr>
              <a:buSzPct val="125000"/>
              <a:buFont typeface="Arial" panose="020B0604020202020204" pitchFamily="34" charset="0"/>
              <a:buChar char="!"/>
            </a:pPr>
            <a:r>
              <a:rPr lang="pt" sz="2000" b="1" kern="100" dirty="0">
                <a:solidFill>
                  <a:srgbClr val="C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Importância de compreender melhor as principais causas da taxa de abandono (por exemplo, deficiências na prestação de serviços e na saúde comunitária)</a:t>
            </a:r>
          </a:p>
          <a:p>
            <a:pPr>
              <a:lnSpc>
                <a:spcPct val="107000"/>
              </a:lnSpc>
              <a:buClr>
                <a:srgbClr val="C00000"/>
              </a:buClr>
              <a:buSzPct val="125000"/>
              <a:buFont typeface="Symbol" panose="05050102010706020507" pitchFamily="18" charset="2"/>
              <a:buChar char=""/>
            </a:pPr>
            <a:endParaRPr lang="fr-FR" sz="2000" kern="100" dirty="0">
              <a:solidFill>
                <a:srgbClr val="C00000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00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37189-0A99-2CE9-C226-574E11F6F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E6A5-C20C-5164-4F7B-F01FD9EF5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t" dirty="0"/>
              <a:t>Um ano movimentado pela frente, exigindo um bom planeamento, priorização e exploração de sinergias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E581F04-ECDB-0D86-7D0B-1FAF6968DB39}"/>
              </a:ext>
            </a:extLst>
          </p:cNvPr>
          <p:cNvSpPr txBox="1">
            <a:spLocks/>
          </p:cNvSpPr>
          <p:nvPr/>
        </p:nvSpPr>
        <p:spPr>
          <a:xfrm>
            <a:off x="5424206" y="987618"/>
            <a:ext cx="6264872" cy="293057"/>
          </a:xfrm>
          <a:prstGeom prst="rect">
            <a:avLst/>
          </a:prstGeom>
        </p:spPr>
        <p:txBody>
          <a:bodyPr vert="horz" lIns="0" tIns="0" rIns="0" bIns="0" numCol="1" spcCol="18000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  <a:tabLst>
                <a:tab pos="457200" algn="l"/>
              </a:tabLst>
            </a:pP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53F704D-F1E5-5DDD-C7B6-97EF9348C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</p:spPr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9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527EF7-1955-23D1-1B63-2E92C8ACC531}"/>
              </a:ext>
            </a:extLst>
          </p:cNvPr>
          <p:cNvSpPr txBox="1"/>
          <p:nvPr/>
        </p:nvSpPr>
        <p:spPr>
          <a:xfrm>
            <a:off x="540966" y="1497495"/>
            <a:ext cx="497022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bg2"/>
              </a:buClr>
            </a:pPr>
            <a:r>
              <a:rPr lang="pt" sz="2000" b="1" dirty="0">
                <a:solidFill>
                  <a:schemeClr val="bg2"/>
                </a:solidFill>
              </a:rPr>
              <a:t>O</a:t>
            </a:r>
            <a:r>
              <a:rPr lang="pt" sz="2000" b="1" dirty="0"/>
              <a:t> </a:t>
            </a:r>
            <a:r>
              <a:rPr lang="pt" sz="2000" b="1" dirty="0">
                <a:solidFill>
                  <a:schemeClr val="bg2"/>
                </a:solidFill>
              </a:rPr>
              <a:t>O plano anual do PAV é muito ambicioso:</a:t>
            </a:r>
          </a:p>
          <a:p>
            <a: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de-CH" sz="1000" dirty="0">
              <a:solidFill>
                <a:schemeClr val="bg2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t" sz="2000" dirty="0"/>
              <a:t>O PTA 2025 aprovado pelo PEV contém </a:t>
            </a:r>
            <a:r>
              <a:rPr lang="pt" sz="2000" b="1" dirty="0"/>
              <a:t>82 atividades </a:t>
            </a:r>
            <a:r>
              <a:rPr lang="pt" sz="2000" dirty="0"/>
              <a:t>no </a:t>
            </a:r>
            <a:r>
              <a:rPr lang="pt" sz="2000" b="1" dirty="0"/>
              <a:t>valor total de US$ 8,9 milhões</a:t>
            </a:r>
          </a:p>
          <a:p>
            <a: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t" sz="2000" dirty="0"/>
              <a:t>Várias atividades importantes planejadas para 2025</a:t>
            </a:r>
          </a:p>
          <a:p>
            <a:pPr marL="742950" lvl="1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t" sz="2000" dirty="0"/>
              <a:t>Fortalecendo a </a:t>
            </a:r>
            <a:r>
              <a:rPr lang="pt" sz="2000" b="1" dirty="0"/>
              <a:t>vacinação de rotina</a:t>
            </a:r>
          </a:p>
          <a:p>
            <a:pPr marL="742950" lvl="1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t" sz="2000" b="1" dirty="0"/>
              <a:t>Introdução de </a:t>
            </a:r>
            <a:r>
              <a:rPr lang="pt" sz="2000" b="1" dirty="0" err="1"/>
              <a:t>vacinas</a:t>
            </a:r>
            <a:r>
              <a:rPr lang="pt" sz="2000" b="1" dirty="0"/>
              <a:t> </a:t>
            </a:r>
            <a:r>
              <a:rPr lang="pt" sz="2000" dirty="0"/>
              <a:t>RR e malária</a:t>
            </a:r>
          </a:p>
          <a:p>
            <a:pPr marL="742950" lvl="1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t" sz="2000" b="1" dirty="0"/>
              <a:t>B</a:t>
            </a:r>
            <a:r>
              <a:rPr lang="en-US" sz="2000" b="1" dirty="0" err="1"/>
              <a:t>i</a:t>
            </a:r>
            <a:r>
              <a:rPr lang="pt" sz="2000" b="1" dirty="0"/>
              <a:t>g Catch-up</a:t>
            </a:r>
            <a:endParaRPr lang="en-US" sz="2000" b="1" dirty="0"/>
          </a:p>
          <a:p>
            <a:pPr marL="742950" lvl="1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t" sz="2000" b="1" dirty="0"/>
              <a:t>Campanha </a:t>
            </a:r>
            <a:r>
              <a:rPr lang="pt" sz="2000" dirty="0" err="1"/>
              <a:t>nacional</a:t>
            </a:r>
            <a:r>
              <a:rPr lang="pt" sz="2000" b="1" dirty="0"/>
              <a:t> </a:t>
            </a:r>
            <a:r>
              <a:rPr lang="pt" sz="2000" b="1" dirty="0" err="1"/>
              <a:t>febre </a:t>
            </a:r>
            <a:r>
              <a:rPr lang="pt" sz="2000" b="1" dirty="0"/>
              <a:t>amarela</a:t>
            </a:r>
          </a:p>
          <a:p>
            <a: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t" sz="2000" dirty="0"/>
              <a:t>Além disso, </a:t>
            </a:r>
            <a:r>
              <a:rPr lang="pt" sz="2000" b="1" dirty="0"/>
              <a:t>o planejamento do novo </a:t>
            </a:r>
            <a:r>
              <a:rPr lang="pt" sz="2000" b="1" dirty="0" err="1"/>
              <a:t>portfólio</a:t>
            </a:r>
            <a:r>
              <a:rPr lang="pt" sz="2000" b="1" dirty="0"/>
              <a:t> </a:t>
            </a:r>
            <a:r>
              <a:rPr lang="pt" sz="2000" dirty="0"/>
              <a:t>e </a:t>
            </a:r>
            <a:r>
              <a:rPr lang="pt" sz="2000" b="1" dirty="0" err="1"/>
              <a:t>a auditoria </a:t>
            </a:r>
            <a:r>
              <a:rPr lang="pt" sz="2000" dirty="0"/>
              <a:t>Gavi </a:t>
            </a:r>
            <a:r>
              <a:rPr lang="pt" sz="2000" dirty="0" err="1"/>
              <a:t>são</a:t>
            </a:r>
            <a:r>
              <a:rPr lang="pt" sz="2000" dirty="0"/>
              <a:t> </a:t>
            </a:r>
            <a:r>
              <a:rPr lang="pt" sz="2000" dirty="0" err="1"/>
              <a:t>agendado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49E30A-DD03-AB7C-5670-E3BB0446219E}"/>
              </a:ext>
            </a:extLst>
          </p:cNvPr>
          <p:cNvSpPr txBox="1"/>
          <p:nvPr/>
        </p:nvSpPr>
        <p:spPr>
          <a:xfrm>
            <a:off x="6351876" y="1497495"/>
            <a:ext cx="5337203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bg2"/>
              </a:buClr>
            </a:pPr>
            <a:r>
              <a:rPr lang="pt" sz="2000" b="1" dirty="0">
                <a:solidFill>
                  <a:schemeClr val="bg2"/>
                </a:solidFill>
              </a:rPr>
              <a:t>Recomendações para o PTA 2025:</a:t>
            </a:r>
          </a:p>
          <a:p>
            <a: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de-CH" sz="1000" dirty="0">
              <a:solidFill>
                <a:schemeClr val="bg2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t" sz="2000" b="1" dirty="0"/>
              <a:t>Integração </a:t>
            </a:r>
            <a:r>
              <a:rPr lang="pt" sz="2000" dirty="0"/>
              <a:t>das atividades de vacinação, nomeadamente a campanha contra a febre amarela e o Big Catch-up</a:t>
            </a:r>
          </a:p>
          <a:p>
            <a: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t" sz="2000" b="1" dirty="0"/>
              <a:t>Priorização </a:t>
            </a:r>
            <a:r>
              <a:rPr lang="pt" sz="2000" dirty="0"/>
              <a:t>de atividades para garantir a implementação das atividades importantes -&gt; possibilidade de adiar alguns atividades até 2026</a:t>
            </a:r>
          </a:p>
          <a:p>
            <a: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t" sz="2000" b="1" dirty="0"/>
              <a:t>Diferenciação </a:t>
            </a:r>
            <a:r>
              <a:rPr lang="pt" sz="2000" dirty="0"/>
              <a:t>de estrategias / abordagens</a:t>
            </a:r>
            <a:endParaRPr lang="en-US" sz="2000" dirty="0"/>
          </a:p>
          <a:p>
            <a: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t" sz="2000" b="1" dirty="0"/>
              <a:t>Divisão de trabalho: </a:t>
            </a:r>
            <a:r>
              <a:rPr lang="pt" sz="2000" dirty="0"/>
              <a:t>Para gerenciar a carga de trabalho , equipes de EPI e assistência de parceiros deve dividir em atividades paralelas lideradas por grupos restritos</a:t>
            </a:r>
            <a:endParaRPr lang="en-US" sz="2000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D5C73FC-A6BD-FCDC-05D6-3873FA07F9B1}"/>
              </a:ext>
            </a:extLst>
          </p:cNvPr>
          <p:cNvSpPr/>
          <p:nvPr/>
        </p:nvSpPr>
        <p:spPr>
          <a:xfrm rot="5400000">
            <a:off x="3738299" y="3610577"/>
            <a:ext cx="4386470" cy="328931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641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gDn1l7TlyrFhv1Bb7CD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3XEMA8g7sO1JvhBue1jg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heme/theme1.xml><?xml version="1.0" encoding="utf-8"?>
<a:theme xmlns:a="http://schemas.openxmlformats.org/drawingml/2006/main" name="Gavi – Titles, Sections, End Slides">
  <a:themeElements>
    <a:clrScheme name="Gavi Palette 1">
      <a:dk1>
        <a:srgbClr val="000000"/>
      </a:dk1>
      <a:lt1>
        <a:srgbClr val="FFFFFF"/>
      </a:lt1>
      <a:dk2>
        <a:srgbClr val="005CB9"/>
      </a:dk2>
      <a:lt2>
        <a:srgbClr val="00A1DF"/>
      </a:lt2>
      <a:accent1>
        <a:srgbClr val="83BD00"/>
      </a:accent1>
      <a:accent2>
        <a:srgbClr val="3E9B6E"/>
      </a:accent2>
      <a:accent3>
        <a:srgbClr val="E24A3F"/>
      </a:accent3>
      <a:accent4>
        <a:srgbClr val="FA7650"/>
      </a:accent4>
      <a:accent5>
        <a:srgbClr val="F8A623"/>
      </a:accent5>
      <a:accent6>
        <a:srgbClr val="FED141"/>
      </a:accent6>
      <a:hlink>
        <a:srgbClr val="00A1DF"/>
      </a:hlink>
      <a:folHlink>
        <a:srgbClr val="005C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VI_PPT_Full template" id="{99C43E16-FF9C-1849-AF03-F58742B6D3E6}" vid="{2B276190-5DD2-7F4B-9F0E-8F3BFCF15372}"/>
    </a:ext>
  </a:extLst>
</a:theme>
</file>

<file path=ppt/theme/theme2.xml><?xml version="1.0" encoding="utf-8"?>
<a:theme xmlns:a="http://schemas.openxmlformats.org/drawingml/2006/main" name="Gavi – Body Slides">
  <a:themeElements>
    <a:clrScheme name="Gavi Palette 1">
      <a:dk1>
        <a:srgbClr val="000000"/>
      </a:dk1>
      <a:lt1>
        <a:srgbClr val="FFFFFF"/>
      </a:lt1>
      <a:dk2>
        <a:srgbClr val="005CB9"/>
      </a:dk2>
      <a:lt2>
        <a:srgbClr val="00A1DF"/>
      </a:lt2>
      <a:accent1>
        <a:srgbClr val="83BD00"/>
      </a:accent1>
      <a:accent2>
        <a:srgbClr val="3E9B6E"/>
      </a:accent2>
      <a:accent3>
        <a:srgbClr val="E24A3F"/>
      </a:accent3>
      <a:accent4>
        <a:srgbClr val="FA7650"/>
      </a:accent4>
      <a:accent5>
        <a:srgbClr val="F8A623"/>
      </a:accent5>
      <a:accent6>
        <a:srgbClr val="FED141"/>
      </a:accent6>
      <a:hlink>
        <a:srgbClr val="00A1DF"/>
      </a:hlink>
      <a:folHlink>
        <a:srgbClr val="005C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VI_PPT_Full template" id="{99C43E16-FF9C-1849-AF03-F58742B6D3E6}" vid="{2567E646-D828-574A-82B0-C553FAD81028}"/>
    </a:ext>
  </a:extLst>
</a:theme>
</file>

<file path=ppt/theme/theme3.xml><?xml version="1.0" encoding="utf-8"?>
<a:theme xmlns:a="http://schemas.openxmlformats.org/drawingml/2006/main" name="Covax Grid 16:9 - 15334">
  <a:themeElements>
    <a:clrScheme name="Custom 3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82F3B"/>
      </a:accent1>
      <a:accent2>
        <a:srgbClr val="1B9EC7"/>
      </a:accent2>
      <a:accent3>
        <a:srgbClr val="E91F50"/>
      </a:accent3>
      <a:accent4>
        <a:srgbClr val="E6D2C8"/>
      </a:accent4>
      <a:accent5>
        <a:srgbClr val="AFAFAF"/>
      </a:accent5>
      <a:accent6>
        <a:srgbClr val="D5D5D5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82F3B"/>
        </a:solidFill>
        <a:ln w="6350" cap="sq">
          <a:solidFill>
            <a:srgbClr val="082F3B"/>
          </a:solidFill>
          <a:miter lim="800000"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82F3B"/>
        </a:accent1>
        <a:accent2>
          <a:srgbClr val="1B9EC7"/>
        </a:accent2>
        <a:accent3>
          <a:srgbClr val="E91F50"/>
        </a:accent3>
        <a:accent4>
          <a:srgbClr val="E6D2C8"/>
        </a:accent4>
        <a:accent5>
          <a:srgbClr val="AFAFAF"/>
        </a:accent5>
        <a:accent6>
          <a:srgbClr val="D5D5D5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Updated COVAX Template March 2021 (1).pptx" id="{F348229A-9FA4-43C5-85F8-9101999278EC}" vid="{FC236EB0-4008-4CB1-84A9-19D0BB3AC66B}"/>
    </a:ext>
  </a:extLst>
</a:theme>
</file>

<file path=ppt/theme/theme4.xml><?xml version="1.0" encoding="utf-8"?>
<a:theme xmlns:a="http://schemas.openxmlformats.org/drawingml/2006/main" name="1_Gavi – Body Slides">
  <a:themeElements>
    <a:clrScheme name="Gavi Palette 1">
      <a:dk1>
        <a:srgbClr val="000000"/>
      </a:dk1>
      <a:lt1>
        <a:srgbClr val="FFFFFF"/>
      </a:lt1>
      <a:dk2>
        <a:srgbClr val="005CB9"/>
      </a:dk2>
      <a:lt2>
        <a:srgbClr val="00A1DF"/>
      </a:lt2>
      <a:accent1>
        <a:srgbClr val="83BD00"/>
      </a:accent1>
      <a:accent2>
        <a:srgbClr val="3E9B6E"/>
      </a:accent2>
      <a:accent3>
        <a:srgbClr val="E24A3F"/>
      </a:accent3>
      <a:accent4>
        <a:srgbClr val="FA7650"/>
      </a:accent4>
      <a:accent5>
        <a:srgbClr val="F8A623"/>
      </a:accent5>
      <a:accent6>
        <a:srgbClr val="FED141"/>
      </a:accent6>
      <a:hlink>
        <a:srgbClr val="00A1DF"/>
      </a:hlink>
      <a:folHlink>
        <a:srgbClr val="005C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VI_PPT_Full template" id="{99C43E16-FF9C-1849-AF03-F58742B6D3E6}" vid="{2567E646-D828-574A-82B0-C553FAD81028}"/>
    </a:ext>
  </a:extLst>
</a:theme>
</file>

<file path=ppt/theme/theme5.xml><?xml version="1.0" encoding="utf-8"?>
<a:theme xmlns:a="http://schemas.openxmlformats.org/drawingml/2006/main" name="2_Gavi – Body Slides">
  <a:themeElements>
    <a:clrScheme name="Gavi Palette 1">
      <a:dk1>
        <a:srgbClr val="000000"/>
      </a:dk1>
      <a:lt1>
        <a:srgbClr val="FFFFFF"/>
      </a:lt1>
      <a:dk2>
        <a:srgbClr val="005CB9"/>
      </a:dk2>
      <a:lt2>
        <a:srgbClr val="00A1DF"/>
      </a:lt2>
      <a:accent1>
        <a:srgbClr val="83BD00"/>
      </a:accent1>
      <a:accent2>
        <a:srgbClr val="3E9B6E"/>
      </a:accent2>
      <a:accent3>
        <a:srgbClr val="E24A3F"/>
      </a:accent3>
      <a:accent4>
        <a:srgbClr val="FA7650"/>
      </a:accent4>
      <a:accent5>
        <a:srgbClr val="F8A623"/>
      </a:accent5>
      <a:accent6>
        <a:srgbClr val="FED141"/>
      </a:accent6>
      <a:hlink>
        <a:srgbClr val="00A1DF"/>
      </a:hlink>
      <a:folHlink>
        <a:srgbClr val="005C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VI_PPT_Full template" id="{99C43E16-FF9C-1849-AF03-F58742B6D3E6}" vid="{2567E646-D828-574A-82B0-C553FAD8102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5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6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7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8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9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0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5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6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276A53DA1E0E4CAB931E3B0A33C427" ma:contentTypeVersion="18" ma:contentTypeDescription="Create a new document." ma:contentTypeScope="" ma:versionID="0b751cc8eff68f5eaf367bda2da16848">
  <xsd:schema xmlns:xsd="http://www.w3.org/2001/XMLSchema" xmlns:xs="http://www.w3.org/2001/XMLSchema" xmlns:p="http://schemas.microsoft.com/office/2006/metadata/properties" xmlns:ns3="bcdece41-dc2a-4872-9576-d5af0f562919" xmlns:ns4="9fa81396-c30f-41fe-a9dc-a3d51ff84479" targetNamespace="http://schemas.microsoft.com/office/2006/metadata/properties" ma:root="true" ma:fieldsID="640ae21875a9ce01a00983fdd0880032" ns3:_="" ns4:_="">
    <xsd:import namespace="bcdece41-dc2a-4872-9576-d5af0f562919"/>
    <xsd:import namespace="9fa81396-c30f-41fe-a9dc-a3d51ff844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ece41-dc2a-4872-9576-d5af0f5629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81396-c30f-41fe-a9dc-a3d51ff8447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cdece41-dc2a-4872-9576-d5af0f56291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B3B55E-8335-4638-BCDB-7925ABF22B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ece41-dc2a-4872-9576-d5af0f562919"/>
    <ds:schemaRef ds:uri="9fa81396-c30f-41fe-a9dc-a3d51ff844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B417BA-B70D-4064-B126-526D374E90C8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bcdece41-dc2a-4872-9576-d5af0f562919"/>
    <ds:schemaRef ds:uri="9fa81396-c30f-41fe-a9dc-a3d51ff84479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C2AF94-1ADD-4497-B811-40779A4213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GAVI_PPT_Full template</Template>
  <TotalTime>15074</TotalTime>
  <Words>2394</Words>
  <Application>Microsoft Office PowerPoint</Application>
  <PresentationFormat>Widescreen</PresentationFormat>
  <Paragraphs>260</Paragraphs>
  <Slides>20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Aptos</vt:lpstr>
      <vt:lpstr>Arial</vt:lpstr>
      <vt:lpstr>Calibri</vt:lpstr>
      <vt:lpstr>Segoe UI</vt:lpstr>
      <vt:lpstr>Symbol</vt:lpstr>
      <vt:lpstr>Trebuchet MS</vt:lpstr>
      <vt:lpstr>Wingdings</vt:lpstr>
      <vt:lpstr>Gavi – Titles, Sections, End Slides</vt:lpstr>
      <vt:lpstr>Gavi – Body Slides</vt:lpstr>
      <vt:lpstr>Covax Grid 16:9 - 15334</vt:lpstr>
      <vt:lpstr>1_Gavi – Body Slides</vt:lpstr>
      <vt:lpstr>2_Gavi – Body Slides</vt:lpstr>
      <vt:lpstr>think-cell Slide</vt:lpstr>
      <vt:lpstr>Restituição da Avaliação Conjunta da Gavi à CCIA</vt:lpstr>
      <vt:lpstr>Contexto da visita</vt:lpstr>
      <vt:lpstr>Objetivos da avaliação conjunta e workshop inicial de planejamento de portfólio completo</vt:lpstr>
      <vt:lpstr>Ampla participação das partes interessadas do sistema de saúde</vt:lpstr>
      <vt:lpstr>Uma visita ao Centro Materno-Infantil (CMI) proporcionou uma melhor compreensão dos desafios no terreno</vt:lpstr>
      <vt:lpstr>Desde 2000, a vacinação salvou cerca de 70.000 vidas na Guiné-Bissau</vt:lpstr>
      <vt:lpstr>A cobertura vacinal se recuperou após a Covid-19, mas há uma grande lacuna entre os dados administrativos e as pesquisas</vt:lpstr>
      <vt:lpstr>O PAV atinge 95% das crianças mas a taxa de abandono continua elevada</vt:lpstr>
      <vt:lpstr>Um ano movimentado pela frente, exigindo um bom planeamento, priorização e exploração de sinergias</vt:lpstr>
      <vt:lpstr>Mais de US$ 2 milhões utilizados em 2024, mas absorção deve pelo menos dobrar em 2025</vt:lpstr>
      <vt:lpstr>Assistência técnica geralmente no caminho certo, sendo necessários alguns ajustes</vt:lpstr>
      <vt:lpstr>Principais pontos de ação após a avaliação conjunta</vt:lpstr>
      <vt:lpstr>Objetivos completos do processo de planeamento de portfólio para 2026-2030 na Guiné-Bissau</vt:lpstr>
      <vt:lpstr>Oportunidade de impacto total para 2025-2030 para atingir 90% de cobertura até 2030</vt:lpstr>
      <vt:lpstr>Metas e objetivos da Gavi para 2026-2030 serão considerados pelo FPP da Guiné-Bissau</vt:lpstr>
      <vt:lpstr>Consolidação do Gavi em Gavi 6.0</vt:lpstr>
      <vt:lpstr>Implementação do programa piloto de abordagem central à Estratégia Nacional de Vacinação</vt:lpstr>
      <vt:lpstr>Ligação entre as áreas prioritárias de investimento ENV e Gavi</vt:lpstr>
      <vt:lpstr>Cronograma de alto nível para candidatura à Gavi e implementação do portfólio completo</vt:lpstr>
      <vt:lpstr>MUITO OBRIGADO</vt:lpstr>
    </vt:vector>
  </TitlesOfParts>
  <Company>GAVI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Djibouti</dc:title>
  <dc:creator>Edna Harimenshi</dc:creator>
  <cp:lastModifiedBy>Marius Keller</cp:lastModifiedBy>
  <cp:revision>36</cp:revision>
  <dcterms:created xsi:type="dcterms:W3CDTF">2022-11-09T13:30:25Z</dcterms:created>
  <dcterms:modified xsi:type="dcterms:W3CDTF">2025-01-24T11:00:57Z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a957285-7815-485a-9751-5b273b784ad5_Enabled">
    <vt:lpwstr>true</vt:lpwstr>
  </property>
  <property fmtid="{D5CDD505-2E9C-101B-9397-08002B2CF9AE}" pid="3" name="MSIP_Label_0a957285-7815-485a-9751-5b273b784ad5_SetDate">
    <vt:lpwstr>2022-02-17T16:13:58Z</vt:lpwstr>
  </property>
  <property fmtid="{D5CDD505-2E9C-101B-9397-08002B2CF9AE}" pid="4" name="MSIP_Label_0a957285-7815-485a-9751-5b273b784ad5_Method">
    <vt:lpwstr>Privileged</vt:lpwstr>
  </property>
  <property fmtid="{D5CDD505-2E9C-101B-9397-08002B2CF9AE}" pid="5" name="MSIP_Label_0a957285-7815-485a-9751-5b273b784ad5_Name">
    <vt:lpwstr>0a957285-7815-485a-9751-5b273b784ad5</vt:lpwstr>
  </property>
  <property fmtid="{D5CDD505-2E9C-101B-9397-08002B2CF9AE}" pid="6" name="MSIP_Label_0a957285-7815-485a-9751-5b273b784ad5_SiteId">
    <vt:lpwstr>1de6d9f3-0daf-4df6-b9d6-5959f16f6118</vt:lpwstr>
  </property>
  <property fmtid="{D5CDD505-2E9C-101B-9397-08002B2CF9AE}" pid="7" name="MSIP_Label_0a957285-7815-485a-9751-5b273b784ad5_ActionId">
    <vt:lpwstr>149189a2-f678-4e5f-b622-22e4b9a92e12</vt:lpwstr>
  </property>
  <property fmtid="{D5CDD505-2E9C-101B-9397-08002B2CF9AE}" pid="8" name="MSIP_Label_0a957285-7815-485a-9751-5b273b784ad5_ContentBits">
    <vt:lpwstr>0</vt:lpwstr>
  </property>
  <property fmtid="{D5CDD505-2E9C-101B-9397-08002B2CF9AE}" pid="9" name="MediaServiceImageTags">
    <vt:lpwstr/>
  </property>
  <property fmtid="{D5CDD505-2E9C-101B-9397-08002B2CF9AE}" pid="10" name="Document Type">
    <vt:lpwstr/>
  </property>
  <property fmtid="{D5CDD505-2E9C-101B-9397-08002B2CF9AE}" pid="11" name="kfa83adfad8641678ddaedda80d7e126">
    <vt:lpwstr/>
  </property>
  <property fmtid="{D5CDD505-2E9C-101B-9397-08002B2CF9AE}" pid="12" name="Test">
    <vt:lpwstr/>
  </property>
  <property fmtid="{D5CDD505-2E9C-101B-9397-08002B2CF9AE}" pid="13" name="ContentTypeId">
    <vt:lpwstr>0x0101006F276A53DA1E0E4CAB931E3B0A33C427</vt:lpwstr>
  </property>
  <property fmtid="{D5CDD505-2E9C-101B-9397-08002B2CF9AE}" pid="14" name="_dlc_DocIdItemGuid">
    <vt:lpwstr>2ed98cf6-61f0-460c-a59b-29139cea2175</vt:lpwstr>
  </property>
</Properties>
</file>