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1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2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3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Override4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5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Override6.xml" ContentType="application/vnd.openxmlformats-officedocument.themeOverr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Override7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Override8.xml" ContentType="application/vnd.openxmlformats-officedocument.themeOverr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Override9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Override10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heme/themeOverride11.xml" ContentType="application/vnd.openxmlformats-officedocument.themeOverr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Override12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heme/themeOverride13.xml" ContentType="application/vnd.openxmlformats-officedocument.themeOverr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Override14.xml" ContentType="application/vnd.openxmlformats-officedocument.themeOverr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Override15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Override16.xml" ContentType="application/vnd.openxmlformats-officedocument.themeOverr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Override17.xml" ContentType="application/vnd.openxmlformats-officedocument.themeOverr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Override18.xml" ContentType="application/vnd.openxmlformats-officedocument.themeOverr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Override19.xml" ContentType="application/vnd.openxmlformats-officedocument.themeOverr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heme/themeOverride20.xml" ContentType="application/vnd.openxmlformats-officedocument.themeOverr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heme/themeOverride21.xml" ContentType="application/vnd.openxmlformats-officedocument.themeOverr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heme/themeOverride22.xml" ContentType="application/vnd.openxmlformats-officedocument.themeOverr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heme/themeOverride23.xml" ContentType="application/vnd.openxmlformats-officedocument.themeOverr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heme/themeOverride24.xml" ContentType="application/vnd.openxmlformats-officedocument.themeOverr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heme/themeOverride25.xml" ContentType="application/vnd.openxmlformats-officedocument.themeOverr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heme/themeOverride26.xml" ContentType="application/vnd.openxmlformats-officedocument.themeOverr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heme/themeOverride27.xml" ContentType="application/vnd.openxmlformats-officedocument.themeOverr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heme/themeOverride28.xml" ContentType="application/vnd.openxmlformats-officedocument.themeOverr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heme/themeOverride29.xml" ContentType="application/vnd.openxmlformats-officedocument.themeOverr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heme/themeOverride30.xml" ContentType="application/vnd.openxmlformats-officedocument.themeOverr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heme/themeOverride31.xml" ContentType="application/vnd.openxmlformats-officedocument.themeOverr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heme/themeOverride32.xml" ContentType="application/vnd.openxmlformats-officedocument.themeOverr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heme/themeOverride33.xml" ContentType="application/vnd.openxmlformats-officedocument.themeOverr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heme/themeOverride34.xml" ContentType="application/vnd.openxmlformats-officedocument.themeOverr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heme/themeOverride35.xml" ContentType="application/vnd.openxmlformats-officedocument.themeOverr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heme/themeOverride36.xml" ContentType="application/vnd.openxmlformats-officedocument.themeOverr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heme/themeOverride37.xml" ContentType="application/vnd.openxmlformats-officedocument.themeOverr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heme/themeOverride38.xml" ContentType="application/vnd.openxmlformats-officedocument.themeOverr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heme/themeOverride39.xml" ContentType="application/vnd.openxmlformats-officedocument.themeOverr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heme/themeOverride40.xml" ContentType="application/vnd.openxmlformats-officedocument.themeOverr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heme/themeOverride41.xml" ContentType="application/vnd.openxmlformats-officedocument.themeOverr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heme/themeOverride42.xml" ContentType="application/vnd.openxmlformats-officedocument.themeOverr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heme/themeOverride43.xml" ContentType="application/vnd.openxmlformats-officedocument.themeOverr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heme/themeOverride44.xml" ContentType="application/vnd.openxmlformats-officedocument.themeOverr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Override45.xml" ContentType="application/vnd.openxmlformats-officedocument.themeOverr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heme/themeOverride46.xml" ContentType="application/vnd.openxmlformats-officedocument.themeOverr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heme/themeOverride47.xml" ContentType="application/vnd.openxmlformats-officedocument.themeOverr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heme/themeOverride48.xml" ContentType="application/vnd.openxmlformats-officedocument.themeOverr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heme/themeOverride49.xml" ContentType="application/vnd.openxmlformats-officedocument.themeOverr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heme/themeOverride50.xml" ContentType="application/vnd.openxmlformats-officedocument.themeOverr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heme/themeOverride51.xml" ContentType="application/vnd.openxmlformats-officedocument.themeOverr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heme/themeOverride52.xml" ContentType="application/vnd.openxmlformats-officedocument.themeOverr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heme/themeOverride53.xml" ContentType="application/vnd.openxmlformats-officedocument.themeOverr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heme/themeOverride54.xml" ContentType="application/vnd.openxmlformats-officedocument.themeOverr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heme/themeOverride55.xml" ContentType="application/vnd.openxmlformats-officedocument.themeOverr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heme/themeOverride56.xml" ContentType="application/vnd.openxmlformats-officedocument.themeOverr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3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4.xml" ContentType="application/vnd.openxmlformats-officedocument.theme+xml"/>
  <Override PartName="/ppt/tags/tag73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2" r:id="rId4"/>
    <p:sldMasterId id="2147483821" r:id="rId5"/>
    <p:sldMasterId id="2147484057" r:id="rId6"/>
    <p:sldMasterId id="2147484106" r:id="rId7"/>
  </p:sldMasterIdLst>
  <p:notesMasterIdLst>
    <p:notesMasterId r:id="rId13"/>
  </p:notesMasterIdLst>
  <p:handoutMasterIdLst>
    <p:handoutMasterId r:id="rId14"/>
  </p:handoutMasterIdLst>
  <p:sldIdLst>
    <p:sldId id="272" r:id="rId8"/>
    <p:sldId id="270" r:id="rId9"/>
    <p:sldId id="285" r:id="rId10"/>
    <p:sldId id="28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A2B2A-8B56-D36F-E4D3-C1F02B2B352D}" name="Jessica Crawford" initials="JC" userId="S::jcrawford@gavi.org::732e840f-ebdf-4562-80d0-30e3614b127b" providerId="AD"/>
  <p188:author id="{587A6A65-6C7A-4681-AE0D-E64ECC403D65}" name="Edna Harimenshi" initials="EH" userId="S::eharimenshi@gavi.org::db577543-895d-414a-bbdd-6c70a917ffec" providerId="AD"/>
  <p188:author id="{B9877EED-FF32-C904-195E-015469E98E69}" name="Tarcile Mballa" initials="TM" userId="S::tmballa@gavi.org::7d9c0e76-ed67-41fc-9490-165f653a7b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E6E6E6"/>
    <a:srgbClr val="00A1DF"/>
    <a:srgbClr val="F89B1D"/>
    <a:srgbClr val="DB4835"/>
    <a:srgbClr val="F87C56"/>
    <a:srgbClr val="C4F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57" autoAdjust="0"/>
  </p:normalViewPr>
  <p:slideViewPr>
    <p:cSldViewPr snapToGrid="0">
      <p:cViewPr varScale="1">
        <p:scale>
          <a:sx n="56" d="100"/>
          <a:sy n="56" d="100"/>
        </p:scale>
        <p:origin x="1044" y="4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AE5B8-1887-744D-B3C4-E3B6006B5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8A97F-06D7-884B-8B46-968602B43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DCC0-6116-C243-966D-E1A927F58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2D543-721A-CF4A-A41A-C589B71FF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9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2DF4-D578-9E44-A905-1D4F1D9996E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49A3-D38C-2F4A-9EF6-13EF087A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10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5AE4-E6E9-BA91-26C0-A62A3DE91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8D987-E639-D10E-870F-A4B0267F2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255F4-0EF0-5107-3B45-7D6AB5CA8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D9C87-2D2C-2900-A332-1421A2235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2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BC64-E3A1-936D-C77B-785AD66EE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55EFD-320F-9FC8-B68B-A0B797CB8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24456-C4F3-64D8-C56B-B689ADFF1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B8DA-3E01-A330-BB24-1E63EB6FD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9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E7BE1-6061-5DCD-E405-C5107A67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13FC3-832F-4300-BBE1-694BF4B4B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AEA9B-8831-5AC0-69AC-0DB88710C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BABED-76EB-F97E-D57A-45F755418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18.emf"/><Relationship Id="rId2" Type="http://schemas.openxmlformats.org/officeDocument/2006/relationships/tags" Target="../tags/tag190.x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6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7.xml"/><Relationship Id="rId4" Type="http://schemas.openxmlformats.org/officeDocument/2006/relationships/image" Target="../media/image25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8.xml"/><Relationship Id="rId4" Type="http://schemas.openxmlformats.org/officeDocument/2006/relationships/image" Target="../media/image18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26.emf"/><Relationship Id="rId2" Type="http://schemas.openxmlformats.org/officeDocument/2006/relationships/tags" Target="../tags/tag199.x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6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19.png"/><Relationship Id="rId2" Type="http://schemas.openxmlformats.org/officeDocument/2006/relationships/tags" Target="../tags/tag20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0.xml"/><Relationship Id="rId4" Type="http://schemas.openxmlformats.org/officeDocument/2006/relationships/image" Target="../media/image26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1.xml"/><Relationship Id="rId4" Type="http://schemas.openxmlformats.org/officeDocument/2006/relationships/image" Target="../media/image26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19.png"/><Relationship Id="rId2" Type="http://schemas.openxmlformats.org/officeDocument/2006/relationships/tags" Target="../tags/tag21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20.png"/><Relationship Id="rId2" Type="http://schemas.openxmlformats.org/officeDocument/2006/relationships/tags" Target="../tags/tag214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image" Target="../media/image18.emf"/><Relationship Id="rId2" Type="http://schemas.openxmlformats.org/officeDocument/2006/relationships/tags" Target="../tags/tag219.x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1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23.xml"/><Relationship Id="rId7" Type="http://schemas.openxmlformats.org/officeDocument/2006/relationships/image" Target="../media/image18.emf"/><Relationship Id="rId2" Type="http://schemas.openxmlformats.org/officeDocument/2006/relationships/tags" Target="../tags/tag222.xml"/><Relationship Id="rId1" Type="http://schemas.openxmlformats.org/officeDocument/2006/relationships/themeOverride" Target="../theme/themeOverride27.xml"/><Relationship Id="rId6" Type="http://schemas.openxmlformats.org/officeDocument/2006/relationships/oleObject" Target="../embeddings/oleObject7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4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26.xml"/><Relationship Id="rId7" Type="http://schemas.openxmlformats.org/officeDocument/2006/relationships/oleObject" Target="../embeddings/oleObject72.bin"/><Relationship Id="rId2" Type="http://schemas.openxmlformats.org/officeDocument/2006/relationships/tags" Target="../tags/tag225.xml"/><Relationship Id="rId1" Type="http://schemas.openxmlformats.org/officeDocument/2006/relationships/themeOverride" Target="../theme/themeOverride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image" Target="../media/image19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0.xml"/><Relationship Id="rId7" Type="http://schemas.openxmlformats.org/officeDocument/2006/relationships/image" Target="../media/image18.emf"/><Relationship Id="rId2" Type="http://schemas.openxmlformats.org/officeDocument/2006/relationships/tags" Target="../tags/tag229.x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1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3.xml"/><Relationship Id="rId7" Type="http://schemas.openxmlformats.org/officeDocument/2006/relationships/image" Target="../media/image18.emf"/><Relationship Id="rId2" Type="http://schemas.openxmlformats.org/officeDocument/2006/relationships/tags" Target="../tags/tag232.x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6.xml"/><Relationship Id="rId7" Type="http://schemas.openxmlformats.org/officeDocument/2006/relationships/image" Target="../media/image18.emf"/><Relationship Id="rId2" Type="http://schemas.openxmlformats.org/officeDocument/2006/relationships/tags" Target="../tags/tag235.xml"/><Relationship Id="rId1" Type="http://schemas.openxmlformats.org/officeDocument/2006/relationships/themeOverride" Target="../theme/themeOverride31.xml"/><Relationship Id="rId6" Type="http://schemas.openxmlformats.org/officeDocument/2006/relationships/oleObject" Target="../embeddings/oleObject7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7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39.xml"/><Relationship Id="rId7" Type="http://schemas.openxmlformats.org/officeDocument/2006/relationships/image" Target="../media/image18.emf"/><Relationship Id="rId2" Type="http://schemas.openxmlformats.org/officeDocument/2006/relationships/tags" Target="../tags/tag238.xml"/><Relationship Id="rId1" Type="http://schemas.openxmlformats.org/officeDocument/2006/relationships/themeOverride" Target="../theme/themeOverride32.x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image" Target="../media/image21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45.xml"/><Relationship Id="rId7" Type="http://schemas.openxmlformats.org/officeDocument/2006/relationships/image" Target="../media/image22.emf"/><Relationship Id="rId2" Type="http://schemas.openxmlformats.org/officeDocument/2006/relationships/tags" Target="../tags/tag244.xml"/><Relationship Id="rId1" Type="http://schemas.openxmlformats.org/officeDocument/2006/relationships/themeOverride" Target="../theme/themeOverride33.xml"/><Relationship Id="rId6" Type="http://schemas.openxmlformats.org/officeDocument/2006/relationships/oleObject" Target="../embeddings/oleObject7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21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51.xml"/><Relationship Id="rId7" Type="http://schemas.openxmlformats.org/officeDocument/2006/relationships/oleObject" Target="../embeddings/oleObject80.bin"/><Relationship Id="rId2" Type="http://schemas.openxmlformats.org/officeDocument/2006/relationships/tags" Target="../tags/tag250.xml"/><Relationship Id="rId1" Type="http://schemas.openxmlformats.org/officeDocument/2006/relationships/themeOverride" Target="../theme/themeOverride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20.png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56.xml"/><Relationship Id="rId7" Type="http://schemas.openxmlformats.org/officeDocument/2006/relationships/image" Target="../media/image18.emf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oleObject" Target="../embeddings/oleObject8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7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59.xml"/><Relationship Id="rId7" Type="http://schemas.openxmlformats.org/officeDocument/2006/relationships/oleObject" Target="../embeddings/oleObject82.bin"/><Relationship Id="rId2" Type="http://schemas.openxmlformats.org/officeDocument/2006/relationships/tags" Target="../tags/tag258.xml"/><Relationship Id="rId1" Type="http://schemas.openxmlformats.org/officeDocument/2006/relationships/themeOverride" Target="../theme/themeOverride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9" Type="http://schemas.openxmlformats.org/officeDocument/2006/relationships/image" Target="../media/image20.png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4.xml"/><Relationship Id="rId7" Type="http://schemas.openxmlformats.org/officeDocument/2006/relationships/image" Target="../media/image18.emf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oleObject" Target="../embeddings/oleObject8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18.emf"/><Relationship Id="rId2" Type="http://schemas.openxmlformats.org/officeDocument/2006/relationships/tags" Target="../tags/tag266.xml"/><Relationship Id="rId1" Type="http://schemas.openxmlformats.org/officeDocument/2006/relationships/themeOverride" Target="../theme/themeOverride36.xml"/><Relationship Id="rId6" Type="http://schemas.openxmlformats.org/officeDocument/2006/relationships/oleObject" Target="../embeddings/oleObject8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24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18.emf"/><Relationship Id="rId2" Type="http://schemas.openxmlformats.org/officeDocument/2006/relationships/tags" Target="../tags/tag272.xml"/><Relationship Id="rId1" Type="http://schemas.openxmlformats.org/officeDocument/2006/relationships/themeOverride" Target="../theme/themeOverride37.xml"/><Relationship Id="rId6" Type="http://schemas.openxmlformats.org/officeDocument/2006/relationships/oleObject" Target="../embeddings/oleObject8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4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76.xml"/><Relationship Id="rId7" Type="http://schemas.openxmlformats.org/officeDocument/2006/relationships/image" Target="../media/image18.emf"/><Relationship Id="rId2" Type="http://schemas.openxmlformats.org/officeDocument/2006/relationships/tags" Target="../tags/tag275.xml"/><Relationship Id="rId1" Type="http://schemas.openxmlformats.org/officeDocument/2006/relationships/themeOverride" Target="../theme/themeOverride38.xml"/><Relationship Id="rId6" Type="http://schemas.openxmlformats.org/officeDocument/2006/relationships/oleObject" Target="../embeddings/oleObject8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7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79.xml"/><Relationship Id="rId7" Type="http://schemas.openxmlformats.org/officeDocument/2006/relationships/oleObject" Target="../embeddings/oleObject88.bin"/><Relationship Id="rId2" Type="http://schemas.openxmlformats.org/officeDocument/2006/relationships/tags" Target="../tags/tag278.xml"/><Relationship Id="rId1" Type="http://schemas.openxmlformats.org/officeDocument/2006/relationships/themeOverride" Target="../theme/themeOverride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image" Target="../media/image19.png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83.xml"/><Relationship Id="rId7" Type="http://schemas.openxmlformats.org/officeDocument/2006/relationships/oleObject" Target="../embeddings/oleObject89.bin"/><Relationship Id="rId2" Type="http://schemas.openxmlformats.org/officeDocument/2006/relationships/tags" Target="../tags/tag282.xml"/><Relationship Id="rId1" Type="http://schemas.openxmlformats.org/officeDocument/2006/relationships/themeOverride" Target="../theme/themeOverride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image" Target="../media/image19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87.xml"/><Relationship Id="rId7" Type="http://schemas.openxmlformats.org/officeDocument/2006/relationships/image" Target="../media/image18.emf"/><Relationship Id="rId2" Type="http://schemas.openxmlformats.org/officeDocument/2006/relationships/tags" Target="../tags/tag286.xml"/><Relationship Id="rId1" Type="http://schemas.openxmlformats.org/officeDocument/2006/relationships/themeOverride" Target="../theme/themeOverride41.xml"/><Relationship Id="rId6" Type="http://schemas.openxmlformats.org/officeDocument/2006/relationships/oleObject" Target="../embeddings/oleObject9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8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90.xml"/><Relationship Id="rId7" Type="http://schemas.openxmlformats.org/officeDocument/2006/relationships/image" Target="../media/image18.emf"/><Relationship Id="rId2" Type="http://schemas.openxmlformats.org/officeDocument/2006/relationships/tags" Target="../tags/tag289.xml"/><Relationship Id="rId1" Type="http://schemas.openxmlformats.org/officeDocument/2006/relationships/themeOverride" Target="../theme/themeOverride42.xml"/><Relationship Id="rId6" Type="http://schemas.openxmlformats.org/officeDocument/2006/relationships/oleObject" Target="../embeddings/oleObject9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1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93.xml"/><Relationship Id="rId7" Type="http://schemas.openxmlformats.org/officeDocument/2006/relationships/image" Target="../media/image18.emf"/><Relationship Id="rId2" Type="http://schemas.openxmlformats.org/officeDocument/2006/relationships/tags" Target="../tags/tag292.xml"/><Relationship Id="rId1" Type="http://schemas.openxmlformats.org/officeDocument/2006/relationships/themeOverride" Target="../theme/themeOverride43.xml"/><Relationship Id="rId6" Type="http://schemas.openxmlformats.org/officeDocument/2006/relationships/oleObject" Target="../embeddings/oleObject9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4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96.xml"/><Relationship Id="rId7" Type="http://schemas.openxmlformats.org/officeDocument/2006/relationships/image" Target="../media/image22.emf"/><Relationship Id="rId2" Type="http://schemas.openxmlformats.org/officeDocument/2006/relationships/tags" Target="../tags/tag295.xml"/><Relationship Id="rId1" Type="http://schemas.openxmlformats.org/officeDocument/2006/relationships/themeOverride" Target="../theme/themeOverride44.xml"/><Relationship Id="rId6" Type="http://schemas.openxmlformats.org/officeDocument/2006/relationships/oleObject" Target="../embeddings/oleObject9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21.png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02.xml"/><Relationship Id="rId7" Type="http://schemas.openxmlformats.org/officeDocument/2006/relationships/image" Target="../media/image18.emf"/><Relationship Id="rId2" Type="http://schemas.openxmlformats.org/officeDocument/2006/relationships/tags" Target="../tags/tag301.xml"/><Relationship Id="rId1" Type="http://schemas.openxmlformats.org/officeDocument/2006/relationships/themeOverride" Target="../theme/themeOverride45.xml"/><Relationship Id="rId6" Type="http://schemas.openxmlformats.org/officeDocument/2006/relationships/oleObject" Target="../embeddings/oleObject9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image" Target="../media/image21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08.xml"/><Relationship Id="rId7" Type="http://schemas.openxmlformats.org/officeDocument/2006/relationships/oleObject" Target="../embeddings/oleObject97.bin"/><Relationship Id="rId2" Type="http://schemas.openxmlformats.org/officeDocument/2006/relationships/tags" Target="../tags/tag307.xml"/><Relationship Id="rId1" Type="http://schemas.openxmlformats.org/officeDocument/2006/relationships/themeOverride" Target="../theme/themeOverride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9" Type="http://schemas.openxmlformats.org/officeDocument/2006/relationships/image" Target="../media/image20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3.xml"/><Relationship Id="rId7" Type="http://schemas.openxmlformats.org/officeDocument/2006/relationships/image" Target="../media/image18.emf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oleObject" Target="../embeddings/oleObject9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4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16.xml"/><Relationship Id="rId7" Type="http://schemas.openxmlformats.org/officeDocument/2006/relationships/oleObject" Target="../embeddings/oleObject99.bin"/><Relationship Id="rId2" Type="http://schemas.openxmlformats.org/officeDocument/2006/relationships/tags" Target="../tags/tag315.xml"/><Relationship Id="rId1" Type="http://schemas.openxmlformats.org/officeDocument/2006/relationships/themeOverride" Target="../theme/themeOverride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image" Target="../media/image20.png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21.xml"/><Relationship Id="rId7" Type="http://schemas.openxmlformats.org/officeDocument/2006/relationships/image" Target="../media/image18.emf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18.emf"/><Relationship Id="rId2" Type="http://schemas.openxmlformats.org/officeDocument/2006/relationships/tags" Target="../tags/tag323.xml"/><Relationship Id="rId1" Type="http://schemas.openxmlformats.org/officeDocument/2006/relationships/themeOverride" Target="../theme/themeOverride48.xml"/><Relationship Id="rId6" Type="http://schemas.openxmlformats.org/officeDocument/2006/relationships/oleObject" Target="../embeddings/oleObject10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24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30.xml"/><Relationship Id="rId7" Type="http://schemas.openxmlformats.org/officeDocument/2006/relationships/image" Target="../media/image18.emf"/><Relationship Id="rId2" Type="http://schemas.openxmlformats.org/officeDocument/2006/relationships/tags" Target="../tags/tag329.xml"/><Relationship Id="rId1" Type="http://schemas.openxmlformats.org/officeDocument/2006/relationships/themeOverride" Target="../theme/themeOverride49.xml"/><Relationship Id="rId6" Type="http://schemas.openxmlformats.org/officeDocument/2006/relationships/oleObject" Target="../embeddings/oleObject10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18.emf"/><Relationship Id="rId2" Type="http://schemas.openxmlformats.org/officeDocument/2006/relationships/tags" Target="../tags/tag332.xml"/><Relationship Id="rId1" Type="http://schemas.openxmlformats.org/officeDocument/2006/relationships/themeOverride" Target="../theme/themeOverride50.xml"/><Relationship Id="rId6" Type="http://schemas.openxmlformats.org/officeDocument/2006/relationships/oleObject" Target="../embeddings/oleObject10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image" Target="../media/image26.emf"/><Relationship Id="rId2" Type="http://schemas.openxmlformats.org/officeDocument/2006/relationships/tags" Target="../tags/tag335.xml"/><Relationship Id="rId1" Type="http://schemas.openxmlformats.org/officeDocument/2006/relationships/themeOverride" Target="../theme/themeOverride51.xml"/><Relationship Id="rId6" Type="http://schemas.openxmlformats.org/officeDocument/2006/relationships/oleObject" Target="../embeddings/oleObject10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19.png"/><Relationship Id="rId2" Type="http://schemas.openxmlformats.org/officeDocument/2006/relationships/tags" Target="../tags/tag342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image" Target="../media/image19.png"/><Relationship Id="rId2" Type="http://schemas.openxmlformats.org/officeDocument/2006/relationships/tags" Target="../tags/tag344.xml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image" Target="../media/image20.png"/><Relationship Id="rId2" Type="http://schemas.openxmlformats.org/officeDocument/2006/relationships/tags" Target="../tags/tag346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10" Type="http://schemas.openxmlformats.org/officeDocument/2006/relationships/image" Target="../media/image16.emf"/><Relationship Id="rId4" Type="http://schemas.openxmlformats.org/officeDocument/2006/relationships/tags" Target="../tags/tag351.xml"/><Relationship Id="rId9" Type="http://schemas.openxmlformats.org/officeDocument/2006/relationships/oleObject" Target="../embeddings/oleObject111.bin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tags" Target="../tags/tag3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9" Type="http://schemas.openxmlformats.org/officeDocument/2006/relationships/image" Target="../media/image17.emf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tags" Target="../tags/tag3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9" Type="http://schemas.openxmlformats.org/officeDocument/2006/relationships/image" Target="../media/image17.emf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tags" Target="../tags/tag3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9" Type="http://schemas.openxmlformats.org/officeDocument/2006/relationships/image" Target="../media/image1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10" Type="http://schemas.openxmlformats.org/officeDocument/2006/relationships/image" Target="../media/image17.emf"/><Relationship Id="rId4" Type="http://schemas.openxmlformats.org/officeDocument/2006/relationships/tags" Target="../tags/tag376.xml"/><Relationship Id="rId9" Type="http://schemas.openxmlformats.org/officeDocument/2006/relationships/oleObject" Target="../embeddings/oleObject115.bin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image" Target="../media/image16.emf"/><Relationship Id="rId5" Type="http://schemas.openxmlformats.org/officeDocument/2006/relationships/tags" Target="../tags/tag384.xml"/><Relationship Id="rId10" Type="http://schemas.openxmlformats.org/officeDocument/2006/relationships/oleObject" Target="../embeddings/oleObject116.bin"/><Relationship Id="rId4" Type="http://schemas.openxmlformats.org/officeDocument/2006/relationships/tags" Target="../tags/tag383.xml"/><Relationship Id="rId9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image" Target="../media/image16.emf"/><Relationship Id="rId5" Type="http://schemas.openxmlformats.org/officeDocument/2006/relationships/tags" Target="../tags/tag392.xml"/><Relationship Id="rId10" Type="http://schemas.openxmlformats.org/officeDocument/2006/relationships/oleObject" Target="../embeddings/oleObject117.bin"/><Relationship Id="rId4" Type="http://schemas.openxmlformats.org/officeDocument/2006/relationships/tags" Target="../tags/tag391.xml"/><Relationship Id="rId9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image" Target="../media/image16.emf"/><Relationship Id="rId5" Type="http://schemas.openxmlformats.org/officeDocument/2006/relationships/tags" Target="../tags/tag400.xml"/><Relationship Id="rId10" Type="http://schemas.openxmlformats.org/officeDocument/2006/relationships/oleObject" Target="../embeddings/oleObject118.bin"/><Relationship Id="rId4" Type="http://schemas.openxmlformats.org/officeDocument/2006/relationships/tags" Target="../tags/tag399.xml"/><Relationship Id="rId9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image" Target="../media/image27.emf"/><Relationship Id="rId5" Type="http://schemas.openxmlformats.org/officeDocument/2006/relationships/tags" Target="../tags/tag408.xml"/><Relationship Id="rId10" Type="http://schemas.openxmlformats.org/officeDocument/2006/relationships/oleObject" Target="../embeddings/oleObject119.bin"/><Relationship Id="rId4" Type="http://schemas.openxmlformats.org/officeDocument/2006/relationships/tags" Target="../tags/tag407.xml"/><Relationship Id="rId9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6.emf"/><Relationship Id="rId5" Type="http://schemas.openxmlformats.org/officeDocument/2006/relationships/tags" Target="../tags/tag416.xml"/><Relationship Id="rId10" Type="http://schemas.openxmlformats.org/officeDocument/2006/relationships/oleObject" Target="../embeddings/oleObject120.bin"/><Relationship Id="rId4" Type="http://schemas.openxmlformats.org/officeDocument/2006/relationships/tags" Target="../tags/tag415.xml"/><Relationship Id="rId9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tags" Target="../tags/tag4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9" Type="http://schemas.openxmlformats.org/officeDocument/2006/relationships/image" Target="../media/image17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image" Target="../media/image17.emf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oleObject" Target="../embeddings/oleObject1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29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16.emf"/><Relationship Id="rId4" Type="http://schemas.openxmlformats.org/officeDocument/2006/relationships/tags" Target="../tags/tag433.xml"/><Relationship Id="rId9" Type="http://schemas.openxmlformats.org/officeDocument/2006/relationships/oleObject" Target="../embeddings/oleObject123.bin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tags" Target="../tags/tag43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9" Type="http://schemas.openxmlformats.org/officeDocument/2006/relationships/image" Target="../media/image17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tags" Target="../tags/tag4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9" Type="http://schemas.openxmlformats.org/officeDocument/2006/relationships/image" Target="../media/image17.emf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tags" Target="../tags/tag4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9" Type="http://schemas.openxmlformats.org/officeDocument/2006/relationships/image" Target="../media/image17.emf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10" Type="http://schemas.openxmlformats.org/officeDocument/2006/relationships/image" Target="../media/image17.emf"/><Relationship Id="rId4" Type="http://schemas.openxmlformats.org/officeDocument/2006/relationships/tags" Target="../tags/tag458.xml"/><Relationship Id="rId9" Type="http://schemas.openxmlformats.org/officeDocument/2006/relationships/oleObject" Target="../embeddings/oleObject127.bin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16.emf"/><Relationship Id="rId5" Type="http://schemas.openxmlformats.org/officeDocument/2006/relationships/tags" Target="../tags/tag466.xml"/><Relationship Id="rId10" Type="http://schemas.openxmlformats.org/officeDocument/2006/relationships/oleObject" Target="../embeddings/oleObject128.bin"/><Relationship Id="rId4" Type="http://schemas.openxmlformats.org/officeDocument/2006/relationships/tags" Target="../tags/tag465.xml"/><Relationship Id="rId9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image" Target="../media/image16.emf"/><Relationship Id="rId5" Type="http://schemas.openxmlformats.org/officeDocument/2006/relationships/tags" Target="../tags/tag474.xml"/><Relationship Id="rId10" Type="http://schemas.openxmlformats.org/officeDocument/2006/relationships/oleObject" Target="../embeddings/oleObject129.bin"/><Relationship Id="rId4" Type="http://schemas.openxmlformats.org/officeDocument/2006/relationships/tags" Target="../tags/tag473.xml"/><Relationship Id="rId9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17.emf"/><Relationship Id="rId5" Type="http://schemas.openxmlformats.org/officeDocument/2006/relationships/tags" Target="../tags/tag482.xml"/><Relationship Id="rId10" Type="http://schemas.openxmlformats.org/officeDocument/2006/relationships/oleObject" Target="../embeddings/oleObject130.bin"/><Relationship Id="rId4" Type="http://schemas.openxmlformats.org/officeDocument/2006/relationships/tags" Target="../tags/tag481.xml"/><Relationship Id="rId9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16.emf"/><Relationship Id="rId5" Type="http://schemas.openxmlformats.org/officeDocument/2006/relationships/tags" Target="../tags/tag490.xml"/><Relationship Id="rId10" Type="http://schemas.openxmlformats.org/officeDocument/2006/relationships/oleObject" Target="../embeddings/oleObject131.bin"/><Relationship Id="rId4" Type="http://schemas.openxmlformats.org/officeDocument/2006/relationships/tags" Target="../tags/tag489.xml"/><Relationship Id="rId9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10" Type="http://schemas.openxmlformats.org/officeDocument/2006/relationships/image" Target="../media/image17.emf"/><Relationship Id="rId4" Type="http://schemas.openxmlformats.org/officeDocument/2006/relationships/tags" Target="../tags/tag497.xml"/><Relationship Id="rId9" Type="http://schemas.openxmlformats.org/officeDocument/2006/relationships/oleObject" Target="../embeddings/oleObject132.bin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image" Target="../media/image17.emf"/><Relationship Id="rId5" Type="http://schemas.openxmlformats.org/officeDocument/2006/relationships/tags" Target="../tags/tag505.xml"/><Relationship Id="rId10" Type="http://schemas.openxmlformats.org/officeDocument/2006/relationships/oleObject" Target="../embeddings/oleObject133.bin"/><Relationship Id="rId4" Type="http://schemas.openxmlformats.org/officeDocument/2006/relationships/tags" Target="../tags/tag504.xml"/><Relationship Id="rId9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image" Target="../media/image16.emf"/><Relationship Id="rId5" Type="http://schemas.openxmlformats.org/officeDocument/2006/relationships/tags" Target="../tags/tag513.xml"/><Relationship Id="rId10" Type="http://schemas.openxmlformats.org/officeDocument/2006/relationships/oleObject" Target="../embeddings/oleObject134.bin"/><Relationship Id="rId4" Type="http://schemas.openxmlformats.org/officeDocument/2006/relationships/tags" Target="../tags/tag51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17.emf"/><Relationship Id="rId5" Type="http://schemas.openxmlformats.org/officeDocument/2006/relationships/tags" Target="../tags/tag521.xml"/><Relationship Id="rId10" Type="http://schemas.openxmlformats.org/officeDocument/2006/relationships/oleObject" Target="../embeddings/oleObject135.bin"/><Relationship Id="rId4" Type="http://schemas.openxmlformats.org/officeDocument/2006/relationships/tags" Target="../tags/tag520.xml"/><Relationship Id="rId9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tags" Target="../tags/tag52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9" Type="http://schemas.openxmlformats.org/officeDocument/2006/relationships/image" Target="../media/image17.emf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7" Type="http://schemas.openxmlformats.org/officeDocument/2006/relationships/image" Target="../media/image17.emf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oleObject" Target="../embeddings/oleObject13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4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10" Type="http://schemas.openxmlformats.org/officeDocument/2006/relationships/image" Target="../media/image16.emf"/><Relationship Id="rId4" Type="http://schemas.openxmlformats.org/officeDocument/2006/relationships/tags" Target="../tags/tag538.xml"/><Relationship Id="rId9" Type="http://schemas.openxmlformats.org/officeDocument/2006/relationships/oleObject" Target="../embeddings/oleObject138.bin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tags" Target="../tags/tag5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9" Type="http://schemas.openxmlformats.org/officeDocument/2006/relationships/image" Target="../media/image17.emf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tags" Target="../tags/tag5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9" Type="http://schemas.openxmlformats.org/officeDocument/2006/relationships/image" Target="../media/image17.emf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tags" Target="../tags/tag5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tags" Target="../tags/tag557.xml"/><Relationship Id="rId9" Type="http://schemas.openxmlformats.org/officeDocument/2006/relationships/image" Target="../media/image17.emf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10" Type="http://schemas.openxmlformats.org/officeDocument/2006/relationships/image" Target="../media/image17.emf"/><Relationship Id="rId4" Type="http://schemas.openxmlformats.org/officeDocument/2006/relationships/tags" Target="../tags/tag563.xml"/><Relationship Id="rId9" Type="http://schemas.openxmlformats.org/officeDocument/2006/relationships/oleObject" Target="../embeddings/oleObject142.bin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image" Target="../media/image16.emf"/><Relationship Id="rId5" Type="http://schemas.openxmlformats.org/officeDocument/2006/relationships/tags" Target="../tags/tag571.xml"/><Relationship Id="rId10" Type="http://schemas.openxmlformats.org/officeDocument/2006/relationships/oleObject" Target="../embeddings/oleObject143.bin"/><Relationship Id="rId4" Type="http://schemas.openxmlformats.org/officeDocument/2006/relationships/tags" Target="../tags/tag570.xml"/><Relationship Id="rId9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image" Target="../media/image16.emf"/><Relationship Id="rId5" Type="http://schemas.openxmlformats.org/officeDocument/2006/relationships/tags" Target="../tags/tag579.xml"/><Relationship Id="rId10" Type="http://schemas.openxmlformats.org/officeDocument/2006/relationships/oleObject" Target="../embeddings/oleObject144.bin"/><Relationship Id="rId4" Type="http://schemas.openxmlformats.org/officeDocument/2006/relationships/tags" Target="../tags/tag578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image" Target="../media/image16.emf"/><Relationship Id="rId5" Type="http://schemas.openxmlformats.org/officeDocument/2006/relationships/tags" Target="../tags/tag587.xml"/><Relationship Id="rId10" Type="http://schemas.openxmlformats.org/officeDocument/2006/relationships/oleObject" Target="../embeddings/oleObject145.bin"/><Relationship Id="rId4" Type="http://schemas.openxmlformats.org/officeDocument/2006/relationships/tags" Target="../tags/tag586.xml"/><Relationship Id="rId9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image" Target="../media/image27.emf"/><Relationship Id="rId5" Type="http://schemas.openxmlformats.org/officeDocument/2006/relationships/tags" Target="../tags/tag595.xml"/><Relationship Id="rId10" Type="http://schemas.openxmlformats.org/officeDocument/2006/relationships/oleObject" Target="../embeddings/oleObject146.bin"/><Relationship Id="rId4" Type="http://schemas.openxmlformats.org/officeDocument/2006/relationships/tags" Target="../tags/tag594.xml"/><Relationship Id="rId9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image" Target="../media/image16.emf"/><Relationship Id="rId5" Type="http://schemas.openxmlformats.org/officeDocument/2006/relationships/tags" Target="../tags/tag603.xml"/><Relationship Id="rId10" Type="http://schemas.openxmlformats.org/officeDocument/2006/relationships/oleObject" Target="../embeddings/oleObject147.bin"/><Relationship Id="rId4" Type="http://schemas.openxmlformats.org/officeDocument/2006/relationships/tags" Target="../tags/tag602.xml"/><Relationship Id="rId9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tags" Target="../tags/tag60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4" Type="http://schemas.openxmlformats.org/officeDocument/2006/relationships/tags" Target="../tags/tag610.xml"/><Relationship Id="rId9" Type="http://schemas.openxmlformats.org/officeDocument/2006/relationships/image" Target="../media/image17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image" Target="../media/image17.emf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oleObject" Target="../embeddings/oleObject14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6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10" Type="http://schemas.openxmlformats.org/officeDocument/2006/relationships/image" Target="../media/image16.emf"/><Relationship Id="rId4" Type="http://schemas.openxmlformats.org/officeDocument/2006/relationships/tags" Target="../tags/tag620.xml"/><Relationship Id="rId9" Type="http://schemas.openxmlformats.org/officeDocument/2006/relationships/oleObject" Target="../embeddings/oleObject150.bin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tags" Target="../tags/tag6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5" Type="http://schemas.openxmlformats.org/officeDocument/2006/relationships/tags" Target="../tags/tag628.xml"/><Relationship Id="rId4" Type="http://schemas.openxmlformats.org/officeDocument/2006/relationships/tags" Target="../tags/tag627.xml"/><Relationship Id="rId9" Type="http://schemas.openxmlformats.org/officeDocument/2006/relationships/image" Target="../media/image17.emf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tags" Target="../tags/tag63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5" Type="http://schemas.openxmlformats.org/officeDocument/2006/relationships/tags" Target="../tags/tag634.xml"/><Relationship Id="rId4" Type="http://schemas.openxmlformats.org/officeDocument/2006/relationships/tags" Target="../tags/tag633.xml"/><Relationship Id="rId9" Type="http://schemas.openxmlformats.org/officeDocument/2006/relationships/image" Target="../media/image17.emf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tags" Target="../tags/tag63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5" Type="http://schemas.openxmlformats.org/officeDocument/2006/relationships/tags" Target="../tags/tag640.xml"/><Relationship Id="rId4" Type="http://schemas.openxmlformats.org/officeDocument/2006/relationships/tags" Target="../tags/tag639.xml"/><Relationship Id="rId9" Type="http://schemas.openxmlformats.org/officeDocument/2006/relationships/image" Target="../media/image17.emf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10" Type="http://schemas.openxmlformats.org/officeDocument/2006/relationships/image" Target="../media/image17.emf"/><Relationship Id="rId4" Type="http://schemas.openxmlformats.org/officeDocument/2006/relationships/tags" Target="../tags/tag645.xml"/><Relationship Id="rId9" Type="http://schemas.openxmlformats.org/officeDocument/2006/relationships/oleObject" Target="../embeddings/oleObject15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image" Target="../media/image16.emf"/><Relationship Id="rId5" Type="http://schemas.openxmlformats.org/officeDocument/2006/relationships/tags" Target="../tags/tag653.xml"/><Relationship Id="rId10" Type="http://schemas.openxmlformats.org/officeDocument/2006/relationships/oleObject" Target="../embeddings/oleObject155.bin"/><Relationship Id="rId4" Type="http://schemas.openxmlformats.org/officeDocument/2006/relationships/tags" Target="../tags/tag652.xml"/><Relationship Id="rId9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image" Target="../media/image16.emf"/><Relationship Id="rId5" Type="http://schemas.openxmlformats.org/officeDocument/2006/relationships/tags" Target="../tags/tag661.xml"/><Relationship Id="rId10" Type="http://schemas.openxmlformats.org/officeDocument/2006/relationships/oleObject" Target="../embeddings/oleObject156.bin"/><Relationship Id="rId4" Type="http://schemas.openxmlformats.org/officeDocument/2006/relationships/tags" Target="../tags/tag660.xml"/><Relationship Id="rId9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image" Target="../media/image17.emf"/><Relationship Id="rId5" Type="http://schemas.openxmlformats.org/officeDocument/2006/relationships/tags" Target="../tags/tag669.xml"/><Relationship Id="rId10" Type="http://schemas.openxmlformats.org/officeDocument/2006/relationships/oleObject" Target="../embeddings/oleObject157.bin"/><Relationship Id="rId4" Type="http://schemas.openxmlformats.org/officeDocument/2006/relationships/tags" Target="../tags/tag668.xml"/><Relationship Id="rId9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image" Target="../media/image16.emf"/><Relationship Id="rId5" Type="http://schemas.openxmlformats.org/officeDocument/2006/relationships/tags" Target="../tags/tag677.xml"/><Relationship Id="rId10" Type="http://schemas.openxmlformats.org/officeDocument/2006/relationships/oleObject" Target="../embeddings/oleObject158.bin"/><Relationship Id="rId4" Type="http://schemas.openxmlformats.org/officeDocument/2006/relationships/tags" Target="../tags/tag676.xml"/><Relationship Id="rId9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10" Type="http://schemas.openxmlformats.org/officeDocument/2006/relationships/image" Target="../media/image17.emf"/><Relationship Id="rId4" Type="http://schemas.openxmlformats.org/officeDocument/2006/relationships/tags" Target="../tags/tag684.xml"/><Relationship Id="rId9" Type="http://schemas.openxmlformats.org/officeDocument/2006/relationships/oleObject" Target="../embeddings/oleObject159.bin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tags" Target="../tags/tag695.xml"/><Relationship Id="rId3" Type="http://schemas.openxmlformats.org/officeDocument/2006/relationships/tags" Target="../tags/tag690.xml"/><Relationship Id="rId7" Type="http://schemas.openxmlformats.org/officeDocument/2006/relationships/tags" Target="../tags/tag694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11" Type="http://schemas.openxmlformats.org/officeDocument/2006/relationships/image" Target="../media/image17.emf"/><Relationship Id="rId5" Type="http://schemas.openxmlformats.org/officeDocument/2006/relationships/tags" Target="../tags/tag692.xml"/><Relationship Id="rId10" Type="http://schemas.openxmlformats.org/officeDocument/2006/relationships/oleObject" Target="../embeddings/oleObject160.bin"/><Relationship Id="rId4" Type="http://schemas.openxmlformats.org/officeDocument/2006/relationships/tags" Target="../tags/tag691.xml"/><Relationship Id="rId9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3" Type="http://schemas.openxmlformats.org/officeDocument/2006/relationships/tags" Target="../tags/tag698.xml"/><Relationship Id="rId7" Type="http://schemas.openxmlformats.org/officeDocument/2006/relationships/tags" Target="../tags/tag702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image" Target="../media/image16.emf"/><Relationship Id="rId5" Type="http://schemas.openxmlformats.org/officeDocument/2006/relationships/tags" Target="../tags/tag700.xml"/><Relationship Id="rId10" Type="http://schemas.openxmlformats.org/officeDocument/2006/relationships/oleObject" Target="../embeddings/oleObject161.bin"/><Relationship Id="rId4" Type="http://schemas.openxmlformats.org/officeDocument/2006/relationships/tags" Target="../tags/tag699.xml"/><Relationship Id="rId9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3" Type="http://schemas.openxmlformats.org/officeDocument/2006/relationships/tags" Target="../tags/tag706.xml"/><Relationship Id="rId7" Type="http://schemas.openxmlformats.org/officeDocument/2006/relationships/tags" Target="../tags/tag710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image" Target="../media/image17.emf"/><Relationship Id="rId5" Type="http://schemas.openxmlformats.org/officeDocument/2006/relationships/tags" Target="../tags/tag708.xml"/><Relationship Id="rId10" Type="http://schemas.openxmlformats.org/officeDocument/2006/relationships/oleObject" Target="../embeddings/oleObject162.bin"/><Relationship Id="rId4" Type="http://schemas.openxmlformats.org/officeDocument/2006/relationships/tags" Target="../tags/tag707.xml"/><Relationship Id="rId9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tags" Target="../tags/tag71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5" Type="http://schemas.openxmlformats.org/officeDocument/2006/relationships/tags" Target="../tags/tag716.xml"/><Relationship Id="rId4" Type="http://schemas.openxmlformats.org/officeDocument/2006/relationships/tags" Target="../tags/tag715.xml"/><Relationship Id="rId9" Type="http://schemas.openxmlformats.org/officeDocument/2006/relationships/image" Target="../media/image17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720.xml"/><Relationship Id="rId7" Type="http://schemas.openxmlformats.org/officeDocument/2006/relationships/image" Target="../media/image17.emf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oleObject" Target="../embeddings/oleObject16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24.xml"/><Relationship Id="rId7" Type="http://schemas.openxmlformats.org/officeDocument/2006/relationships/tags" Target="../tags/tag728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10" Type="http://schemas.openxmlformats.org/officeDocument/2006/relationships/image" Target="../media/image16.emf"/><Relationship Id="rId4" Type="http://schemas.openxmlformats.org/officeDocument/2006/relationships/tags" Target="../tags/tag725.xml"/><Relationship Id="rId9" Type="http://schemas.openxmlformats.org/officeDocument/2006/relationships/oleObject" Target="../embeddings/oleObject165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29.xml"/><Relationship Id="rId4" Type="http://schemas.openxmlformats.org/officeDocument/2006/relationships/image" Target="../media/image28.emf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5.sv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8.svg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3.sv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8.xml"/><Relationship Id="rId7" Type="http://schemas.openxmlformats.org/officeDocument/2006/relationships/image" Target="../media/image18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0.xml"/><Relationship Id="rId7" Type="http://schemas.openxmlformats.org/officeDocument/2006/relationships/image" Target="../media/image18.emf"/><Relationship Id="rId2" Type="http://schemas.openxmlformats.org/officeDocument/2006/relationships/tags" Target="../tags/tag59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6.xml"/><Relationship Id="rId7" Type="http://schemas.openxmlformats.org/officeDocument/2006/relationships/image" Target="../media/image22.emf"/><Relationship Id="rId2" Type="http://schemas.openxmlformats.org/officeDocument/2006/relationships/tags" Target="../tags/tag65.x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7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1.xml"/><Relationship Id="rId1" Type="http://schemas.openxmlformats.org/officeDocument/2006/relationships/themeOverride" Target="../theme/themeOverride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7.xml"/><Relationship Id="rId7" Type="http://schemas.openxmlformats.org/officeDocument/2006/relationships/image" Target="../media/image18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80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9.xml"/><Relationship Id="rId1" Type="http://schemas.openxmlformats.org/officeDocument/2006/relationships/themeOverride" Target="../theme/themeOverride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20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5.xml"/><Relationship Id="rId7" Type="http://schemas.openxmlformats.org/officeDocument/2006/relationships/image" Target="../media/image18.emf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8.emf"/><Relationship Id="rId2" Type="http://schemas.openxmlformats.org/officeDocument/2006/relationships/tags" Target="../tags/tag87.x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8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5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8.emf"/><Relationship Id="rId2" Type="http://schemas.openxmlformats.org/officeDocument/2006/relationships/tags" Target="../tags/tag102.x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7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7.xml"/><Relationship Id="rId4" Type="http://schemas.openxmlformats.org/officeDocument/2006/relationships/image" Target="../media/image25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8.xml"/><Relationship Id="rId4" Type="http://schemas.openxmlformats.org/officeDocument/2006/relationships/image" Target="../media/image18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111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5.bin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8.xml"/><Relationship Id="rId7" Type="http://schemas.openxmlformats.org/officeDocument/2006/relationships/image" Target="../media/image18.emf"/><Relationship Id="rId2" Type="http://schemas.openxmlformats.org/officeDocument/2006/relationships/tags" Target="../tags/tag127.x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9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31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30.xml"/><Relationship Id="rId1" Type="http://schemas.openxmlformats.org/officeDocument/2006/relationships/themeOverride" Target="../theme/themeOverride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19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35.xml"/><Relationship Id="rId7" Type="http://schemas.openxmlformats.org/officeDocument/2006/relationships/oleObject" Target="../embeddings/oleObject38.bin"/><Relationship Id="rId2" Type="http://schemas.openxmlformats.org/officeDocument/2006/relationships/tags" Target="../tags/tag134.xml"/><Relationship Id="rId1" Type="http://schemas.openxmlformats.org/officeDocument/2006/relationships/themeOverride" Target="../theme/themeOverride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39.xml"/><Relationship Id="rId7" Type="http://schemas.openxmlformats.org/officeDocument/2006/relationships/image" Target="../media/image18.emf"/><Relationship Id="rId2" Type="http://schemas.openxmlformats.org/officeDocument/2006/relationships/tags" Target="../tags/tag138.x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0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2.xml"/><Relationship Id="rId7" Type="http://schemas.openxmlformats.org/officeDocument/2006/relationships/image" Target="../media/image18.emf"/><Relationship Id="rId2" Type="http://schemas.openxmlformats.org/officeDocument/2006/relationships/tags" Target="../tags/tag141.x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3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5.xml"/><Relationship Id="rId7" Type="http://schemas.openxmlformats.org/officeDocument/2006/relationships/image" Target="../media/image18.emf"/><Relationship Id="rId2" Type="http://schemas.openxmlformats.org/officeDocument/2006/relationships/tags" Target="../tags/tag144.x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8.xml"/><Relationship Id="rId7" Type="http://schemas.openxmlformats.org/officeDocument/2006/relationships/image" Target="../media/image22.emf"/><Relationship Id="rId2" Type="http://schemas.openxmlformats.org/officeDocument/2006/relationships/tags" Target="../tags/tag147.x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4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2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54.xml"/><Relationship Id="rId7" Type="http://schemas.openxmlformats.org/officeDocument/2006/relationships/image" Target="../media/image18.emf"/><Relationship Id="rId2" Type="http://schemas.openxmlformats.org/officeDocument/2006/relationships/tags" Target="../tags/tag153.x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21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60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59.xml"/><Relationship Id="rId1" Type="http://schemas.openxmlformats.org/officeDocument/2006/relationships/themeOverride" Target="../theme/themeOverride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20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5.xml"/><Relationship Id="rId7" Type="http://schemas.openxmlformats.org/officeDocument/2006/relationships/image" Target="../media/image18.emf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6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68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67.xml"/><Relationship Id="rId1" Type="http://schemas.openxmlformats.org/officeDocument/2006/relationships/themeOverride" Target="../theme/themeOverride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20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73.xml"/><Relationship Id="rId7" Type="http://schemas.openxmlformats.org/officeDocument/2006/relationships/image" Target="../media/image18.emf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8.emf"/><Relationship Id="rId2" Type="http://schemas.openxmlformats.org/officeDocument/2006/relationships/tags" Target="../tags/tag175.x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1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24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18.emf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6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88.xml"/><Relationship Id="rId7" Type="http://schemas.openxmlformats.org/officeDocument/2006/relationships/image" Target="../media/image18.emf"/><Relationship Id="rId2" Type="http://schemas.openxmlformats.org/officeDocument/2006/relationships/tags" Target="../tags/tag187.x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5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1521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12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489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681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95E0D-5D59-4033-8845-01A4DC888ABB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14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1829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945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8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947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8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8307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895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082F3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39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310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834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14021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677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2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073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4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 Beige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4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 Beige">
    <p:bg bwMode="black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9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9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66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6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alf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1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08634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two third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783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7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8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1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9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>
                <a:solidFill>
                  <a:srgbClr val="000000"/>
                </a:solidFill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5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285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5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7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4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8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alf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two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6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224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92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0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6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89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0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93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0742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27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50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7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0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38248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AB8E3C2-1F42-4CE8-A611-D37D46F00C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4471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C278EA2-839A-4B80-8F09-FF155A2123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211027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8173826E-A3CF-41AB-8957-9F0B784D192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9148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10223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829839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117002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643139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488773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3428256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66373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843824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B6A47C52-89C8-4B79-B4A2-FE61BCC240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70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173ADFE0-3945-4289-B37F-454A6AF4D09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9239458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4B6FCBD0-9EED-4D7F-AD80-AC22EA2E080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95465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1684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4DE746D-74D1-4CA8-AEF2-3082DCF9741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8067018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7A083299-2795-4A75-87AD-10FF3527473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749440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D5C08C8-8676-4B97-B143-D0BCAB1A24A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676423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408838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609658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003932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704573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144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218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5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308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5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A49D4B69-B493-403C-B640-6993CD92BA3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0151899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9FDDFD3-EDB6-430C-8803-9B06D84C1E1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481791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53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AB8E3C2-1F42-4CE8-A611-D37D46F00C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2249045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C278EA2-839A-4B80-8F09-FF155A2123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429462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8173826E-A3CF-41AB-8957-9F0B784D192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314025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5557017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020706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3130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3774272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8664662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270908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0307929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363284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B6A47C52-89C8-4B79-B4A2-FE61BCC240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047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173ADFE0-3945-4289-B37F-454A6AF4D09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81971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4B6FCBD0-9EED-4D7F-AD80-AC22EA2E080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2445649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4DE746D-74D1-4CA8-AEF2-3082DCF9741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2264804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7A083299-2795-4A75-87AD-10FF3527473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0414800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D5C08C8-8676-4B97-B143-D0BCAB1A24A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030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1324253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969539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758087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108489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0330022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802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440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676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290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A49D4B69-B493-403C-B640-6993CD92BA3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519063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9FDDFD3-EDB6-430C-8803-9B06D84C1E1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64729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2038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7580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769206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4DAD3B3-741F-4CC3-A9B1-0AAEDBE4CF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316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4DAD3B3-741F-4CC3-A9B1-0AAEDBE4C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53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46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64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24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0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02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87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13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13949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89154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981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2524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3612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9454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1606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2462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69173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33036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767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1287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2008876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113217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898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20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3456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81220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46437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3116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361471758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2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0186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99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603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47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942544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9711236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30583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3457638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25902677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8137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173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609382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76715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97760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45351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309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210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14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338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7432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_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sc_shape_footer">
            <a:extLst>
              <a:ext uri="{FF2B5EF4-FFF2-40B4-BE49-F238E27FC236}">
                <a16:creationId xmlns:a16="http://schemas.microsoft.com/office/drawing/2014/main" id="{664046CC-4730-4385-BFF7-6C30CFAF2474}"/>
              </a:ext>
            </a:extLst>
          </p:cNvPr>
          <p:cNvSpPr/>
          <p:nvPr userDrawn="1"/>
        </p:nvSpPr>
        <p:spPr>
          <a:xfrm>
            <a:off x="50796" y="6554738"/>
            <a:ext cx="12090405" cy="249380"/>
          </a:xfrm>
          <a:prstGeom prst="rect">
            <a:avLst/>
          </a:prstGeom>
          <a:gradFill>
            <a:gsLst>
              <a:gs pos="0">
                <a:srgbClr val="0070C0"/>
              </a:gs>
              <a:gs pos="2400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>
              <a:solidFill>
                <a:schemeClr val="bg1"/>
              </a:solidFill>
            </a:endParaRPr>
          </a:p>
        </p:txBody>
      </p:sp>
      <p:cxnSp>
        <p:nvCxnSpPr>
          <p:cNvPr id="21" name="misc_shape_title">
            <a:extLst>
              <a:ext uri="{FF2B5EF4-FFF2-40B4-BE49-F238E27FC236}">
                <a16:creationId xmlns:a16="http://schemas.microsoft.com/office/drawing/2014/main" id="{F0DAAC94-B598-44C6-81CF-40451071ABC6}"/>
              </a:ext>
            </a:extLst>
          </p:cNvPr>
          <p:cNvCxnSpPr>
            <a:cxnSpLocks/>
          </p:cNvCxnSpPr>
          <p:nvPr userDrawn="1"/>
        </p:nvCxnSpPr>
        <p:spPr>
          <a:xfrm>
            <a:off x="237065" y="1"/>
            <a:ext cx="0" cy="981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_title">
            <a:extLst>
              <a:ext uri="{FF2B5EF4-FFF2-40B4-BE49-F238E27FC236}">
                <a16:creationId xmlns:a16="http://schemas.microsoft.com/office/drawing/2014/main" id="{3FFB3FC9-8F95-4BB7-BC20-D04F74CC8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567" y="0"/>
            <a:ext cx="11451167" cy="982133"/>
          </a:xfrm>
        </p:spPr>
        <p:txBody>
          <a:bodyPr/>
          <a:lstStyle>
            <a:lvl1pPr algn="l">
              <a:lnSpc>
                <a:spcPct val="100000"/>
              </a:lnSpc>
              <a:defRPr sz="32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id="{175557A7-DC27-4D7B-9448-0228C7BFC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67" y="1253068"/>
            <a:ext cx="11641667" cy="5094817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 marL="609585" indent="-304792">
              <a:buClr>
                <a:schemeClr val="accent1"/>
              </a:buClr>
              <a:buFont typeface="Arial" panose="020B0604020202020204" pitchFamily="34" charset="0"/>
              <a:buChar char="•"/>
              <a:defRPr sz="2133" b="0"/>
            </a:lvl2pPr>
            <a:lvl3pPr marL="914377" indent="-304792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>
                <a:tab pos="914377" algn="l"/>
              </a:tabLst>
              <a:defRPr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slide_number">
            <a:extLst>
              <a:ext uri="{FF2B5EF4-FFF2-40B4-BE49-F238E27FC236}">
                <a16:creationId xmlns:a16="http://schemas.microsoft.com/office/drawing/2014/main" id="{D99F53D8-3C69-46DB-AF1F-056D5CFE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66" y="6554738"/>
            <a:ext cx="1200149" cy="249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093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0795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846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69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92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15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870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01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8134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432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21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913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67128982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53027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040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7737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3492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259141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98949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9188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702159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133474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95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1941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39516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03518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618100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50390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1931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1735125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69303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1459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82768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1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6162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0770857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5196286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93240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936424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195369709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8453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44896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39730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29678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28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528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9940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4782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3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0982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4657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10848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152293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53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72000" y="1037167"/>
            <a:ext cx="7368533" cy="164686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72000" y="2902572"/>
            <a:ext cx="7368533" cy="2903445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2495211" cy="4990431"/>
          </a:xfrm>
        </p:spPr>
        <p:txBody>
          <a:bodyPr/>
          <a:lstStyle>
            <a:lvl1pPr algn="r">
              <a:defRPr sz="2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72000" y="2777245"/>
            <a:ext cx="1344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305752004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795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795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56749400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72000" y="1603201"/>
            <a:ext cx="10848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382757842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r-FR" err="1"/>
              <a:t>Reach</a:t>
            </a:r>
            <a:r>
              <a:rPr lang="fr-FR"/>
              <a:t> </a:t>
            </a:r>
            <a:r>
              <a:rPr lang="fr-FR" err="1"/>
              <a:t>every</a:t>
            </a:r>
            <a:r>
              <a:rPr lang="fr-FR"/>
              <a:t> </a:t>
            </a:r>
            <a:r>
              <a:rPr lang="fr-FR" err="1"/>
              <a:t>child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9904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669100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6A756F5-203A-4C4F-9479-348B2905A6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1514" y="0"/>
            <a:ext cx="6690486" cy="6858000"/>
          </a:xfrm>
          <a:custGeom>
            <a:avLst/>
            <a:gdLst>
              <a:gd name="connsiteX0" fmla="*/ 0 w 7942912"/>
              <a:gd name="connsiteY0" fmla="*/ 0 h 6858000"/>
              <a:gd name="connsiteX1" fmla="*/ 7942912 w 7942912"/>
              <a:gd name="connsiteY1" fmla="*/ 0 h 6858000"/>
              <a:gd name="connsiteX2" fmla="*/ 7942912 w 7942912"/>
              <a:gd name="connsiteY2" fmla="*/ 6858000 h 6858000"/>
              <a:gd name="connsiteX3" fmla="*/ 704040 w 7942912"/>
              <a:gd name="connsiteY3" fmla="*/ 6858000 h 6858000"/>
              <a:gd name="connsiteX4" fmla="*/ 704040 w 7942912"/>
              <a:gd name="connsiteY4" fmla="*/ 704067 h 6858000"/>
              <a:gd name="connsiteX5" fmla="*/ 141865 w 7942912"/>
              <a:gd name="connsiteY5" fmla="*/ 1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912" h="6858000">
                <a:moveTo>
                  <a:pt x="0" y="0"/>
                </a:moveTo>
                <a:lnTo>
                  <a:pt x="7942912" y="0"/>
                </a:lnTo>
                <a:lnTo>
                  <a:pt x="7942912" y="6858000"/>
                </a:lnTo>
                <a:lnTo>
                  <a:pt x="704040" y="6858000"/>
                </a:lnTo>
                <a:lnTo>
                  <a:pt x="704040" y="704067"/>
                </a:lnTo>
                <a:cubicBezTo>
                  <a:pt x="704040" y="363826"/>
                  <a:pt x="462698" y="79953"/>
                  <a:pt x="141865" y="14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700213"/>
            <a:ext cx="4692628" cy="234609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309427"/>
            <a:ext cx="4692628" cy="251848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5721999"/>
            <a:ext cx="4692628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515938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0119D7-2EC9-4840-AC33-164E71018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51263" y="443457"/>
            <a:ext cx="1324800" cy="48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12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4791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74404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62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1906245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324340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36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811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2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6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1999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1927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1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57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6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5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33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ED37A04-F126-4FCA-9D84-2292DE7D7D5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82F3B"/>
          </a:solidFill>
          <a:ln w="6350" cap="sq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4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5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071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47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6" y="2085628"/>
            <a:ext cx="11082528" cy="40891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145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54736" y="1544274"/>
            <a:ext cx="3527664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2265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5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6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3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4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5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8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258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7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091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4540B-7619-4C7B-9C99-2940C1B16A7F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34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339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24FC41D4-E264-454C-BE80-FF85308524B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D2EB616-DAF9-44D8-B0A4-A8613EF11F70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7192583-7569-41D4-90FB-285A3E102447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8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2085628"/>
            <a:ext cx="11082528" cy="3650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403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54736" y="2158987"/>
            <a:ext cx="3819264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1227048"/>
            <a:ext cx="3819264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25575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5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82F3B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554736" y="1424081"/>
            <a:ext cx="951721" cy="951721"/>
          </a:xfrm>
          <a:prstGeom prst="rect">
            <a:avLst/>
          </a:prstGeom>
          <a:noFill/>
          <a:ln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90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25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54736" y="3680016"/>
            <a:ext cx="11633851" cy="0"/>
          </a:xfrm>
          <a:prstGeom prst="line">
            <a:avLst/>
          </a:prstGeom>
          <a:ln w="19050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55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75933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0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9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1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4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5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7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55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85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3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3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260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6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88.xml"/><Relationship Id="rId63" Type="http://schemas.openxmlformats.org/officeDocument/2006/relationships/slideLayout" Target="../slideLayouts/slideLayout109.xml"/><Relationship Id="rId84" Type="http://schemas.openxmlformats.org/officeDocument/2006/relationships/slideLayout" Target="../slideLayouts/slideLayout130.xml"/><Relationship Id="rId138" Type="http://schemas.openxmlformats.org/officeDocument/2006/relationships/slideLayout" Target="../slideLayouts/slideLayout184.xml"/><Relationship Id="rId159" Type="http://schemas.openxmlformats.org/officeDocument/2006/relationships/slideLayout" Target="../slideLayouts/slideLayout205.xml"/><Relationship Id="rId170" Type="http://schemas.openxmlformats.org/officeDocument/2006/relationships/tags" Target="../tags/tag4.xml"/><Relationship Id="rId107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99.xml"/><Relationship Id="rId74" Type="http://schemas.openxmlformats.org/officeDocument/2006/relationships/slideLayout" Target="../slideLayouts/slideLayout120.xml"/><Relationship Id="rId128" Type="http://schemas.openxmlformats.org/officeDocument/2006/relationships/slideLayout" Target="../slideLayouts/slideLayout174.xml"/><Relationship Id="rId149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51.xml"/><Relationship Id="rId95" Type="http://schemas.openxmlformats.org/officeDocument/2006/relationships/slideLayout" Target="../slideLayouts/slideLayout141.xml"/><Relationship Id="rId160" Type="http://schemas.openxmlformats.org/officeDocument/2006/relationships/slideLayout" Target="../slideLayouts/slideLayout206.xml"/><Relationship Id="rId181" Type="http://schemas.openxmlformats.org/officeDocument/2006/relationships/tags" Target="../tags/tag15.xml"/><Relationship Id="rId22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89.xml"/><Relationship Id="rId64" Type="http://schemas.openxmlformats.org/officeDocument/2006/relationships/slideLayout" Target="../slideLayouts/slideLayout110.xml"/><Relationship Id="rId118" Type="http://schemas.openxmlformats.org/officeDocument/2006/relationships/slideLayout" Target="../slideLayouts/slideLayout164.xml"/><Relationship Id="rId139" Type="http://schemas.openxmlformats.org/officeDocument/2006/relationships/slideLayout" Target="../slideLayouts/slideLayout185.xml"/><Relationship Id="rId85" Type="http://schemas.openxmlformats.org/officeDocument/2006/relationships/slideLayout" Target="../slideLayouts/slideLayout131.xml"/><Relationship Id="rId150" Type="http://schemas.openxmlformats.org/officeDocument/2006/relationships/slideLayout" Target="../slideLayouts/slideLayout196.xml"/><Relationship Id="rId171" Type="http://schemas.openxmlformats.org/officeDocument/2006/relationships/tags" Target="../tags/tag5.xml"/><Relationship Id="rId12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79.xml"/><Relationship Id="rId108" Type="http://schemas.openxmlformats.org/officeDocument/2006/relationships/slideLayout" Target="../slideLayouts/slideLayout154.xml"/><Relationship Id="rId129" Type="http://schemas.openxmlformats.org/officeDocument/2006/relationships/slideLayout" Target="../slideLayouts/slideLayout175.xml"/><Relationship Id="rId54" Type="http://schemas.openxmlformats.org/officeDocument/2006/relationships/slideLayout" Target="../slideLayouts/slideLayout100.xml"/><Relationship Id="rId75" Type="http://schemas.openxmlformats.org/officeDocument/2006/relationships/slideLayout" Target="../slideLayouts/slideLayout121.xml"/><Relationship Id="rId96" Type="http://schemas.openxmlformats.org/officeDocument/2006/relationships/slideLayout" Target="../slideLayouts/slideLayout142.xml"/><Relationship Id="rId140" Type="http://schemas.openxmlformats.org/officeDocument/2006/relationships/slideLayout" Target="../slideLayouts/slideLayout186.xml"/><Relationship Id="rId161" Type="http://schemas.openxmlformats.org/officeDocument/2006/relationships/slideLayout" Target="../slideLayouts/slideLayout207.xml"/><Relationship Id="rId182" Type="http://schemas.openxmlformats.org/officeDocument/2006/relationships/tags" Target="../tags/tag16.xml"/><Relationship Id="rId6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9.xml"/><Relationship Id="rId119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90.xml"/><Relationship Id="rId65" Type="http://schemas.openxmlformats.org/officeDocument/2006/relationships/slideLayout" Target="../slideLayouts/slideLayout111.xml"/><Relationship Id="rId86" Type="http://schemas.openxmlformats.org/officeDocument/2006/relationships/slideLayout" Target="../slideLayouts/slideLayout132.xml"/><Relationship Id="rId130" Type="http://schemas.openxmlformats.org/officeDocument/2006/relationships/slideLayout" Target="../slideLayouts/slideLayout176.xml"/><Relationship Id="rId151" Type="http://schemas.openxmlformats.org/officeDocument/2006/relationships/slideLayout" Target="../slideLayouts/slideLayout197.xml"/><Relationship Id="rId172" Type="http://schemas.openxmlformats.org/officeDocument/2006/relationships/tags" Target="../tags/tag6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85.xml"/><Relationship Id="rId109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01.xml"/><Relationship Id="rId76" Type="http://schemas.openxmlformats.org/officeDocument/2006/relationships/slideLayout" Target="../slideLayouts/slideLayout122.xml"/><Relationship Id="rId97" Type="http://schemas.openxmlformats.org/officeDocument/2006/relationships/slideLayout" Target="../slideLayouts/slideLayout143.xml"/><Relationship Id="rId104" Type="http://schemas.openxmlformats.org/officeDocument/2006/relationships/slideLayout" Target="../slideLayouts/slideLayout150.xml"/><Relationship Id="rId120" Type="http://schemas.openxmlformats.org/officeDocument/2006/relationships/slideLayout" Target="../slideLayouts/slideLayout166.xml"/><Relationship Id="rId125" Type="http://schemas.openxmlformats.org/officeDocument/2006/relationships/slideLayout" Target="../slideLayouts/slideLayout171.xml"/><Relationship Id="rId141" Type="http://schemas.openxmlformats.org/officeDocument/2006/relationships/slideLayout" Target="../slideLayouts/slideLayout187.xml"/><Relationship Id="rId146" Type="http://schemas.openxmlformats.org/officeDocument/2006/relationships/slideLayout" Target="../slideLayouts/slideLayout192.xml"/><Relationship Id="rId167" Type="http://schemas.openxmlformats.org/officeDocument/2006/relationships/tags" Target="../tags/tag1.xml"/><Relationship Id="rId188" Type="http://schemas.openxmlformats.org/officeDocument/2006/relationships/oleObject" Target="../embeddings/oleObject1.bin"/><Relationship Id="rId7" Type="http://schemas.openxmlformats.org/officeDocument/2006/relationships/slideLayout" Target="../slideLayouts/slideLayout53.xml"/><Relationship Id="rId71" Type="http://schemas.openxmlformats.org/officeDocument/2006/relationships/slideLayout" Target="../slideLayouts/slideLayout117.xml"/><Relationship Id="rId92" Type="http://schemas.openxmlformats.org/officeDocument/2006/relationships/slideLayout" Target="../slideLayouts/slideLayout138.xml"/><Relationship Id="rId162" Type="http://schemas.openxmlformats.org/officeDocument/2006/relationships/slideLayout" Target="../slideLayouts/slideLayout208.xml"/><Relationship Id="rId183" Type="http://schemas.openxmlformats.org/officeDocument/2006/relationships/tags" Target="../tags/tag17.xml"/><Relationship Id="rId2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66" Type="http://schemas.openxmlformats.org/officeDocument/2006/relationships/slideLayout" Target="../slideLayouts/slideLayout112.xml"/><Relationship Id="rId87" Type="http://schemas.openxmlformats.org/officeDocument/2006/relationships/slideLayout" Target="../slideLayouts/slideLayout133.xml"/><Relationship Id="rId110" Type="http://schemas.openxmlformats.org/officeDocument/2006/relationships/slideLayout" Target="../slideLayouts/slideLayout156.xml"/><Relationship Id="rId115" Type="http://schemas.openxmlformats.org/officeDocument/2006/relationships/slideLayout" Target="../slideLayouts/slideLayout161.xml"/><Relationship Id="rId131" Type="http://schemas.openxmlformats.org/officeDocument/2006/relationships/slideLayout" Target="../slideLayouts/slideLayout177.xml"/><Relationship Id="rId136" Type="http://schemas.openxmlformats.org/officeDocument/2006/relationships/slideLayout" Target="../slideLayouts/slideLayout182.xml"/><Relationship Id="rId157" Type="http://schemas.openxmlformats.org/officeDocument/2006/relationships/slideLayout" Target="../slideLayouts/slideLayout203.xml"/><Relationship Id="rId178" Type="http://schemas.openxmlformats.org/officeDocument/2006/relationships/tags" Target="../tags/tag12.xml"/><Relationship Id="rId61" Type="http://schemas.openxmlformats.org/officeDocument/2006/relationships/slideLayout" Target="../slideLayouts/slideLayout107.xml"/><Relationship Id="rId82" Type="http://schemas.openxmlformats.org/officeDocument/2006/relationships/slideLayout" Target="../slideLayouts/slideLayout128.xml"/><Relationship Id="rId152" Type="http://schemas.openxmlformats.org/officeDocument/2006/relationships/slideLayout" Target="../slideLayouts/slideLayout198.xml"/><Relationship Id="rId173" Type="http://schemas.openxmlformats.org/officeDocument/2006/relationships/tags" Target="../tags/tag7.xml"/><Relationship Id="rId1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102.xml"/><Relationship Id="rId77" Type="http://schemas.openxmlformats.org/officeDocument/2006/relationships/slideLayout" Target="../slideLayouts/slideLayout123.xml"/><Relationship Id="rId100" Type="http://schemas.openxmlformats.org/officeDocument/2006/relationships/slideLayout" Target="../slideLayouts/slideLayout146.xml"/><Relationship Id="rId105" Type="http://schemas.openxmlformats.org/officeDocument/2006/relationships/slideLayout" Target="../slideLayouts/slideLayout151.xml"/><Relationship Id="rId126" Type="http://schemas.openxmlformats.org/officeDocument/2006/relationships/slideLayout" Target="../slideLayouts/slideLayout172.xml"/><Relationship Id="rId147" Type="http://schemas.openxmlformats.org/officeDocument/2006/relationships/slideLayout" Target="../slideLayouts/slideLayout193.xml"/><Relationship Id="rId168" Type="http://schemas.openxmlformats.org/officeDocument/2006/relationships/tags" Target="../tags/tag2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72" Type="http://schemas.openxmlformats.org/officeDocument/2006/relationships/slideLayout" Target="../slideLayouts/slideLayout118.xml"/><Relationship Id="rId93" Type="http://schemas.openxmlformats.org/officeDocument/2006/relationships/slideLayout" Target="../slideLayouts/slideLayout139.xml"/><Relationship Id="rId98" Type="http://schemas.openxmlformats.org/officeDocument/2006/relationships/slideLayout" Target="../slideLayouts/slideLayout144.xml"/><Relationship Id="rId121" Type="http://schemas.openxmlformats.org/officeDocument/2006/relationships/slideLayout" Target="../slideLayouts/slideLayout167.xml"/><Relationship Id="rId142" Type="http://schemas.openxmlformats.org/officeDocument/2006/relationships/slideLayout" Target="../slideLayouts/slideLayout188.xml"/><Relationship Id="rId163" Type="http://schemas.openxmlformats.org/officeDocument/2006/relationships/slideLayout" Target="../slideLayouts/slideLayout209.xml"/><Relationship Id="rId184" Type="http://schemas.openxmlformats.org/officeDocument/2006/relationships/tags" Target="../tags/tag18.xml"/><Relationship Id="rId189" Type="http://schemas.openxmlformats.org/officeDocument/2006/relationships/image" Target="../media/image16.emf"/><Relationship Id="rId3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113.xml"/><Relationship Id="rId116" Type="http://schemas.openxmlformats.org/officeDocument/2006/relationships/slideLayout" Target="../slideLayouts/slideLayout162.xml"/><Relationship Id="rId137" Type="http://schemas.openxmlformats.org/officeDocument/2006/relationships/slideLayout" Target="../slideLayouts/slideLayout183.xml"/><Relationship Id="rId158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62" Type="http://schemas.openxmlformats.org/officeDocument/2006/relationships/slideLayout" Target="../slideLayouts/slideLayout108.xml"/><Relationship Id="rId83" Type="http://schemas.openxmlformats.org/officeDocument/2006/relationships/slideLayout" Target="../slideLayouts/slideLayout129.xml"/><Relationship Id="rId88" Type="http://schemas.openxmlformats.org/officeDocument/2006/relationships/slideLayout" Target="../slideLayouts/slideLayout134.xml"/><Relationship Id="rId111" Type="http://schemas.openxmlformats.org/officeDocument/2006/relationships/slideLayout" Target="../slideLayouts/slideLayout157.xml"/><Relationship Id="rId132" Type="http://schemas.openxmlformats.org/officeDocument/2006/relationships/slideLayout" Target="../slideLayouts/slideLayout178.xml"/><Relationship Id="rId153" Type="http://schemas.openxmlformats.org/officeDocument/2006/relationships/slideLayout" Target="../slideLayouts/slideLayout199.xml"/><Relationship Id="rId174" Type="http://schemas.openxmlformats.org/officeDocument/2006/relationships/tags" Target="../tags/tag8.xml"/><Relationship Id="rId179" Type="http://schemas.openxmlformats.org/officeDocument/2006/relationships/tags" Target="../tags/tag13.xml"/><Relationship Id="rId15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103.xml"/><Relationship Id="rId106" Type="http://schemas.openxmlformats.org/officeDocument/2006/relationships/slideLayout" Target="../slideLayouts/slideLayout152.xml"/><Relationship Id="rId127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98.xml"/><Relationship Id="rId73" Type="http://schemas.openxmlformats.org/officeDocument/2006/relationships/slideLayout" Target="../slideLayouts/slideLayout119.xml"/><Relationship Id="rId78" Type="http://schemas.openxmlformats.org/officeDocument/2006/relationships/slideLayout" Target="../slideLayouts/slideLayout124.xml"/><Relationship Id="rId94" Type="http://schemas.openxmlformats.org/officeDocument/2006/relationships/slideLayout" Target="../slideLayouts/slideLayout140.xml"/><Relationship Id="rId99" Type="http://schemas.openxmlformats.org/officeDocument/2006/relationships/slideLayout" Target="../slideLayouts/slideLayout145.xml"/><Relationship Id="rId101" Type="http://schemas.openxmlformats.org/officeDocument/2006/relationships/slideLayout" Target="../slideLayouts/slideLayout147.xml"/><Relationship Id="rId122" Type="http://schemas.openxmlformats.org/officeDocument/2006/relationships/slideLayout" Target="../slideLayouts/slideLayout168.xml"/><Relationship Id="rId143" Type="http://schemas.openxmlformats.org/officeDocument/2006/relationships/slideLayout" Target="../slideLayouts/slideLayout189.xml"/><Relationship Id="rId148" Type="http://schemas.openxmlformats.org/officeDocument/2006/relationships/slideLayout" Target="../slideLayouts/slideLayout194.xml"/><Relationship Id="rId164" Type="http://schemas.openxmlformats.org/officeDocument/2006/relationships/slideLayout" Target="../slideLayouts/slideLayout210.xml"/><Relationship Id="rId169" Type="http://schemas.openxmlformats.org/officeDocument/2006/relationships/tags" Target="../tags/tag3.xml"/><Relationship Id="rId185" Type="http://schemas.openxmlformats.org/officeDocument/2006/relationships/tags" Target="../tags/tag1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80" Type="http://schemas.openxmlformats.org/officeDocument/2006/relationships/tags" Target="../tags/tag14.xml"/><Relationship Id="rId26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93.xml"/><Relationship Id="rId68" Type="http://schemas.openxmlformats.org/officeDocument/2006/relationships/slideLayout" Target="../slideLayouts/slideLayout114.xml"/><Relationship Id="rId89" Type="http://schemas.openxmlformats.org/officeDocument/2006/relationships/slideLayout" Target="../slideLayouts/slideLayout135.xml"/><Relationship Id="rId112" Type="http://schemas.openxmlformats.org/officeDocument/2006/relationships/slideLayout" Target="../slideLayouts/slideLayout158.xml"/><Relationship Id="rId133" Type="http://schemas.openxmlformats.org/officeDocument/2006/relationships/slideLayout" Target="../slideLayouts/slideLayout179.xml"/><Relationship Id="rId154" Type="http://schemas.openxmlformats.org/officeDocument/2006/relationships/slideLayout" Target="../slideLayouts/slideLayout200.xml"/><Relationship Id="rId175" Type="http://schemas.openxmlformats.org/officeDocument/2006/relationships/tags" Target="../tags/tag9.xml"/><Relationship Id="rId16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83.xml"/><Relationship Id="rId58" Type="http://schemas.openxmlformats.org/officeDocument/2006/relationships/slideLayout" Target="../slideLayouts/slideLayout104.xml"/><Relationship Id="rId79" Type="http://schemas.openxmlformats.org/officeDocument/2006/relationships/slideLayout" Target="../slideLayouts/slideLayout125.xml"/><Relationship Id="rId102" Type="http://schemas.openxmlformats.org/officeDocument/2006/relationships/slideLayout" Target="../slideLayouts/slideLayout148.xml"/><Relationship Id="rId123" Type="http://schemas.openxmlformats.org/officeDocument/2006/relationships/slideLayout" Target="../slideLayouts/slideLayout169.xml"/><Relationship Id="rId144" Type="http://schemas.openxmlformats.org/officeDocument/2006/relationships/slideLayout" Target="../slideLayouts/slideLayout190.xml"/><Relationship Id="rId90" Type="http://schemas.openxmlformats.org/officeDocument/2006/relationships/slideLayout" Target="../slideLayouts/slideLayout136.xml"/><Relationship Id="rId165" Type="http://schemas.openxmlformats.org/officeDocument/2006/relationships/slideLayout" Target="../slideLayouts/slideLayout211.xml"/><Relationship Id="rId186" Type="http://schemas.openxmlformats.org/officeDocument/2006/relationships/tags" Target="../tags/tag20.xml"/><Relationship Id="rId27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94.xml"/><Relationship Id="rId69" Type="http://schemas.openxmlformats.org/officeDocument/2006/relationships/slideLayout" Target="../slideLayouts/slideLayout115.xml"/><Relationship Id="rId113" Type="http://schemas.openxmlformats.org/officeDocument/2006/relationships/slideLayout" Target="../slideLayouts/slideLayout159.xml"/><Relationship Id="rId134" Type="http://schemas.openxmlformats.org/officeDocument/2006/relationships/slideLayout" Target="../slideLayouts/slideLayout180.xml"/><Relationship Id="rId80" Type="http://schemas.openxmlformats.org/officeDocument/2006/relationships/slideLayout" Target="../slideLayouts/slideLayout126.xml"/><Relationship Id="rId155" Type="http://schemas.openxmlformats.org/officeDocument/2006/relationships/slideLayout" Target="../slideLayouts/slideLayout201.xml"/><Relationship Id="rId176" Type="http://schemas.openxmlformats.org/officeDocument/2006/relationships/tags" Target="../tags/tag10.xml"/><Relationship Id="rId17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84.xml"/><Relationship Id="rId59" Type="http://schemas.openxmlformats.org/officeDocument/2006/relationships/slideLayout" Target="../slideLayouts/slideLayout105.xml"/><Relationship Id="rId103" Type="http://schemas.openxmlformats.org/officeDocument/2006/relationships/slideLayout" Target="../slideLayouts/slideLayout149.xml"/><Relationship Id="rId124" Type="http://schemas.openxmlformats.org/officeDocument/2006/relationships/slideLayout" Target="../slideLayouts/slideLayout170.xml"/><Relationship Id="rId70" Type="http://schemas.openxmlformats.org/officeDocument/2006/relationships/slideLayout" Target="../slideLayouts/slideLayout116.xml"/><Relationship Id="rId91" Type="http://schemas.openxmlformats.org/officeDocument/2006/relationships/slideLayout" Target="../slideLayouts/slideLayout137.xml"/><Relationship Id="rId145" Type="http://schemas.openxmlformats.org/officeDocument/2006/relationships/slideLayout" Target="../slideLayouts/slideLayout191.xml"/><Relationship Id="rId166" Type="http://schemas.openxmlformats.org/officeDocument/2006/relationships/theme" Target="../theme/theme2.xml"/><Relationship Id="rId187" Type="http://schemas.openxmlformats.org/officeDocument/2006/relationships/tags" Target="../tags/tag21.xml"/><Relationship Id="rId1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74.xml"/><Relationship Id="rId49" Type="http://schemas.openxmlformats.org/officeDocument/2006/relationships/slideLayout" Target="../slideLayouts/slideLayout95.xml"/><Relationship Id="rId114" Type="http://schemas.openxmlformats.org/officeDocument/2006/relationships/slideLayout" Target="../slideLayouts/slideLayout160.xml"/><Relationship Id="rId60" Type="http://schemas.openxmlformats.org/officeDocument/2006/relationships/slideLayout" Target="../slideLayouts/slideLayout106.xml"/><Relationship Id="rId81" Type="http://schemas.openxmlformats.org/officeDocument/2006/relationships/slideLayout" Target="../slideLayouts/slideLayout127.xml"/><Relationship Id="rId135" Type="http://schemas.openxmlformats.org/officeDocument/2006/relationships/slideLayout" Target="../slideLayouts/slideLayout181.xml"/><Relationship Id="rId156" Type="http://schemas.openxmlformats.org/officeDocument/2006/relationships/slideLayout" Target="../slideLayouts/slideLayout202.xml"/><Relationship Id="rId177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slideLayout" Target="../slideLayouts/slideLayout237.xml"/><Relationship Id="rId39" Type="http://schemas.openxmlformats.org/officeDocument/2006/relationships/slideLayout" Target="../slideLayouts/slideLayout250.xml"/><Relationship Id="rId21" Type="http://schemas.openxmlformats.org/officeDocument/2006/relationships/slideLayout" Target="../slideLayouts/slideLayout232.xml"/><Relationship Id="rId34" Type="http://schemas.openxmlformats.org/officeDocument/2006/relationships/slideLayout" Target="../slideLayouts/slideLayout245.xml"/><Relationship Id="rId42" Type="http://schemas.openxmlformats.org/officeDocument/2006/relationships/slideLayout" Target="../slideLayouts/slideLayout253.xml"/><Relationship Id="rId47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35.xml"/><Relationship Id="rId32" Type="http://schemas.openxmlformats.org/officeDocument/2006/relationships/slideLayout" Target="../slideLayouts/slideLayout243.xml"/><Relationship Id="rId37" Type="http://schemas.openxmlformats.org/officeDocument/2006/relationships/slideLayout" Target="../slideLayouts/slideLayout248.xml"/><Relationship Id="rId40" Type="http://schemas.openxmlformats.org/officeDocument/2006/relationships/slideLayout" Target="../slideLayouts/slideLayout251.xml"/><Relationship Id="rId45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9.xml"/><Relationship Id="rId36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31" Type="http://schemas.openxmlformats.org/officeDocument/2006/relationships/slideLayout" Target="../slideLayouts/slideLayout242.xml"/><Relationship Id="rId44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8.xml"/><Relationship Id="rId30" Type="http://schemas.openxmlformats.org/officeDocument/2006/relationships/slideLayout" Target="../slideLayouts/slideLayout241.xml"/><Relationship Id="rId35" Type="http://schemas.openxmlformats.org/officeDocument/2006/relationships/slideLayout" Target="../slideLayouts/slideLayout246.xml"/><Relationship Id="rId43" Type="http://schemas.openxmlformats.org/officeDocument/2006/relationships/slideLayout" Target="../slideLayouts/slideLayout254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slideLayout" Target="../slideLayouts/slideLayout236.xml"/><Relationship Id="rId33" Type="http://schemas.openxmlformats.org/officeDocument/2006/relationships/slideLayout" Target="../slideLayouts/slideLayout244.xml"/><Relationship Id="rId38" Type="http://schemas.openxmlformats.org/officeDocument/2006/relationships/slideLayout" Target="../slideLayouts/slideLayout249.xml"/><Relationship Id="rId4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31.xml"/><Relationship Id="rId41" Type="http://schemas.openxmlformats.org/officeDocument/2006/relationships/slideLayout" Target="../slideLayouts/slideLayout25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6.xml"/><Relationship Id="rId26" Type="http://schemas.openxmlformats.org/officeDocument/2006/relationships/slideLayout" Target="../slideLayouts/slideLayout284.xml"/><Relationship Id="rId39" Type="http://schemas.openxmlformats.org/officeDocument/2006/relationships/slideLayout" Target="../slideLayouts/slideLayout297.xml"/><Relationship Id="rId21" Type="http://schemas.openxmlformats.org/officeDocument/2006/relationships/slideLayout" Target="../slideLayouts/slideLayout279.xml"/><Relationship Id="rId34" Type="http://schemas.openxmlformats.org/officeDocument/2006/relationships/slideLayout" Target="../slideLayouts/slideLayout292.xml"/><Relationship Id="rId42" Type="http://schemas.openxmlformats.org/officeDocument/2006/relationships/slideLayout" Target="../slideLayouts/slideLayout300.xml"/><Relationship Id="rId47" Type="http://schemas.openxmlformats.org/officeDocument/2006/relationships/slideLayout" Target="../slideLayouts/slideLayout305.xml"/><Relationship Id="rId50" Type="http://schemas.openxmlformats.org/officeDocument/2006/relationships/slideLayout" Target="../slideLayouts/slideLayout308.xml"/><Relationship Id="rId55" Type="http://schemas.openxmlformats.org/officeDocument/2006/relationships/tags" Target="../tags/tag730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9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290.xml"/><Relationship Id="rId37" Type="http://schemas.openxmlformats.org/officeDocument/2006/relationships/slideLayout" Target="../slideLayouts/slideLayout295.xml"/><Relationship Id="rId40" Type="http://schemas.openxmlformats.org/officeDocument/2006/relationships/slideLayout" Target="../slideLayouts/slideLayout298.xml"/><Relationship Id="rId45" Type="http://schemas.openxmlformats.org/officeDocument/2006/relationships/slideLayout" Target="../slideLayouts/slideLayout303.xml"/><Relationship Id="rId53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85.xml"/><Relationship Id="rId30" Type="http://schemas.openxmlformats.org/officeDocument/2006/relationships/slideLayout" Target="../slideLayouts/slideLayout288.xml"/><Relationship Id="rId35" Type="http://schemas.openxmlformats.org/officeDocument/2006/relationships/slideLayout" Target="../slideLayouts/slideLayout293.xml"/><Relationship Id="rId43" Type="http://schemas.openxmlformats.org/officeDocument/2006/relationships/slideLayout" Target="../slideLayouts/slideLayout301.xml"/><Relationship Id="rId48" Type="http://schemas.openxmlformats.org/officeDocument/2006/relationships/slideLayout" Target="../slideLayouts/slideLayout306.xml"/><Relationship Id="rId56" Type="http://schemas.openxmlformats.org/officeDocument/2006/relationships/oleObject" Target="../embeddings/oleObject167.bin"/><Relationship Id="rId8" Type="http://schemas.openxmlformats.org/officeDocument/2006/relationships/slideLayout" Target="../slideLayouts/slideLayout266.xml"/><Relationship Id="rId51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83.xml"/><Relationship Id="rId33" Type="http://schemas.openxmlformats.org/officeDocument/2006/relationships/slideLayout" Target="../slideLayouts/slideLayout291.xml"/><Relationship Id="rId38" Type="http://schemas.openxmlformats.org/officeDocument/2006/relationships/slideLayout" Target="../slideLayouts/slideLayout296.xml"/><Relationship Id="rId4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278.xml"/><Relationship Id="rId41" Type="http://schemas.openxmlformats.org/officeDocument/2006/relationships/slideLayout" Target="../slideLayouts/slideLayout299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81.xml"/><Relationship Id="rId28" Type="http://schemas.openxmlformats.org/officeDocument/2006/relationships/slideLayout" Target="../slideLayouts/slideLayout286.xml"/><Relationship Id="rId36" Type="http://schemas.openxmlformats.org/officeDocument/2006/relationships/slideLayout" Target="../slideLayouts/slideLayout294.xml"/><Relationship Id="rId49" Type="http://schemas.openxmlformats.org/officeDocument/2006/relationships/slideLayout" Target="../slideLayouts/slideLayout307.xml"/><Relationship Id="rId57" Type="http://schemas.openxmlformats.org/officeDocument/2006/relationships/image" Target="../media/image32.emf"/><Relationship Id="rId10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9.xml"/><Relationship Id="rId44" Type="http://schemas.openxmlformats.org/officeDocument/2006/relationships/slideLayout" Target="../slideLayouts/slideLayout302.xml"/><Relationship Id="rId52" Type="http://schemas.openxmlformats.org/officeDocument/2006/relationships/slideLayout" Target="../slideLayouts/slideLayout3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Gavi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  <p:sldLayoutId id="2147484017" r:id="rId31"/>
    <p:sldLayoutId id="2147484018" r:id="rId32"/>
    <p:sldLayoutId id="2147484019" r:id="rId33"/>
    <p:sldLayoutId id="2147484020" r:id="rId34"/>
    <p:sldLayoutId id="2147484021" r:id="rId35"/>
    <p:sldLayoutId id="2147484022" r:id="rId36"/>
    <p:sldLayoutId id="2147484023" r:id="rId37"/>
    <p:sldLayoutId id="2147484024" r:id="rId38"/>
    <p:sldLayoutId id="2147484025" r:id="rId39"/>
    <p:sldLayoutId id="2147484026" r:id="rId40"/>
    <p:sldLayoutId id="2147484027" r:id="rId41"/>
    <p:sldLayoutId id="2147484028" r:id="rId42"/>
    <p:sldLayoutId id="2147484029" r:id="rId43"/>
    <p:sldLayoutId id="2147484030" r:id="rId44"/>
    <p:sldLayoutId id="2147484031" r:id="rId45"/>
    <p:sldLayoutId id="2147484032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7"/>
            </p:custDataLst>
            <p:extLst>
              <p:ext uri="{D42A27DB-BD31-4B8C-83A1-F6EECF244321}">
                <p14:modId xmlns:p14="http://schemas.microsoft.com/office/powerpoint/2010/main" val="2316919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8" imgW="413" imgH="416" progId="TCLayout.ActiveDocument.1">
                  <p:embed/>
                </p:oleObj>
              </mc:Choice>
              <mc:Fallback>
                <p:oleObj name="think-cell Slide" r:id="rId18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6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69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70"/>
            </p:custDataLst>
          </p:nvPr>
        </p:nvSpPr>
        <p:spPr>
          <a:xfrm>
            <a:off x="554736" y="1976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3235"/>
              <a:ext cx="11082528" cy="482468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90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71"/>
            </p:custDataLst>
          </p:nvPr>
        </p:nvSpPr>
        <p:spPr>
          <a:xfrm>
            <a:off x="5987738" y="1872797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Above Chart Exhibit Title</a:t>
            </a:r>
          </a:p>
          <a:p>
            <a:pPr lvl="0"/>
            <a:r>
              <a:rPr lang="en-US" b="0">
                <a:latin typeface="+mn-lt"/>
                <a:ea typeface="+mn-ea"/>
                <a:cs typeface="+mn-cs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1872797"/>
            <a:ext cx="11082528" cy="16312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02554E5-F124-4BE6-A938-5466B27EEA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CEE6DB68-2DAA-4E75-A4FB-B516116DB3C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754DDF-C63C-4248-AC3D-45C182524B5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9886DF4-DD3E-43D5-9864-2A2BC0616D1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5B110060-5E69-4634-973F-ED6AF02A8B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A5842F53-F9C3-4E5A-9778-7B4054EBD6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72EA63FA-FE11-4A99-A68C-855D137252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95EF70E-BD62-4CF1-994F-3618D22DBDD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D795E26E-87CE-4D50-B9D8-767FFAEC967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908F05FD-ED3E-4BF0-8391-02CD4F90050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39906D3E-93D3-4FD5-AB5F-0C22E3781CA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35D69CAE-F33C-476C-B254-909EA95E89F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09D790D-7056-424F-A8DA-5C868D0B35E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259D1037-7873-4435-BBB9-6E249A6F2976}"/>
                </a:ext>
              </a:extLst>
            </p:cNvPr>
            <p:cNvGrpSpPr>
              <a:grpSpLocks noChangeAspect="1"/>
            </p:cNvGrpSpPr>
            <p:nvPr>
              <p:custDataLst>
                <p:tags r:id="rId17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ED72A14-997E-43A1-8277-64E43B8C35F3}"/>
                  </a:ext>
                </a:extLst>
              </p:cNvPr>
              <p:cNvSpPr/>
              <p:nvPr>
                <p:custDataLst>
                  <p:tags r:id="rId18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9B15371-13C6-4FC5-A65B-0EDE237980EC}"/>
                  </a:ext>
                </a:extLst>
              </p:cNvPr>
              <p:cNvSpPr/>
              <p:nvPr>
                <p:custDataLst>
                  <p:tags r:id="rId18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5B25FABC-A1CB-4179-93E5-2B0E2705BFF1}"/>
                </a:ext>
              </a:extLst>
            </p:cNvPr>
            <p:cNvGrpSpPr>
              <a:grpSpLocks noChangeAspect="1"/>
            </p:cNvGrpSpPr>
            <p:nvPr>
              <p:custDataLst>
                <p:tags r:id="rId17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E5B7F2A-8FB0-41B4-8C1B-EA8A313794A0}"/>
                  </a:ext>
                </a:extLst>
              </p:cNvPr>
              <p:cNvSpPr/>
              <p:nvPr>
                <p:custDataLst>
                  <p:tags r:id="rId18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D743921E-6D1E-4571-B683-6DAA333BDEC0}"/>
                  </a:ext>
                </a:extLst>
              </p:cNvPr>
              <p:cNvSpPr/>
              <p:nvPr>
                <p:custDataLst>
                  <p:tags r:id="rId18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EFE8AD28-8704-4A66-90FB-0D38F38CA97A}"/>
                </a:ext>
              </a:extLst>
            </p:cNvPr>
            <p:cNvGrpSpPr>
              <a:grpSpLocks noChangeAspect="1"/>
            </p:cNvGrpSpPr>
            <p:nvPr>
              <p:custDataLst>
                <p:tags r:id="rId17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FF5ED0A-DB5E-486D-948E-C524BDCBA3FF}"/>
                  </a:ext>
                </a:extLst>
              </p:cNvPr>
              <p:cNvSpPr/>
              <p:nvPr>
                <p:custDataLst>
                  <p:tags r:id="rId18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03D44525-7618-42C3-A26B-9CC5DF2D2566}"/>
                  </a:ext>
                </a:extLst>
              </p:cNvPr>
              <p:cNvSpPr/>
              <p:nvPr>
                <p:custDataLst>
                  <p:tags r:id="rId18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5A294A2-58B5-4E0F-A069-8841C3D7E9E3}"/>
                </a:ext>
              </a:extLst>
            </p:cNvPr>
            <p:cNvGrpSpPr>
              <a:grpSpLocks noChangeAspect="1"/>
            </p:cNvGrpSpPr>
            <p:nvPr>
              <p:custDataLst>
                <p:tags r:id="rId17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32E0E44-FAA6-4DC8-BBFA-E67911DFBAD7}"/>
                  </a:ext>
                </a:extLst>
              </p:cNvPr>
              <p:cNvSpPr/>
              <p:nvPr>
                <p:custDataLst>
                  <p:tags r:id="rId18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E447D4-D1F3-48FC-A5DF-CC5107A778A6}"/>
                  </a:ext>
                </a:extLst>
              </p:cNvPr>
              <p:cNvSpPr/>
              <p:nvPr>
                <p:custDataLst>
                  <p:tags r:id="rId18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DC9BA04-93EE-4E6C-A59A-D77D8E3E66EF}"/>
                </a:ext>
              </a:extLst>
            </p:cNvPr>
            <p:cNvGrpSpPr>
              <a:grpSpLocks noChangeAspect="1"/>
            </p:cNvGrpSpPr>
            <p:nvPr>
              <p:custDataLst>
                <p:tags r:id="rId17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99225C-33E4-450B-9E02-9EAE60978205}"/>
                  </a:ext>
                </a:extLst>
              </p:cNvPr>
              <p:cNvSpPr/>
              <p:nvPr>
                <p:custDataLst>
                  <p:tags r:id="rId17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044D8867-620D-4691-A0DD-79E16FC985B3}"/>
                  </a:ext>
                </a:extLst>
              </p:cNvPr>
              <p:cNvSpPr/>
              <p:nvPr>
                <p:custDataLst>
                  <p:tags r:id="rId17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0E654AE-5F79-4BF0-8FB5-7F13C251CAAD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9DA215AB-9F91-423A-93B2-0C935900AD9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E73033B1-9970-4145-B36A-4ADB5EA17FD3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BF00C76-B394-4C0D-B57E-83F32D114FA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30948E3-0246-4F0C-B58A-498D999088C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D801A43-CDAA-4DE6-95F8-A05BCF4CDA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1A78357B-86E2-4C37-8D1D-92F48BB78A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85737C2C-6F82-42F9-8CBB-E747145B866E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A03EBFC-AC29-4924-8142-8B62E83E58D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F950371F-39A1-4467-977F-0ED0F9F75DF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E95AA835-DC23-4AEB-914C-A6D459337EA1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17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  <p:sldLayoutId id="2147483872" r:id="rId51"/>
    <p:sldLayoutId id="2147483873" r:id="rId52"/>
    <p:sldLayoutId id="2147483874" r:id="rId53"/>
    <p:sldLayoutId id="2147483875" r:id="rId54"/>
    <p:sldLayoutId id="2147483876" r:id="rId55"/>
    <p:sldLayoutId id="2147483877" r:id="rId56"/>
    <p:sldLayoutId id="2147483878" r:id="rId57"/>
    <p:sldLayoutId id="2147483879" r:id="rId58"/>
    <p:sldLayoutId id="2147483880" r:id="rId59"/>
    <p:sldLayoutId id="2147483881" r:id="rId60"/>
    <p:sldLayoutId id="2147483882" r:id="rId61"/>
    <p:sldLayoutId id="2147483883" r:id="rId62"/>
    <p:sldLayoutId id="2147483884" r:id="rId63"/>
    <p:sldLayoutId id="2147483885" r:id="rId64"/>
    <p:sldLayoutId id="2147483886" r:id="rId65"/>
    <p:sldLayoutId id="2147483887" r:id="rId66"/>
    <p:sldLayoutId id="2147483888" r:id="rId67"/>
    <p:sldLayoutId id="2147483889" r:id="rId68"/>
    <p:sldLayoutId id="2147483890" r:id="rId69"/>
    <p:sldLayoutId id="2147483891" r:id="rId70"/>
    <p:sldLayoutId id="2147483892" r:id="rId71"/>
    <p:sldLayoutId id="2147483893" r:id="rId72"/>
    <p:sldLayoutId id="2147483894" r:id="rId73"/>
    <p:sldLayoutId id="2147483895" r:id="rId74"/>
    <p:sldLayoutId id="2147483896" r:id="rId75"/>
    <p:sldLayoutId id="2147483897" r:id="rId76"/>
    <p:sldLayoutId id="2147483898" r:id="rId77"/>
    <p:sldLayoutId id="2147483899" r:id="rId78"/>
    <p:sldLayoutId id="2147483900" r:id="rId79"/>
    <p:sldLayoutId id="2147483901" r:id="rId80"/>
    <p:sldLayoutId id="2147483902" r:id="rId81"/>
    <p:sldLayoutId id="2147483903" r:id="rId82"/>
    <p:sldLayoutId id="2147483904" r:id="rId83"/>
    <p:sldLayoutId id="2147483905" r:id="rId84"/>
    <p:sldLayoutId id="2147483906" r:id="rId85"/>
    <p:sldLayoutId id="2147483907" r:id="rId86"/>
    <p:sldLayoutId id="2147483908" r:id="rId87"/>
    <p:sldLayoutId id="2147483909" r:id="rId88"/>
    <p:sldLayoutId id="2147483910" r:id="rId89"/>
    <p:sldLayoutId id="2147483911" r:id="rId90"/>
    <p:sldLayoutId id="2147483912" r:id="rId91"/>
    <p:sldLayoutId id="2147483913" r:id="rId92"/>
    <p:sldLayoutId id="2147483914" r:id="rId93"/>
    <p:sldLayoutId id="2147483915" r:id="rId94"/>
    <p:sldLayoutId id="2147483916" r:id="rId95"/>
    <p:sldLayoutId id="2147483917" r:id="rId96"/>
    <p:sldLayoutId id="2147483918" r:id="rId97"/>
    <p:sldLayoutId id="2147483919" r:id="rId98"/>
    <p:sldLayoutId id="2147483920" r:id="rId99"/>
    <p:sldLayoutId id="2147483921" r:id="rId100"/>
    <p:sldLayoutId id="2147483922" r:id="rId101"/>
    <p:sldLayoutId id="2147483923" r:id="rId102"/>
    <p:sldLayoutId id="2147483924" r:id="rId103"/>
    <p:sldLayoutId id="2147483925" r:id="rId104"/>
    <p:sldLayoutId id="2147483926" r:id="rId105"/>
    <p:sldLayoutId id="2147483927" r:id="rId106"/>
    <p:sldLayoutId id="2147483928" r:id="rId107"/>
    <p:sldLayoutId id="2147483929" r:id="rId108"/>
    <p:sldLayoutId id="2147483930" r:id="rId109"/>
    <p:sldLayoutId id="2147483931" r:id="rId110"/>
    <p:sldLayoutId id="2147483932" r:id="rId111"/>
    <p:sldLayoutId id="2147483933" r:id="rId112"/>
    <p:sldLayoutId id="2147483934" r:id="rId113"/>
    <p:sldLayoutId id="2147483935" r:id="rId114"/>
    <p:sldLayoutId id="2147483936" r:id="rId115"/>
    <p:sldLayoutId id="2147483937" r:id="rId116"/>
    <p:sldLayoutId id="2147483938" r:id="rId117"/>
    <p:sldLayoutId id="2147483939" r:id="rId118"/>
    <p:sldLayoutId id="2147483940" r:id="rId119"/>
    <p:sldLayoutId id="2147483941" r:id="rId120"/>
    <p:sldLayoutId id="2147483942" r:id="rId121"/>
    <p:sldLayoutId id="2147483943" r:id="rId122"/>
    <p:sldLayoutId id="2147483944" r:id="rId123"/>
    <p:sldLayoutId id="2147483945" r:id="rId124"/>
    <p:sldLayoutId id="2147483946" r:id="rId125"/>
    <p:sldLayoutId id="2147483947" r:id="rId126"/>
    <p:sldLayoutId id="2147483948" r:id="rId127"/>
    <p:sldLayoutId id="2147483949" r:id="rId128"/>
    <p:sldLayoutId id="2147483950" r:id="rId129"/>
    <p:sldLayoutId id="2147483951" r:id="rId130"/>
    <p:sldLayoutId id="2147483952" r:id="rId131"/>
    <p:sldLayoutId id="2147483953" r:id="rId132"/>
    <p:sldLayoutId id="2147483954" r:id="rId133"/>
    <p:sldLayoutId id="2147483955" r:id="rId134"/>
    <p:sldLayoutId id="2147483956" r:id="rId135"/>
    <p:sldLayoutId id="2147483957" r:id="rId136"/>
    <p:sldLayoutId id="2147483958" r:id="rId137"/>
    <p:sldLayoutId id="2147483959" r:id="rId138"/>
    <p:sldLayoutId id="2147483960" r:id="rId139"/>
    <p:sldLayoutId id="2147483961" r:id="rId140"/>
    <p:sldLayoutId id="2147483962" r:id="rId141"/>
    <p:sldLayoutId id="2147483963" r:id="rId142"/>
    <p:sldLayoutId id="2147483964" r:id="rId143"/>
    <p:sldLayoutId id="2147483965" r:id="rId144"/>
    <p:sldLayoutId id="2147483966" r:id="rId145"/>
    <p:sldLayoutId id="2147483967" r:id="rId146"/>
    <p:sldLayoutId id="2147483968" r:id="rId147"/>
    <p:sldLayoutId id="2147483969" r:id="rId148"/>
    <p:sldLayoutId id="2147483970" r:id="rId149"/>
    <p:sldLayoutId id="2147483971" r:id="rId150"/>
    <p:sldLayoutId id="2147483972" r:id="rId151"/>
    <p:sldLayoutId id="2147483973" r:id="rId152"/>
    <p:sldLayoutId id="2147483974" r:id="rId153"/>
    <p:sldLayoutId id="2147483975" r:id="rId154"/>
    <p:sldLayoutId id="2147483976" r:id="rId155"/>
    <p:sldLayoutId id="2147483977" r:id="rId156"/>
    <p:sldLayoutId id="2147483978" r:id="rId157"/>
    <p:sldLayoutId id="2147483979" r:id="rId158"/>
    <p:sldLayoutId id="2147483980" r:id="rId159"/>
    <p:sldLayoutId id="2147483981" r:id="rId160"/>
    <p:sldLayoutId id="2147483982" r:id="rId161"/>
    <p:sldLayoutId id="2147483983" r:id="rId162"/>
    <p:sldLayoutId id="2147483984" r:id="rId163"/>
    <p:sldLayoutId id="2147483985" r:id="rId164"/>
    <p:sldLayoutId id="2147483986" r:id="rId16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  <p:sldLayoutId id="2147484081" r:id="rId24"/>
    <p:sldLayoutId id="2147484082" r:id="rId25"/>
    <p:sldLayoutId id="2147484083" r:id="rId26"/>
    <p:sldLayoutId id="2147484084" r:id="rId27"/>
    <p:sldLayoutId id="2147484085" r:id="rId28"/>
    <p:sldLayoutId id="2147484086" r:id="rId29"/>
    <p:sldLayoutId id="2147484087" r:id="rId30"/>
    <p:sldLayoutId id="2147484088" r:id="rId31"/>
    <p:sldLayoutId id="2147484089" r:id="rId32"/>
    <p:sldLayoutId id="2147484090" r:id="rId33"/>
    <p:sldLayoutId id="2147484091" r:id="rId34"/>
    <p:sldLayoutId id="2147484092" r:id="rId35"/>
    <p:sldLayoutId id="2147484093" r:id="rId36"/>
    <p:sldLayoutId id="2147484094" r:id="rId37"/>
    <p:sldLayoutId id="2147484095" r:id="rId38"/>
    <p:sldLayoutId id="2147484096" r:id="rId39"/>
    <p:sldLayoutId id="2147484097" r:id="rId40"/>
    <p:sldLayoutId id="2147484098" r:id="rId41"/>
    <p:sldLayoutId id="2147484099" r:id="rId42"/>
    <p:sldLayoutId id="2147484100" r:id="rId43"/>
    <p:sldLayoutId id="2147484101" r:id="rId44"/>
    <p:sldLayoutId id="2147484102" r:id="rId45"/>
    <p:sldLayoutId id="2147484103" r:id="rId46"/>
    <p:sldLayoutId id="214748410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00DCFBB-43DB-0686-A46C-A6C9F5D4F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183009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415" imgH="416" progId="TCLayout.ActiveDocument.1">
                  <p:embed/>
                </p:oleObj>
              </mc:Choice>
              <mc:Fallback>
                <p:oleObj name="think-cell Slide" r:id="rId56" imgW="415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00DCFBB-43DB-0686-A46C-A6C9F5D4F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  <p:sldLayoutId id="2147484127" r:id="rId21"/>
    <p:sldLayoutId id="2147484128" r:id="rId22"/>
    <p:sldLayoutId id="2147484129" r:id="rId23"/>
    <p:sldLayoutId id="2147484130" r:id="rId24"/>
    <p:sldLayoutId id="2147484131" r:id="rId25"/>
    <p:sldLayoutId id="2147484132" r:id="rId26"/>
    <p:sldLayoutId id="2147484133" r:id="rId27"/>
    <p:sldLayoutId id="2147484134" r:id="rId28"/>
    <p:sldLayoutId id="2147484135" r:id="rId29"/>
    <p:sldLayoutId id="2147484136" r:id="rId30"/>
    <p:sldLayoutId id="2147484137" r:id="rId31"/>
    <p:sldLayoutId id="2147484138" r:id="rId32"/>
    <p:sldLayoutId id="2147484139" r:id="rId33"/>
    <p:sldLayoutId id="2147484140" r:id="rId34"/>
    <p:sldLayoutId id="2147484141" r:id="rId35"/>
    <p:sldLayoutId id="2147484142" r:id="rId36"/>
    <p:sldLayoutId id="2147484143" r:id="rId37"/>
    <p:sldLayoutId id="2147484144" r:id="rId38"/>
    <p:sldLayoutId id="2147484145" r:id="rId39"/>
    <p:sldLayoutId id="2147484146" r:id="rId40"/>
    <p:sldLayoutId id="2147484147" r:id="rId41"/>
    <p:sldLayoutId id="2147484148" r:id="rId42"/>
    <p:sldLayoutId id="2147484149" r:id="rId43"/>
    <p:sldLayoutId id="2147484150" r:id="rId44"/>
    <p:sldLayoutId id="2147484151" r:id="rId45"/>
    <p:sldLayoutId id="2147484152" r:id="rId46"/>
    <p:sldLayoutId id="2147484153" r:id="rId47"/>
    <p:sldLayoutId id="2147484154" r:id="rId48"/>
    <p:sldLayoutId id="2147484155" r:id="rId49"/>
    <p:sldLayoutId id="2147484156" r:id="rId50"/>
    <p:sldLayoutId id="2147484157" r:id="rId51"/>
    <p:sldLayoutId id="2147484158" r:id="rId52"/>
    <p:sldLayoutId id="2147484159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0F1A-8A48-65D9-05F8-20F69760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498D2-A0A5-D586-851E-72E15DC43B8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5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13AC-61CA-2733-281E-88E48A5E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PT" dirty="0"/>
              <a:t>OMS: Atividades de assistência técnica TCA (1/2)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AFB462-B2B3-0792-A939-0296961321F9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19B96A-83B1-484F-0FF6-B842B8084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04272"/>
              </p:ext>
            </p:extLst>
          </p:nvPr>
        </p:nvGraphicFramePr>
        <p:xfrm>
          <a:off x="521718" y="998364"/>
          <a:ext cx="11102592" cy="4998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562">
                  <a:extLst>
                    <a:ext uri="{9D8B030D-6E8A-4147-A177-3AD203B41FA5}">
                      <a16:colId xmlns:a16="http://schemas.microsoft.com/office/drawing/2014/main" val="3142679825"/>
                    </a:ext>
                  </a:extLst>
                </a:gridCol>
                <a:gridCol w="2951620">
                  <a:extLst>
                    <a:ext uri="{9D8B030D-6E8A-4147-A177-3AD203B41FA5}">
                      <a16:colId xmlns:a16="http://schemas.microsoft.com/office/drawing/2014/main" val="2080020329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608030145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6455545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852344370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301862144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3822470929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Resultado esperado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848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Apoiar a melhoria da qualidade dos dados através da utilização de sistemas digitais e da capacitação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Dados precisos de vacinação e vigilância de VPD disponíveis em tempo útil para a tomada de decisões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$123,585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321447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à vigilância de DPV e MAPI, integração num sistema nacional de vigilância e reforço da vigilância de VPD para a concretização da agenda global de erradicação, eliminação e controlo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Detecção precoce, notificação, investigação e colheita de amostras de doenças preveníveis por vacinação, bem como casos de MAPI.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$123,649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309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ao desenvolvimento do plano de integração da COVID-19 (Fornecer orientações técnicas, recolher as informações necessárias, incluindo PNDV2, relatório IAR, etc.)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As propostas e planos para a integração da COVID-19 desenvolvidos e validados pelo CCIA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$38,670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049490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B57E620-9DF9-C53D-7194-63D1937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4BE6A-7E14-1EFA-FF39-EC41C6D14261}"/>
              </a:ext>
            </a:extLst>
          </p:cNvPr>
          <p:cNvSpPr txBox="1"/>
          <p:nvPr/>
        </p:nvSpPr>
        <p:spPr>
          <a:xfrm>
            <a:off x="366087" y="5973252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28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B03B-CA56-0538-806C-6BE379B1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17EF-69A6-CCFC-11B7-5B3AD459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PT" dirty="0"/>
              <a:t>OMS: Atividades de assistência técnica TCA (2/2)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6BD1BD5-791D-07AB-F15F-76C9204193D0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A18C07-093E-0071-3EB9-6C15F6F20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51550"/>
              </p:ext>
            </p:extLst>
          </p:nvPr>
        </p:nvGraphicFramePr>
        <p:xfrm>
          <a:off x="521718" y="998364"/>
          <a:ext cx="11102592" cy="4998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562">
                  <a:extLst>
                    <a:ext uri="{9D8B030D-6E8A-4147-A177-3AD203B41FA5}">
                      <a16:colId xmlns:a16="http://schemas.microsoft.com/office/drawing/2014/main" val="3142679825"/>
                    </a:ext>
                  </a:extLst>
                </a:gridCol>
                <a:gridCol w="2951620">
                  <a:extLst>
                    <a:ext uri="{9D8B030D-6E8A-4147-A177-3AD203B41FA5}">
                      <a16:colId xmlns:a16="http://schemas.microsoft.com/office/drawing/2014/main" val="2080020329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608030145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6455545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852344370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301862144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3822470929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Resultado esperado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848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à formação laboratorial, processos de deteção, avaliação, resposta, notificação e monitorização de eventos, especialmente para DPV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As amostras de VPD são enviadas do campo para o laboratório de referência em tempo útil, e a % de espécimes inadequados é reduzida drasticamente.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$35,033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559972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r>
                        <a:rPr lang="de-CH" sz="1600" b="1" dirty="0"/>
                        <a:t>5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Apoiar o microplaneamento do PAV e as atividades relacionadas com a gestão regional da saúde, relatórios, monitorização e avaliação a níveis subnacionais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As regiões conseguem monitorizar e avaliar a implementação dos seus planos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$145,416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465722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r>
                        <a:rPr lang="de-CH" sz="1600" b="1" dirty="0"/>
                        <a:t>6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Apoiar o planeamento, a implementação, a monitorização e a avaliação do NIS (fornecer as ferramentas para a implementação do NIS, apoiar o ciclo anual de planeamento com base no NIS a todos os níveis)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Plano anual baseado no NIS disponível todos os anos, e todas as ferramentas necessárias fornecidas no início do ano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$46,590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809020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CDCEEDC-79AF-24A7-E005-7AEBA493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F96C0-2ACB-30BD-2F52-663637BE4DDF}"/>
              </a:ext>
            </a:extLst>
          </p:cNvPr>
          <p:cNvSpPr txBox="1"/>
          <p:nvPr/>
        </p:nvSpPr>
        <p:spPr>
          <a:xfrm>
            <a:off x="366087" y="5973252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162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F8BD3-8FF9-97B4-25E7-81E68A6D0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A7CE-D407-83D6-A4CF-BFC7F48E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PT" dirty="0"/>
              <a:t>OMS: Atividades de assistência técnica - Outras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13A8E7B-6759-321D-13C5-3282EE27EFDC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1E7F96-835B-765F-2726-95DAB854E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91361"/>
              </p:ext>
            </p:extLst>
          </p:nvPr>
        </p:nvGraphicFramePr>
        <p:xfrm>
          <a:off x="521718" y="998364"/>
          <a:ext cx="11102592" cy="379352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562">
                  <a:extLst>
                    <a:ext uri="{9D8B030D-6E8A-4147-A177-3AD203B41FA5}">
                      <a16:colId xmlns:a16="http://schemas.microsoft.com/office/drawing/2014/main" val="3142679825"/>
                    </a:ext>
                  </a:extLst>
                </a:gridCol>
                <a:gridCol w="2951620">
                  <a:extLst>
                    <a:ext uri="{9D8B030D-6E8A-4147-A177-3AD203B41FA5}">
                      <a16:colId xmlns:a16="http://schemas.microsoft.com/office/drawing/2014/main" val="2080020329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608030145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6455545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852344370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301862144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3822470929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Resultado esperado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848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6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COVAX - Apoiar as equipas do Programa Alargado de Imunização (PAI) para a coordenação multissetorial da implementação subnacional de vacinas contra a COVID-19.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Implementação de microplanos nacionais e subnacionais com a sua revisão regular.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2023-24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$226,960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559972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r>
                        <a:rPr lang="de-CH" sz="1600" b="1" dirty="0"/>
                        <a:t>8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Campanha Sarampo-Rubéola: </a:t>
                      </a:r>
                      <a:r>
                        <a:rPr lang="pt-BR" sz="1600" dirty="0"/>
                        <a:t>Apoio na preparação e implementação da campanha de vacinação contra o sarampo e a rubéola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Boa preparação e implementação da campanha de vacinação contra o sarampo e a rubéola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$66,340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465722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r>
                        <a:rPr lang="de-CH" sz="1600" b="1" dirty="0"/>
                        <a:t>9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rgbClr val="FF0000"/>
                          </a:solidFill>
                        </a:rPr>
                        <a:t>Big Catch-up: adicionar detalhes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809020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BE4B8D5-B332-7B81-8B4C-8886FF33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874E2-0E37-9E8A-DCEA-EE61F0670319}"/>
              </a:ext>
            </a:extLst>
          </p:cNvPr>
          <p:cNvSpPr txBox="1"/>
          <p:nvPr/>
        </p:nvSpPr>
        <p:spPr>
          <a:xfrm>
            <a:off x="366087" y="5973252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111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21D3-8FBC-D296-CA55-460A1790A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43AE-2291-EB66-34F8-15F4406A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PT" dirty="0"/>
              <a:t>OMS: Recursos humanos financiados pela Gavi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AB92445-2675-FEA3-18B8-D205454F2CBA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5BE64-55B8-E51B-A72E-EF39094E5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35373"/>
              </p:ext>
            </p:extLst>
          </p:nvPr>
        </p:nvGraphicFramePr>
        <p:xfrm>
          <a:off x="521718" y="1212195"/>
          <a:ext cx="10896852" cy="4206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562">
                  <a:extLst>
                    <a:ext uri="{9D8B030D-6E8A-4147-A177-3AD203B41FA5}">
                      <a16:colId xmlns:a16="http://schemas.microsoft.com/office/drawing/2014/main" val="3142679825"/>
                    </a:ext>
                  </a:extLst>
                </a:gridCol>
                <a:gridCol w="3408820">
                  <a:extLst>
                    <a:ext uri="{9D8B030D-6E8A-4147-A177-3AD203B41FA5}">
                      <a16:colId xmlns:a16="http://schemas.microsoft.com/office/drawing/2014/main" val="208002032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608030145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230186214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822470929"/>
                    </a:ext>
                  </a:extLst>
                </a:gridCol>
              </a:tblGrid>
              <a:tr h="267597">
                <a:tc>
                  <a:txBody>
                    <a:bodyPr/>
                    <a:lstStyle/>
                    <a:p>
                      <a:r>
                        <a:rPr lang="de-CH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u="sng" dirty="0">
                          <a:solidFill>
                            <a:schemeClr val="tx2"/>
                          </a:solidFill>
                        </a:rPr>
                        <a:t>Recursos humanos financiados pela Gavi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u="sng" dirty="0">
                          <a:solidFill>
                            <a:schemeClr val="tx2"/>
                          </a:solidFill>
                        </a:rPr>
                        <a:t>Estado *</a:t>
                      </a:r>
                      <a:endParaRPr lang="en-US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848"/>
                  </a:ext>
                </a:extLst>
              </a:tr>
              <a:tr h="152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Melhoria da qualidade dos dados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 consultor internacional para 11 meses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321447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Vigilância de DPV e MAPI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 nacional + 3 subnacionais, 11 meses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309468"/>
                  </a:ext>
                </a:extLst>
              </a:tr>
              <a:tr h="152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integração da COVID-19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1 internac (3 meses), 1 nacional (4 meses)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049490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Formação laboratorial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 nacional </a:t>
                      </a:r>
                      <a:r>
                        <a:rPr lang="de-CH" dirty="0">
                          <a:solidFill>
                            <a:srgbClr val="FF0000"/>
                          </a:solidFill>
                        </a:rPr>
                        <a:t>(duração?)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559972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de-CH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Microplaneamento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5 nacionais </a:t>
                      </a:r>
                      <a:r>
                        <a:rPr lang="de-CH" dirty="0">
                          <a:solidFill>
                            <a:srgbClr val="FF0000"/>
                          </a:solidFill>
                        </a:rPr>
                        <a:t>(duração?)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465722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de-CH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Planeamento, implementação, monitorização e avaliação do NIS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1 nacional senior para 11 meses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052202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de-CH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Coordenação multissetorial COVID-19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1 internacional (P3) para 12 meses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9967594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de-CH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Campanha VASR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1 internacional para 6 meses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9980413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de-CH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Big catch-up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rgbClr val="FF0000"/>
                          </a:solidFill>
                        </a:rPr>
                        <a:t>???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083533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9E56586-37D3-CBA3-81F0-375F1638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AF949-9AF0-4A28-1174-692FEA415CD7}"/>
              </a:ext>
            </a:extLst>
          </p:cNvPr>
          <p:cNvSpPr txBox="1"/>
          <p:nvPr/>
        </p:nvSpPr>
        <p:spPr>
          <a:xfrm>
            <a:off x="366087" y="5870382"/>
            <a:ext cx="7740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recrutamento: planejado; recrutamento em curso; recrutado; ativo; terminado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2926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3XEMA8g7sO1JvhBue1j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2.xml><?xml version="1.0" encoding="utf-8"?>
<a:theme xmlns:a="http://schemas.openxmlformats.org/drawingml/2006/main" name="Covax Grid 16:9 - 15334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82F3B"/>
      </a:accent1>
      <a:accent2>
        <a:srgbClr val="1B9EC7"/>
      </a:accent2>
      <a:accent3>
        <a:srgbClr val="E91F50"/>
      </a:accent3>
      <a:accent4>
        <a:srgbClr val="E6D2C8"/>
      </a:accent4>
      <a:accent5>
        <a:srgbClr val="AFAFAF"/>
      </a:accent5>
      <a:accent6>
        <a:srgbClr val="D5D5D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82F3B"/>
        </a:solidFill>
        <a:ln w="6350" cap="sq">
          <a:solidFill>
            <a:srgbClr val="082F3B"/>
          </a:solidFill>
          <a:miter lim="800000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2F3B"/>
        </a:accent1>
        <a:accent2>
          <a:srgbClr val="1B9EC7"/>
        </a:accent2>
        <a:accent3>
          <a:srgbClr val="E91F50"/>
        </a:accent3>
        <a:accent4>
          <a:srgbClr val="E6D2C8"/>
        </a:accent4>
        <a:accent5>
          <a:srgbClr val="AFAFAF"/>
        </a:accent5>
        <a:accent6>
          <a:srgbClr val="D5D5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pdated COVAX Template March 2021 (1).pptx" id="{F348229A-9FA4-43C5-85F8-9101999278EC}" vid="{FC236EB0-4008-4CB1-84A9-19D0BB3AC66B}"/>
    </a:ext>
  </a:extLst>
</a:theme>
</file>

<file path=ppt/theme/theme3.xml><?xml version="1.0" encoding="utf-8"?>
<a:theme xmlns:a="http://schemas.openxmlformats.org/drawingml/2006/main" name="1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4.xml><?xml version="1.0" encoding="utf-8"?>
<a:theme xmlns:a="http://schemas.openxmlformats.org/drawingml/2006/main" name="2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dece41-dc2a-4872-9576-d5af0f5629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76A53DA1E0E4CAB931E3B0A33C427" ma:contentTypeVersion="18" ma:contentTypeDescription="Create a new document." ma:contentTypeScope="" ma:versionID="0b751cc8eff68f5eaf367bda2da16848">
  <xsd:schema xmlns:xsd="http://www.w3.org/2001/XMLSchema" xmlns:xs="http://www.w3.org/2001/XMLSchema" xmlns:p="http://schemas.microsoft.com/office/2006/metadata/properties" xmlns:ns3="bcdece41-dc2a-4872-9576-d5af0f562919" xmlns:ns4="9fa81396-c30f-41fe-a9dc-a3d51ff84479" targetNamespace="http://schemas.microsoft.com/office/2006/metadata/properties" ma:root="true" ma:fieldsID="640ae21875a9ce01a00983fdd0880032" ns3:_="" ns4:_="">
    <xsd:import namespace="bcdece41-dc2a-4872-9576-d5af0f562919"/>
    <xsd:import namespace="9fa81396-c30f-41fe-a9dc-a3d51ff844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ece41-dc2a-4872-9576-d5af0f562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81396-c30f-41fe-a9dc-a3d51ff84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417BA-B70D-4064-B126-526D374E90C8}">
  <ds:schemaRefs>
    <ds:schemaRef ds:uri="http://schemas.microsoft.com/office/2006/metadata/properties"/>
    <ds:schemaRef ds:uri="http://purl.org/dc/dcmitype/"/>
    <ds:schemaRef ds:uri="bcdece41-dc2a-4872-9576-d5af0f562919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9fa81396-c30f-41fe-a9dc-a3d51ff8447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C2AF94-1ADD-4497-B811-40779A421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3B55E-8335-4638-BCDB-7925ABF22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ece41-dc2a-4872-9576-d5af0f562919"/>
    <ds:schemaRef ds:uri="9fa81396-c30f-41fe-a9dc-a3d51ff84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GAVI_PPT_Full template</Template>
  <TotalTime>16647</TotalTime>
  <Words>623</Words>
  <Application>Microsoft Office PowerPoint</Application>
  <PresentationFormat>Widescreen</PresentationFormat>
  <Paragraphs>112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Segoe UI</vt:lpstr>
      <vt:lpstr>Trebuchet MS</vt:lpstr>
      <vt:lpstr>Wingdings</vt:lpstr>
      <vt:lpstr>Gavi – Body Slides</vt:lpstr>
      <vt:lpstr>Covax Grid 16:9 - 15334</vt:lpstr>
      <vt:lpstr>1_Gavi – Body Slides</vt:lpstr>
      <vt:lpstr>2_Gavi – Body Slides</vt:lpstr>
      <vt:lpstr>think-cell Slide</vt:lpstr>
      <vt:lpstr>OMS</vt:lpstr>
      <vt:lpstr>OMS: Atividades de assistência técnica TCA (1/2)</vt:lpstr>
      <vt:lpstr>OMS: Atividades de assistência técnica TCA (2/2)</vt:lpstr>
      <vt:lpstr>OMS: Atividades de assistência técnica - Outras</vt:lpstr>
      <vt:lpstr>OMS: Recursos humanos financiados pela Gavi</vt:lpstr>
    </vt:vector>
  </TitlesOfParts>
  <Company>GAVI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Djibouti</dc:title>
  <dc:creator>Edna Harimenshi</dc:creator>
  <cp:lastModifiedBy>Marius Keller</cp:lastModifiedBy>
  <cp:revision>37</cp:revision>
  <dcterms:created xsi:type="dcterms:W3CDTF">2022-11-09T13:30:25Z</dcterms:created>
  <dcterms:modified xsi:type="dcterms:W3CDTF">2025-01-10T13:13:35Z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957285-7815-485a-9751-5b273b784ad5_Enabled">
    <vt:lpwstr>true</vt:lpwstr>
  </property>
  <property fmtid="{D5CDD505-2E9C-101B-9397-08002B2CF9AE}" pid="3" name="MSIP_Label_0a957285-7815-485a-9751-5b273b784ad5_SetDate">
    <vt:lpwstr>2022-02-17T16:13:58Z</vt:lpwstr>
  </property>
  <property fmtid="{D5CDD505-2E9C-101B-9397-08002B2CF9AE}" pid="4" name="MSIP_Label_0a957285-7815-485a-9751-5b273b784ad5_Method">
    <vt:lpwstr>Privileged</vt:lpwstr>
  </property>
  <property fmtid="{D5CDD505-2E9C-101B-9397-08002B2CF9AE}" pid="5" name="MSIP_Label_0a957285-7815-485a-9751-5b273b784ad5_Name">
    <vt:lpwstr>0a957285-7815-485a-9751-5b273b784ad5</vt:lpwstr>
  </property>
  <property fmtid="{D5CDD505-2E9C-101B-9397-08002B2CF9AE}" pid="6" name="MSIP_Label_0a957285-7815-485a-9751-5b273b784ad5_SiteId">
    <vt:lpwstr>1de6d9f3-0daf-4df6-b9d6-5959f16f6118</vt:lpwstr>
  </property>
  <property fmtid="{D5CDD505-2E9C-101B-9397-08002B2CF9AE}" pid="7" name="MSIP_Label_0a957285-7815-485a-9751-5b273b784ad5_ActionId">
    <vt:lpwstr>149189a2-f678-4e5f-b622-22e4b9a92e12</vt:lpwstr>
  </property>
  <property fmtid="{D5CDD505-2E9C-101B-9397-08002B2CF9AE}" pid="8" name="MSIP_Label_0a957285-7815-485a-9751-5b273b784ad5_ContentBits">
    <vt:lpwstr>0</vt:lpwstr>
  </property>
  <property fmtid="{D5CDD505-2E9C-101B-9397-08002B2CF9AE}" pid="9" name="MediaServiceImageTags">
    <vt:lpwstr/>
  </property>
  <property fmtid="{D5CDD505-2E9C-101B-9397-08002B2CF9AE}" pid="10" name="Document Type">
    <vt:lpwstr/>
  </property>
  <property fmtid="{D5CDD505-2E9C-101B-9397-08002B2CF9AE}" pid="11" name="kfa83adfad8641678ddaedda80d7e126">
    <vt:lpwstr/>
  </property>
  <property fmtid="{D5CDD505-2E9C-101B-9397-08002B2CF9AE}" pid="12" name="Test">
    <vt:lpwstr/>
  </property>
  <property fmtid="{D5CDD505-2E9C-101B-9397-08002B2CF9AE}" pid="13" name="ContentTypeId">
    <vt:lpwstr>0x0101006F276A53DA1E0E4CAB931E3B0A33C427</vt:lpwstr>
  </property>
  <property fmtid="{D5CDD505-2E9C-101B-9397-08002B2CF9AE}" pid="14" name="_dlc_DocIdItemGuid">
    <vt:lpwstr>2ed98cf6-61f0-460c-a59b-29139cea2175</vt:lpwstr>
  </property>
</Properties>
</file>