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wdp" ContentType="image/vnd.ms-photo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6.xml" ContentType="application/vnd.openxmlformats-officedocument.theme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72" r:id="rId1"/>
    <p:sldMasterId id="2147483693" r:id="rId2"/>
    <p:sldMasterId id="2147483713" r:id="rId3"/>
    <p:sldMasterId id="2147483720" r:id="rId4"/>
    <p:sldMasterId id="2147483739" r:id="rId5"/>
    <p:sldMasterId id="2147483751" r:id="rId6"/>
    <p:sldMasterId id="2147483772" r:id="rId7"/>
  </p:sldMasterIdLst>
  <p:notesMasterIdLst>
    <p:notesMasterId r:id="rId16"/>
  </p:notesMasterIdLst>
  <p:sldIdLst>
    <p:sldId id="304" r:id="rId8"/>
    <p:sldId id="307" r:id="rId9"/>
    <p:sldId id="309" r:id="rId10"/>
    <p:sldId id="308" r:id="rId11"/>
    <p:sldId id="310" r:id="rId12"/>
    <p:sldId id="311" r:id="rId13"/>
    <p:sldId id="312" r:id="rId14"/>
    <p:sldId id="314" r:id="rId15"/>
  </p:sldIdLst>
  <p:sldSz cx="9144000" cy="6858000" type="screen4x3"/>
  <p:notesSz cx="6858000" cy="9144000"/>
  <p:custDataLst>
    <p:tags r:id="rId17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race Ameh" initials="GA" lastIdx="3" clrIdx="0">
    <p:extLst>
      <p:ext uri="{19B8F6BF-5375-455C-9EA6-DF929625EA0E}">
        <p15:presenceInfo xmlns:p15="http://schemas.microsoft.com/office/powerpoint/2012/main" userId="Grace Ameh" providerId="None"/>
      </p:ext>
    </p:extLst>
  </p:cmAuthor>
  <p:cmAuthor id="2" name="Oluwaleke Jegede" initials="OJ" lastIdx="1" clrIdx="1">
    <p:extLst>
      <p:ext uri="{19B8F6BF-5375-455C-9EA6-DF929625EA0E}">
        <p15:presenceInfo xmlns:p15="http://schemas.microsoft.com/office/powerpoint/2012/main" userId="S-1-5-21-2101598554-5734229-151231457-117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3670"/>
    <a:srgbClr val="F2F2F2"/>
    <a:srgbClr val="DEEBF7"/>
    <a:srgbClr val="8FAA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40" autoAdjust="0"/>
    <p:restoredTop sz="94660"/>
  </p:normalViewPr>
  <p:slideViewPr>
    <p:cSldViewPr snapToGrid="0">
      <p:cViewPr varScale="1">
        <p:scale>
          <a:sx n="71" d="100"/>
          <a:sy n="71" d="100"/>
        </p:scale>
        <p:origin x="125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A0AD61-4F24-48AA-8F42-F6E7DAE823ED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264A62-04CF-41BF-9E71-751A9D78675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057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tags" Target="../tags/tag18.xml"/><Relationship Id="rId13" Type="http://schemas.microsoft.com/office/2007/relationships/hdphoto" Target="../media/hdphoto1.wdp"/><Relationship Id="rId18" Type="http://schemas.microsoft.com/office/2007/relationships/hdphoto" Target="../media/hdphoto2.wdp"/><Relationship Id="rId3" Type="http://schemas.openxmlformats.org/officeDocument/2006/relationships/tags" Target="../tags/tag13.xml"/><Relationship Id="rId21" Type="http://schemas.microsoft.com/office/2007/relationships/hdphoto" Target="../media/hdphoto3.wdp"/><Relationship Id="rId7" Type="http://schemas.openxmlformats.org/officeDocument/2006/relationships/tags" Target="../tags/tag17.xml"/><Relationship Id="rId12" Type="http://schemas.openxmlformats.org/officeDocument/2006/relationships/image" Target="../media/image2.png"/><Relationship Id="rId17" Type="http://schemas.openxmlformats.org/officeDocument/2006/relationships/image" Target="../media/image6.png"/><Relationship Id="rId2" Type="http://schemas.openxmlformats.org/officeDocument/2006/relationships/tags" Target="../tags/tag12.xml"/><Relationship Id="rId16" Type="http://schemas.openxmlformats.org/officeDocument/2006/relationships/image" Target="../media/image5.png"/><Relationship Id="rId20" Type="http://schemas.openxmlformats.org/officeDocument/2006/relationships/image" Target="../media/image8.png"/><Relationship Id="rId1" Type="http://schemas.openxmlformats.org/officeDocument/2006/relationships/vmlDrawing" Target="../drawings/vmlDrawing2.vml"/><Relationship Id="rId6" Type="http://schemas.openxmlformats.org/officeDocument/2006/relationships/tags" Target="../tags/tag16.xml"/><Relationship Id="rId11" Type="http://schemas.openxmlformats.org/officeDocument/2006/relationships/image" Target="../media/image1.emf"/><Relationship Id="rId5" Type="http://schemas.openxmlformats.org/officeDocument/2006/relationships/tags" Target="../tags/tag15.xml"/><Relationship Id="rId15" Type="http://schemas.openxmlformats.org/officeDocument/2006/relationships/image" Target="../media/image4.png"/><Relationship Id="rId23" Type="http://schemas.microsoft.com/office/2007/relationships/hdphoto" Target="../media/hdphoto4.wdp"/><Relationship Id="rId10" Type="http://schemas.openxmlformats.org/officeDocument/2006/relationships/oleObject" Target="../embeddings/oleObject2.bin"/><Relationship Id="rId19" Type="http://schemas.openxmlformats.org/officeDocument/2006/relationships/image" Target="../media/image7.jpeg"/><Relationship Id="rId4" Type="http://schemas.openxmlformats.org/officeDocument/2006/relationships/tags" Target="../tags/tag14.xml"/><Relationship Id="rId9" Type="http://schemas.openxmlformats.org/officeDocument/2006/relationships/slideMaster" Target="../slideMasters/slideMaster1.xml"/><Relationship Id="rId14" Type="http://schemas.openxmlformats.org/officeDocument/2006/relationships/image" Target="../media/image3.png"/><Relationship Id="rId22" Type="http://schemas.openxmlformats.org/officeDocument/2006/relationships/image" Target="../media/image9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2.jpeg"/><Relationship Id="rId5" Type="http://schemas.openxmlformats.org/officeDocument/2006/relationships/image" Target="../media/image11.emf"/><Relationship Id="rId4" Type="http://schemas.openxmlformats.org/officeDocument/2006/relationships/oleObject" Target="../embeddings/oleObject4.bin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3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5.bin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4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6.bin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5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4.emf"/><Relationship Id="rId4" Type="http://schemas.openxmlformats.org/officeDocument/2006/relationships/oleObject" Target="../embeddings/oleObject7.bin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6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8.bin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9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30.xml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18.jpg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image" Target="../media/image17.png"/><Relationship Id="rId5" Type="http://schemas.openxmlformats.org/officeDocument/2006/relationships/image" Target="../media/image16.jpg"/><Relationship Id="rId4" Type="http://schemas.openxmlformats.org/officeDocument/2006/relationships/image" Target="../media/image1.emf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35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11.bin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Master" Target="../slideMasters/slideMaster4.xml"/><Relationship Id="rId7" Type="http://schemas.openxmlformats.org/officeDocument/2006/relationships/image" Target="../media/image18.jpg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image" Target="../media/image17.png"/><Relationship Id="rId5" Type="http://schemas.openxmlformats.org/officeDocument/2006/relationships/image" Target="../media/image16.jpg"/><Relationship Id="rId4" Type="http://schemas.openxmlformats.org/officeDocument/2006/relationships/image" Target="../media/image1.emf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40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14.emf"/><Relationship Id="rId4" Type="http://schemas.openxmlformats.org/officeDocument/2006/relationships/oleObject" Target="../embeddings/oleObject13.bin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41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14.emf"/><Relationship Id="rId4" Type="http://schemas.openxmlformats.org/officeDocument/2006/relationships/oleObject" Target="../embeddings/oleObject14.bin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8" Type="http://schemas.openxmlformats.org/officeDocument/2006/relationships/tags" Target="../tags/tag58.xml"/><Relationship Id="rId13" Type="http://schemas.microsoft.com/office/2007/relationships/hdphoto" Target="../media/hdphoto1.wdp"/><Relationship Id="rId18" Type="http://schemas.microsoft.com/office/2007/relationships/hdphoto" Target="../media/hdphoto2.wdp"/><Relationship Id="rId3" Type="http://schemas.openxmlformats.org/officeDocument/2006/relationships/tags" Target="../tags/tag53.xml"/><Relationship Id="rId21" Type="http://schemas.microsoft.com/office/2007/relationships/hdphoto" Target="../media/hdphoto3.wdp"/><Relationship Id="rId7" Type="http://schemas.openxmlformats.org/officeDocument/2006/relationships/tags" Target="../tags/tag57.xml"/><Relationship Id="rId12" Type="http://schemas.openxmlformats.org/officeDocument/2006/relationships/image" Target="../media/image2.png"/><Relationship Id="rId17" Type="http://schemas.openxmlformats.org/officeDocument/2006/relationships/image" Target="../media/image6.png"/><Relationship Id="rId2" Type="http://schemas.openxmlformats.org/officeDocument/2006/relationships/tags" Target="../tags/tag52.xml"/><Relationship Id="rId16" Type="http://schemas.openxmlformats.org/officeDocument/2006/relationships/image" Target="../media/image5.png"/><Relationship Id="rId20" Type="http://schemas.openxmlformats.org/officeDocument/2006/relationships/image" Target="../media/image8.png"/><Relationship Id="rId1" Type="http://schemas.openxmlformats.org/officeDocument/2006/relationships/vmlDrawing" Target="../drawings/vmlDrawing16.vml"/><Relationship Id="rId6" Type="http://schemas.openxmlformats.org/officeDocument/2006/relationships/tags" Target="../tags/tag56.xml"/><Relationship Id="rId11" Type="http://schemas.openxmlformats.org/officeDocument/2006/relationships/image" Target="../media/image1.emf"/><Relationship Id="rId5" Type="http://schemas.openxmlformats.org/officeDocument/2006/relationships/tags" Target="../tags/tag55.xml"/><Relationship Id="rId15" Type="http://schemas.openxmlformats.org/officeDocument/2006/relationships/image" Target="../media/image4.png"/><Relationship Id="rId23" Type="http://schemas.microsoft.com/office/2007/relationships/hdphoto" Target="../media/hdphoto4.wdp"/><Relationship Id="rId10" Type="http://schemas.openxmlformats.org/officeDocument/2006/relationships/oleObject" Target="../embeddings/oleObject16.bin"/><Relationship Id="rId19" Type="http://schemas.openxmlformats.org/officeDocument/2006/relationships/image" Target="../media/image7.jpeg"/><Relationship Id="rId4" Type="http://schemas.openxmlformats.org/officeDocument/2006/relationships/tags" Target="../tags/tag54.xml"/><Relationship Id="rId9" Type="http://schemas.openxmlformats.org/officeDocument/2006/relationships/slideMaster" Target="../slideMasters/slideMaster6.xml"/><Relationship Id="rId14" Type="http://schemas.openxmlformats.org/officeDocument/2006/relationships/image" Target="../media/image3.png"/><Relationship Id="rId22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59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17.bin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60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9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3.bin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61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6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12.jpeg"/><Relationship Id="rId5" Type="http://schemas.openxmlformats.org/officeDocument/2006/relationships/image" Target="../media/image11.emf"/><Relationship Id="rId4" Type="http://schemas.openxmlformats.org/officeDocument/2006/relationships/oleObject" Target="../embeddings/oleObject18.bin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63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19.bin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64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20.bin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65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14.emf"/><Relationship Id="rId4" Type="http://schemas.openxmlformats.org/officeDocument/2006/relationships/oleObject" Target="../embeddings/oleObject21.bin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66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22.bin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0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514" name="Rectangle 1226" hidden="1"/>
          <p:cNvGraphicFramePr>
            <a:graphicFrameLocks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24019936"/>
              </p:ext>
            </p:extLst>
          </p:nvPr>
        </p:nvGraphicFramePr>
        <p:xfrm>
          <a:off x="0" y="0"/>
          <a:ext cx="161984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25" name="think-cell Slide" r:id="rId10" imgW="0" imgH="0" progId="TCLayout.ActiveDocument.1">
                  <p:embed/>
                </p:oleObj>
              </mc:Choice>
              <mc:Fallback>
                <p:oleObj name="think-cell Slide" r:id="rId10" imgW="0" imgH="0" progId="TCLayout.ActiveDocument.1">
                  <p:embed/>
                  <p:pic>
                    <p:nvPicPr>
                      <p:cNvPr id="13514" name="Rectangle 1226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61984" cy="1619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="" xmlns:a16="http://schemas.microsoft.com/office/drawing/2014/main" id="{2C423455-E109-4D79-974E-F60109BCDFE6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3265" b="0" i="0" baseline="0" dirty="0" err="1">
              <a:solidFill>
                <a:schemeClr val="tx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3463" name="doc id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614312" y="37255"/>
            <a:ext cx="301290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/>
            <a:endParaRPr lang="en-US" sz="816"/>
          </a:p>
        </p:txBody>
      </p:sp>
      <p:grpSp>
        <p:nvGrpSpPr>
          <p:cNvPr id="13513" name="McK Title Elements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1" y="1"/>
            <a:ext cx="9140760" cy="6859620"/>
            <a:chOff x="0" y="0"/>
            <a:chExt cx="5643" cy="4235"/>
          </a:xfrm>
        </p:grpSpPr>
        <p:sp>
          <p:nvSpPr>
            <p:cNvPr id="13332" name="Document type" hidden="1"/>
            <p:cNvSpPr txBox="1">
              <a:spLocks noChangeArrowheads="1"/>
            </p:cNvSpPr>
            <p:nvPr userDrawn="1"/>
          </p:nvSpPr>
          <p:spPr bwMode="auto">
            <a:xfrm>
              <a:off x="1663" y="3104"/>
              <a:ext cx="3109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/>
            <a:p>
              <a:r>
                <a:rPr lang="en-US" sz="1428"/>
                <a:t>Document type</a:t>
              </a:r>
            </a:p>
          </p:txBody>
        </p:sp>
        <p:sp>
          <p:nvSpPr>
            <p:cNvPr id="13333" name="Date" hidden="1"/>
            <p:cNvSpPr txBox="1">
              <a:spLocks noChangeArrowheads="1"/>
            </p:cNvSpPr>
            <p:nvPr userDrawn="1"/>
          </p:nvSpPr>
          <p:spPr bwMode="auto">
            <a:xfrm>
              <a:off x="1663" y="3275"/>
              <a:ext cx="3109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r>
                <a:rPr lang="en-US" sz="1428"/>
                <a:t>Date</a:t>
              </a:r>
            </a:p>
          </p:txBody>
        </p:sp>
        <p:sp>
          <p:nvSpPr>
            <p:cNvPr id="13352" name="Disclaimer" hidden="1"/>
            <p:cNvSpPr>
              <a:spLocks noChangeArrowheads="1"/>
            </p:cNvSpPr>
            <p:nvPr userDrawn="1"/>
          </p:nvSpPr>
          <p:spPr bwMode="auto">
            <a:xfrm>
              <a:off x="1663" y="3713"/>
              <a:ext cx="2777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/>
            <a:p>
              <a:pPr defTabSz="821202" eaLnBrk="0" hangingPunct="0"/>
              <a:r>
                <a:rPr lang="en-US" sz="816"/>
                <a:t>CONFIDENTIAL AND PROPRIETARY</a:t>
              </a:r>
            </a:p>
            <a:p>
              <a:pPr defTabSz="821202" eaLnBrk="0" hangingPunct="0"/>
              <a:r>
                <a:rPr lang="en-US" sz="816"/>
                <a:t>Any use of this material without specific permission of McKinsey &amp; Company is strictly prohibited</a:t>
              </a:r>
            </a:p>
          </p:txBody>
        </p:sp>
        <p:sp>
          <p:nvSpPr>
            <p:cNvPr id="13474" name="TitleBottomPlaceholder" hidden="1"/>
            <p:cNvSpPr>
              <a:spLocks noChangeArrowheads="1"/>
            </p:cNvSpPr>
            <p:nvPr userDrawn="1"/>
          </p:nvSpPr>
          <p:spPr bwMode="auto">
            <a:xfrm>
              <a:off x="0" y="1410"/>
              <a:ext cx="1382" cy="2825"/>
            </a:xfrm>
            <a:prstGeom prst="rect">
              <a:avLst/>
            </a:prstGeom>
            <a:solidFill>
              <a:srgbClr val="0065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37"/>
            </a:p>
          </p:txBody>
        </p:sp>
        <p:sp>
          <p:nvSpPr>
            <p:cNvPr id="13475" name="TitleTopPlaceholder" hidden="1"/>
            <p:cNvSpPr>
              <a:spLocks noChangeArrowheads="1"/>
            </p:cNvSpPr>
            <p:nvPr userDrawn="1"/>
          </p:nvSpPr>
          <p:spPr bwMode="auto">
            <a:xfrm>
              <a:off x="0" y="0"/>
              <a:ext cx="1382" cy="1410"/>
            </a:xfrm>
            <a:prstGeom prst="rect">
              <a:avLst/>
            </a:prstGeom>
            <a:solidFill>
              <a:srgbClr val="91A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37"/>
            </a:p>
          </p:txBody>
        </p:sp>
        <p:sp>
          <p:nvSpPr>
            <p:cNvPr id="13477" name="Rectangle 1189" hidden="1"/>
            <p:cNvSpPr>
              <a:spLocks noChangeArrowheads="1"/>
            </p:cNvSpPr>
            <p:nvPr userDrawn="1"/>
          </p:nvSpPr>
          <p:spPr bwMode="auto">
            <a:xfrm>
              <a:off x="0" y="0"/>
              <a:ext cx="5643" cy="4234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37"/>
            </a:p>
          </p:txBody>
        </p:sp>
      </p:grpSp>
      <p:pic>
        <p:nvPicPr>
          <p:cNvPr id="13507" name="TitleBottomBarBW" hidden="1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0060" y="6574545"/>
            <a:ext cx="1670055" cy="19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16" descr="Related image">
            <a:extLst>
              <a:ext uri="{FF2B5EF4-FFF2-40B4-BE49-F238E27FC236}">
                <a16:creationId xmlns="" xmlns:a16="http://schemas.microsoft.com/office/drawing/2014/main" id="{C9EE37F2-3B54-4B92-BF8B-64AFBC09CE1A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artisticLineDrawing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00" t="17569" r="3000" b="8344"/>
          <a:stretch/>
        </p:blipFill>
        <p:spPr bwMode="auto">
          <a:xfrm>
            <a:off x="0" y="1496787"/>
            <a:ext cx="5684939" cy="3684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Rectangle 33">
            <a:extLst>
              <a:ext uri="{FF2B5EF4-FFF2-40B4-BE49-F238E27FC236}">
                <a16:creationId xmlns="" xmlns:a16="http://schemas.microsoft.com/office/drawing/2014/main" id="{8A7C6FCC-0D07-4751-8CEC-1AC815BAF3A0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100000">
                <a:srgbClr val="FFFFFF">
                  <a:alpha val="0"/>
                </a:srgbClr>
              </a:gs>
            </a:gsLst>
            <a:lin ang="2700000" scaled="0"/>
          </a:gra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 err="1">
              <a:solidFill>
                <a:schemeClr val="tx1"/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="" xmlns:a16="http://schemas.microsoft.com/office/drawing/2014/main" id="{7697D1A8-1FD8-4F33-AC1A-9EDBD63BB6FE}"/>
              </a:ext>
            </a:extLst>
          </p:cNvPr>
          <p:cNvSpPr/>
          <p:nvPr userDrawn="1"/>
        </p:nvSpPr>
        <p:spPr>
          <a:xfrm>
            <a:off x="0" y="287708"/>
            <a:ext cx="7467600" cy="1253988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 err="1">
              <a:solidFill>
                <a:schemeClr val="tx1"/>
              </a:solidFill>
            </a:endParaRPr>
          </a:p>
        </p:txBody>
      </p:sp>
      <p:sp>
        <p:nvSpPr>
          <p:cNvPr id="38" name="Freeform: Shape 2386">
            <a:extLst>
              <a:ext uri="{FF2B5EF4-FFF2-40B4-BE49-F238E27FC236}">
                <a16:creationId xmlns="" xmlns:a16="http://schemas.microsoft.com/office/drawing/2014/main" id="{EA38040D-40FF-41D9-94AF-C57063685516}"/>
              </a:ext>
            </a:extLst>
          </p:cNvPr>
          <p:cNvSpPr/>
          <p:nvPr userDrawn="1"/>
        </p:nvSpPr>
        <p:spPr>
          <a:xfrm>
            <a:off x="7385150" y="276146"/>
            <a:ext cx="1758849" cy="122533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536" h="321">
                <a:moveTo>
                  <a:pt x="0" y="0"/>
                </a:moveTo>
                <a:lnTo>
                  <a:pt x="1536" y="0"/>
                </a:lnTo>
                <a:lnTo>
                  <a:pt x="1536" y="321"/>
                </a:lnTo>
                <a:lnTo>
                  <a:pt x="0" y="321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algn="l" defTabSz="1828434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B3B3B3"/>
              </a:solidFill>
              <a:effectLst/>
              <a:uLnTx/>
              <a:uFillTx/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DA9A283E-DECF-4D21-B714-F134DD5FCCDD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7652" y="6309328"/>
            <a:ext cx="443765" cy="452641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="" xmlns:a16="http://schemas.microsoft.com/office/drawing/2014/main" id="{AF92395C-9A00-422F-9394-3912B92E29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27" b="26946"/>
          <a:stretch/>
        </p:blipFill>
        <p:spPr>
          <a:xfrm>
            <a:off x="7267246" y="6267316"/>
            <a:ext cx="1105934" cy="494653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="" xmlns:a16="http://schemas.microsoft.com/office/drawing/2014/main" id="{5F544566-3216-43A3-8D51-064BEEB969C4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8449009" y="6207185"/>
            <a:ext cx="542591" cy="554784"/>
          </a:xfrm>
          <a:prstGeom prst="rect">
            <a:avLst/>
          </a:prstGeom>
        </p:spPr>
      </p:pic>
      <p:sp>
        <p:nvSpPr>
          <p:cNvPr id="19" name="McK Disclaimer">
            <a:extLst>
              <a:ext uri="{FF2B5EF4-FFF2-40B4-BE49-F238E27FC236}">
                <a16:creationId xmlns="" xmlns:a16="http://schemas.microsoft.com/office/drawing/2014/main" id="{AD9F4A1C-4971-4A52-8720-291D166F811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7742" y="6391572"/>
            <a:ext cx="5703458" cy="314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b">
            <a:spAutoFit/>
          </a:bodyPr>
          <a:lstStyle/>
          <a:p>
            <a:pPr defTabSz="819898" eaLnBrk="0" hangingPunct="0"/>
            <a:r>
              <a:rPr lang="en-US" sz="1000" dirty="0">
                <a:solidFill>
                  <a:srgbClr val="000000"/>
                </a:solidFill>
              </a:rPr>
              <a:t>CONFIDENTIAL AND PROPRIETARY</a:t>
            </a:r>
          </a:p>
          <a:p>
            <a:pPr defTabSz="819898" eaLnBrk="0" hangingPunct="0"/>
            <a:r>
              <a:rPr lang="en-US" sz="1000" dirty="0">
                <a:solidFill>
                  <a:srgbClr val="000000"/>
                </a:solidFill>
              </a:rPr>
              <a:t>Any use of this material without specific permission of Solina Health is strictly prohibited</a:t>
            </a:r>
          </a:p>
        </p:txBody>
      </p:sp>
      <p:sp>
        <p:nvSpPr>
          <p:cNvPr id="13314" name="Rectangle 1026"/>
          <p:cNvSpPr>
            <a:spLocks noGrp="1" noChangeArrowheads="1"/>
          </p:cNvSpPr>
          <p:nvPr>
            <p:ph type="ctrTitle"/>
            <p:custDataLst>
              <p:tags r:id="rId7"/>
            </p:custDataLst>
          </p:nvPr>
        </p:nvSpPr>
        <p:spPr>
          <a:xfrm>
            <a:off x="124314" y="2807366"/>
            <a:ext cx="5036084" cy="502445"/>
          </a:xfrm>
        </p:spPr>
        <p:txBody>
          <a:bodyPr/>
          <a:lstStyle>
            <a:lvl1pPr>
              <a:defRPr sz="3265" b="0"/>
            </a:lvl1pPr>
          </a:lstStyle>
          <a:p>
            <a:pPr lvl="0"/>
            <a:r>
              <a:rPr lang="en-US" noProof="0" dirty="0"/>
              <a:t>Click to edit Master title</a:t>
            </a:r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  <p:custDataLst>
              <p:tags r:id="rId8"/>
            </p:custDataLst>
          </p:nvPr>
        </p:nvSpPr>
        <p:spPr>
          <a:xfrm>
            <a:off x="297916" y="3766086"/>
            <a:ext cx="5036084" cy="219740"/>
          </a:xfrm>
        </p:spPr>
        <p:txBody>
          <a:bodyPr>
            <a:spAutoFit/>
          </a:bodyPr>
          <a:lstStyle>
            <a:lvl1pPr>
              <a:defRPr sz="1428"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E85E94C7-0B37-4899-A924-307B75F7838B}"/>
              </a:ext>
            </a:extLst>
          </p:cNvPr>
          <p:cNvGrpSpPr/>
          <p:nvPr userDrawn="1"/>
        </p:nvGrpSpPr>
        <p:grpSpPr>
          <a:xfrm rot="18298487">
            <a:off x="5937127" y="3447355"/>
            <a:ext cx="3129711" cy="1446458"/>
            <a:chOff x="9835218" y="5168492"/>
            <a:chExt cx="3158406" cy="1622302"/>
          </a:xfrm>
        </p:grpSpPr>
        <p:pic>
          <p:nvPicPr>
            <p:cNvPr id="31" name="Picture 30">
              <a:extLst>
                <a:ext uri="{FF2B5EF4-FFF2-40B4-BE49-F238E27FC236}">
                  <a16:creationId xmlns="" xmlns:a16="http://schemas.microsoft.com/office/drawing/2014/main" id="{9B854318-3DB0-413E-84F4-6F2D772CAD3B}"/>
                </a:ext>
              </a:extLst>
            </p:cNvPr>
            <p:cNvPicPr>
              <a:picLocks/>
            </p:cNvPicPr>
            <p:nvPr userDrawn="1"/>
          </p:nvPicPr>
          <p:blipFill rotWithShape="1">
            <a:blip r:embed="rId17" cstate="print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80" r="14142" b="6477"/>
            <a:stretch/>
          </p:blipFill>
          <p:spPr>
            <a:xfrm>
              <a:off x="11430000" y="5168492"/>
              <a:ext cx="1563624" cy="1618488"/>
            </a:xfrm>
            <a:prstGeom prst="rect">
              <a:avLst/>
            </a:prstGeom>
            <a:ln w="28575">
              <a:solidFill>
                <a:schemeClr val="bg1">
                  <a:lumMod val="85000"/>
                </a:schemeClr>
              </a:solidFill>
            </a:ln>
          </p:spPr>
        </p:pic>
        <p:pic>
          <p:nvPicPr>
            <p:cNvPr id="32" name="Picture 31">
              <a:extLst>
                <a:ext uri="{FF2B5EF4-FFF2-40B4-BE49-F238E27FC236}">
                  <a16:creationId xmlns="" xmlns:a16="http://schemas.microsoft.com/office/drawing/2014/main" id="{F481F91C-96E2-4888-8236-0B1E158BF7B2}"/>
                </a:ext>
              </a:extLst>
            </p:cNvPr>
            <p:cNvPicPr preferRelativeResize="0">
              <a:picLocks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583189">
              <a:off x="9835218" y="5172306"/>
              <a:ext cx="1563624" cy="1618488"/>
            </a:xfrm>
            <a:prstGeom prst="rect">
              <a:avLst/>
            </a:prstGeom>
            <a:ln w="28575">
              <a:solidFill>
                <a:schemeClr val="bg1">
                  <a:lumMod val="85000"/>
                </a:schemeClr>
              </a:solidFill>
            </a:ln>
          </p:spPr>
        </p:pic>
      </p:grpSp>
      <p:sp>
        <p:nvSpPr>
          <p:cNvPr id="39" name="Rectangle 2">
            <a:extLst>
              <a:ext uri="{FF2B5EF4-FFF2-40B4-BE49-F238E27FC236}">
                <a16:creationId xmlns="" xmlns:a16="http://schemas.microsoft.com/office/drawing/2014/main" id="{FF518C4D-9639-4820-8BC0-0ABAFDF7A70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7904" y="379776"/>
            <a:ext cx="681629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912136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50" b="1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Leadership, Management and Coordination (LMC) intervention for Gavi eligible countries</a:t>
            </a:r>
            <a:endParaRPr kumimoji="0" lang="en-US" sz="2450" b="1" i="0" u="none" strike="noStrike" kern="120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37" name="Rectangle 2">
            <a:extLst>
              <a:ext uri="{FF2B5EF4-FFF2-40B4-BE49-F238E27FC236}">
                <a16:creationId xmlns="" xmlns:a16="http://schemas.microsoft.com/office/drawing/2014/main" id="{78F619C6-7E09-4C46-ACFC-449CC5BEED3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24314" y="1746647"/>
            <a:ext cx="5829307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91213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000" dirty="0">
                <a:solidFill>
                  <a:schemeClr val="accent4"/>
                </a:solidFill>
                <a:cs typeface="Arial" charset="0"/>
              </a:rPr>
              <a:t>Management Partner Support for Guinea Bissau’s Expanded Program on Immunization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="" xmlns:a16="http://schemas.microsoft.com/office/drawing/2014/main" id="{1C9F4D94-F1DA-4341-A0EC-4E29B6BAEA8F}"/>
              </a:ext>
            </a:extLst>
          </p:cNvPr>
          <p:cNvSpPr/>
          <p:nvPr userDrawn="1"/>
        </p:nvSpPr>
        <p:spPr>
          <a:xfrm>
            <a:off x="0" y="276146"/>
            <a:ext cx="7467600" cy="1253988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 err="1">
              <a:solidFill>
                <a:schemeClr val="tx1"/>
              </a:solidFill>
            </a:endParaRPr>
          </a:p>
        </p:txBody>
      </p:sp>
      <p:sp>
        <p:nvSpPr>
          <p:cNvPr id="46" name="Rectangle 2">
            <a:extLst>
              <a:ext uri="{FF2B5EF4-FFF2-40B4-BE49-F238E27FC236}">
                <a16:creationId xmlns="" xmlns:a16="http://schemas.microsoft.com/office/drawing/2014/main" id="{B56F8AD5-8755-469A-8C22-664B12323C1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7904" y="511768"/>
            <a:ext cx="681629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912136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50" b="1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Leadership, Management and Coordination (LMC) intervention for Gavi eligible countries</a:t>
            </a:r>
            <a:endParaRPr kumimoji="0" lang="en-US" sz="2450" b="1" i="0" u="none" strike="noStrike" kern="120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B6BD77FC-8099-4CC2-8FC9-B6614086BA5E}"/>
              </a:ext>
            </a:extLst>
          </p:cNvPr>
          <p:cNvGrpSpPr/>
          <p:nvPr userDrawn="1"/>
        </p:nvGrpSpPr>
        <p:grpSpPr>
          <a:xfrm rot="18286888">
            <a:off x="5620138" y="1265418"/>
            <a:ext cx="3116662" cy="1443057"/>
            <a:chOff x="8991600" y="1246481"/>
            <a:chExt cx="3145237" cy="1618488"/>
          </a:xfrm>
        </p:grpSpPr>
        <p:pic>
          <p:nvPicPr>
            <p:cNvPr id="29" name="Picture 28">
              <a:extLst>
                <a:ext uri="{FF2B5EF4-FFF2-40B4-BE49-F238E27FC236}">
                  <a16:creationId xmlns="" xmlns:a16="http://schemas.microsoft.com/office/drawing/2014/main" id="{8BA8154B-D5E7-48B3-8B02-A15626CC34EC}"/>
                </a:ext>
              </a:extLst>
            </p:cNvPr>
            <p:cNvPicPr preferRelativeResize="0">
              <a:picLocks/>
            </p:cNvPicPr>
            <p:nvPr userDrawn="1"/>
          </p:nvPicPr>
          <p:blipFill rotWithShape="1">
            <a:blip r:embed="rId20" cstate="print"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92" r="2858" b="6256"/>
            <a:stretch/>
          </p:blipFill>
          <p:spPr>
            <a:xfrm>
              <a:off x="8991600" y="1246481"/>
              <a:ext cx="1563624" cy="1618488"/>
            </a:xfrm>
            <a:prstGeom prst="rect">
              <a:avLst/>
            </a:prstGeom>
            <a:ln w="28575">
              <a:solidFill>
                <a:schemeClr val="bg1">
                  <a:lumMod val="85000"/>
                </a:schemeClr>
              </a:solidFill>
            </a:ln>
          </p:spPr>
        </p:pic>
        <p:pic>
          <p:nvPicPr>
            <p:cNvPr id="30" name="Picture 29">
              <a:extLst>
                <a:ext uri="{FF2B5EF4-FFF2-40B4-BE49-F238E27FC236}">
                  <a16:creationId xmlns="" xmlns:a16="http://schemas.microsoft.com/office/drawing/2014/main" id="{330B0FBA-F260-4C0C-B6B4-AF7138CC1AC7}"/>
                </a:ext>
              </a:extLst>
            </p:cNvPr>
            <p:cNvPicPr>
              <a:picLocks/>
            </p:cNvPicPr>
            <p:nvPr userDrawn="1"/>
          </p:nvPicPr>
          <p:blipFill>
            <a:blip r:embed="rId22" cstate="print"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73213" y="1246481"/>
              <a:ext cx="1563624" cy="1618488"/>
            </a:xfrm>
            <a:prstGeom prst="rect">
              <a:avLst/>
            </a:prstGeom>
            <a:ln w="28575">
              <a:solidFill>
                <a:schemeClr val="bg1">
                  <a:lumMod val="85000"/>
                </a:schemeClr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680084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2158" y="1990667"/>
            <a:ext cx="2117131" cy="1247204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54794" y="1990667"/>
            <a:ext cx="2117132" cy="1247204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62815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238" y="234954"/>
            <a:ext cx="8793162" cy="311150"/>
          </a:xfrm>
          <a:prstGeom prst="rect">
            <a:avLst/>
          </a:prstGeom>
        </p:spPr>
        <p:txBody>
          <a:bodyPr lIns="91430" tIns="45716" rIns="91430" bIns="45716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837226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280"/>
          <p:cNvSpPr txBox="1">
            <a:spLocks noChangeArrowheads="1"/>
          </p:cNvSpPr>
          <p:nvPr userDrawn="1"/>
        </p:nvSpPr>
        <p:spPr bwMode="gray">
          <a:xfrm>
            <a:off x="8850036" y="6634186"/>
            <a:ext cx="19526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 i="0" smtClean="0">
                <a:solidFill>
                  <a:srgbClr val="000000"/>
                </a:solidFill>
              </a:defRPr>
            </a:lvl1pPr>
          </a:lstStyle>
          <a:p>
            <a:pPr defTabSz="913915" fontAlgn="base">
              <a:spcBef>
                <a:spcPct val="0"/>
              </a:spcBef>
              <a:spcAft>
                <a:spcPct val="0"/>
              </a:spcAft>
              <a:defRPr/>
            </a:pPr>
            <a:fld id="{0782C518-DFAA-4ABE-B338-0C7378C1AFCB}" type="slidenum">
              <a:rPr lang="en-GB"/>
              <a:pPr defTabSz="913915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r>
              <a:rPr lang="en-GB" dirty="0"/>
              <a:t> </a:t>
            </a:r>
          </a:p>
        </p:txBody>
      </p:sp>
      <p:sp>
        <p:nvSpPr>
          <p:cNvPr id="11" name="SlideLogoSeparator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gray">
          <a:xfrm>
            <a:off x="8721833" y="6602436"/>
            <a:ext cx="40892" cy="188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 algn="r" defTabSz="89487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200" dirty="0">
                <a:solidFill>
                  <a:srgbClr val="000000"/>
                </a:solidFill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16512496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3" name="think-cell Slide" r:id="rId4" imgW="421" imgH="420" progId="TCLayout.ActiveDocument.1">
                  <p:embed/>
                </p:oleObj>
              </mc:Choice>
              <mc:Fallback>
                <p:oleObj name="think-cell Slide" r:id="rId4" imgW="421" imgH="42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280"/>
          <p:cNvSpPr txBox="1">
            <a:spLocks noChangeArrowheads="1"/>
          </p:cNvSpPr>
          <p:nvPr userDrawn="1"/>
        </p:nvSpPr>
        <p:spPr bwMode="gray">
          <a:xfrm>
            <a:off x="8850036" y="6634186"/>
            <a:ext cx="19526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 i="0" smtClean="0">
                <a:solidFill>
                  <a:srgbClr val="000000"/>
                </a:solidFill>
              </a:defRPr>
            </a:lvl1pPr>
          </a:lstStyle>
          <a:p>
            <a:pPr defTabSz="913626" fontAlgn="base">
              <a:spcBef>
                <a:spcPct val="0"/>
              </a:spcBef>
              <a:spcAft>
                <a:spcPct val="0"/>
              </a:spcAft>
              <a:defRPr/>
            </a:pPr>
            <a:fld id="{0782C518-DFAA-4ABE-B338-0C7378C1AFCB}" type="slidenum">
              <a:rPr lang="en-GB">
                <a:cs typeface="Arial" charset="0"/>
              </a:rPr>
              <a:pPr defTabSz="913626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r>
              <a:rPr lang="en-GB">
                <a:cs typeface="Arial" charset="0"/>
              </a:rPr>
              <a:t> </a:t>
            </a:r>
          </a:p>
        </p:txBody>
      </p:sp>
      <p:pic>
        <p:nvPicPr>
          <p:cNvPr id="4" name="Picture 9" descr="http://vaccines.procon.org/files/1-vaccines-images/vaccine_syringe_vials.jpg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58148" y="5843604"/>
            <a:ext cx="1087424" cy="7568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428437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97" name="think-cell Slide" r:id="rId4" imgW="421" imgH="420" progId="TCLayout.ActiveDocument.1">
                  <p:embed/>
                </p:oleObj>
              </mc:Choice>
              <mc:Fallback>
                <p:oleObj name="think-cell Slide" r:id="rId4" imgW="421" imgH="42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238" y="234954"/>
            <a:ext cx="8793162" cy="311150"/>
          </a:xfrm>
          <a:prstGeom prst="rect">
            <a:avLst/>
          </a:prstGeom>
        </p:spPr>
        <p:txBody>
          <a:bodyPr lIns="91363" tIns="45681" rIns="91363" bIns="45681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801397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2116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280"/>
          <p:cNvSpPr txBox="1">
            <a:spLocks noChangeArrowheads="1"/>
          </p:cNvSpPr>
          <p:nvPr userDrawn="1"/>
        </p:nvSpPr>
        <p:spPr bwMode="gray">
          <a:xfrm>
            <a:off x="8850036" y="6634186"/>
            <a:ext cx="19526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 i="0" smtClean="0">
                <a:solidFill>
                  <a:srgbClr val="000000"/>
                </a:solidFill>
              </a:defRPr>
            </a:lvl1pPr>
          </a:lstStyle>
          <a:p>
            <a:pPr defTabSz="913626" fontAlgn="base">
              <a:spcBef>
                <a:spcPct val="0"/>
              </a:spcBef>
              <a:spcAft>
                <a:spcPct val="0"/>
              </a:spcAft>
              <a:defRPr/>
            </a:pPr>
            <a:fld id="{0782C518-DFAA-4ABE-B338-0C7378C1AFCB}" type="slidenum">
              <a:rPr lang="en-GB">
                <a:cs typeface="Arial" charset="0"/>
              </a:rPr>
              <a:pPr defTabSz="913626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r>
              <a:rPr lang="en-GB">
                <a:cs typeface="Arial" charset="0"/>
              </a:rPr>
              <a:t> </a:t>
            </a:r>
          </a:p>
        </p:txBody>
      </p:sp>
      <p:pic>
        <p:nvPicPr>
          <p:cNvPr id="4" name="Picture 9" descr="http://vaccines.procon.org/files/1-vaccines-images/vaccine_syringe_vials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48" y="5843604"/>
            <a:ext cx="1087424" cy="7568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700050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21" name="think-cell Slide" r:id="rId4" imgW="378" imgH="377" progId="TCLayout.ActiveDocument.1">
                  <p:embed/>
                </p:oleObj>
              </mc:Choice>
              <mc:Fallback>
                <p:oleObj name="think-cell Slide" r:id="rId4" imgW="378" imgH="377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238" y="234954"/>
            <a:ext cx="8793162" cy="311150"/>
          </a:xfrm>
          <a:prstGeom prst="rect">
            <a:avLst/>
          </a:prstGeom>
        </p:spPr>
        <p:txBody>
          <a:bodyPr lIns="91363" tIns="45681" rIns="91363" bIns="45681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181928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93679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45" name="think-cell Slide" r:id="rId4" imgW="421" imgH="423" progId="TCLayout.ActiveDocument.1">
                  <p:embed/>
                </p:oleObj>
              </mc:Choice>
              <mc:Fallback>
                <p:oleObj name="think-cell Slide" r:id="rId4" imgW="421" imgH="423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1093481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8686800" y="6626304"/>
            <a:ext cx="213009" cy="155496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fld id="{2E2713EB-20E5-4943-A1C3-687857C76721}" type="slidenum">
              <a:rPr lang="en-US" sz="900" b="0" i="0" baseline="0" smtClean="0">
                <a:solidFill>
                  <a:schemeClr val="bg1"/>
                </a:solidFill>
              </a:rPr>
              <a:pPr algn="l"/>
              <a:t>‹nº›</a:t>
            </a:fld>
            <a:endParaRPr lang="en-US" sz="1020" b="0" i="0" baseline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711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69" name="think-cell Slide" r:id="rId4" imgW="421" imgH="420" progId="TCLayout.ActiveDocument.1">
                  <p:embed/>
                </p:oleObj>
              </mc:Choice>
              <mc:Fallback>
                <p:oleObj name="think-cell Slide" r:id="rId4" imgW="421" imgH="420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5F7F2-16D9-49B7-B2CE-BD2A835A5B8D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10/12/2020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C44C64-1CEA-45F7-A4CF-A565E598417E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54579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c id"/>
          <p:cNvSpPr txBox="1">
            <a:spLocks noChangeArrowheads="1"/>
          </p:cNvSpPr>
          <p:nvPr/>
        </p:nvSpPr>
        <p:spPr bwMode="auto">
          <a:xfrm>
            <a:off x="8613776" y="36513"/>
            <a:ext cx="301625" cy="12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800" dirty="0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2" name="McK Title Elements"/>
          <p:cNvGrpSpPr>
            <a:grpSpLocks/>
          </p:cNvGrpSpPr>
          <p:nvPr/>
        </p:nvGrpSpPr>
        <p:grpSpPr bwMode="auto">
          <a:xfrm>
            <a:off x="5" y="0"/>
            <a:ext cx="9140825" cy="6859588"/>
            <a:chOff x="0" y="0"/>
            <a:chExt cx="5643" cy="4235"/>
          </a:xfrm>
        </p:grpSpPr>
        <p:sp>
          <p:nvSpPr>
            <p:cNvPr id="6" name="McK Document type" hidden="1"/>
            <p:cNvSpPr txBox="1">
              <a:spLocks noChangeArrowheads="1"/>
            </p:cNvSpPr>
            <p:nvPr userDrawn="1"/>
          </p:nvSpPr>
          <p:spPr bwMode="auto">
            <a:xfrm>
              <a:off x="1663" y="3106"/>
              <a:ext cx="3109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b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srgbClr val="000000"/>
                  </a:solidFill>
                  <a:cs typeface="Arial" charset="0"/>
                </a:rPr>
                <a:t>Document type</a:t>
              </a:r>
            </a:p>
          </p:txBody>
        </p:sp>
        <p:sp>
          <p:nvSpPr>
            <p:cNvPr id="7" name="McK Date" hidden="1"/>
            <p:cNvSpPr txBox="1">
              <a:spLocks noChangeArrowheads="1"/>
            </p:cNvSpPr>
            <p:nvPr userDrawn="1"/>
          </p:nvSpPr>
          <p:spPr bwMode="auto">
            <a:xfrm>
              <a:off x="1663" y="3275"/>
              <a:ext cx="3109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srgbClr val="000000"/>
                  </a:solidFill>
                  <a:cs typeface="Arial" charset="0"/>
                </a:rPr>
                <a:t>Date</a:t>
              </a:r>
            </a:p>
          </p:txBody>
        </p:sp>
        <p:sp>
          <p:nvSpPr>
            <p:cNvPr id="8" name="McK Disclaimer" hidden="1"/>
            <p:cNvSpPr>
              <a:spLocks noChangeArrowheads="1"/>
            </p:cNvSpPr>
            <p:nvPr userDrawn="1"/>
          </p:nvSpPr>
          <p:spPr bwMode="auto">
            <a:xfrm>
              <a:off x="1663" y="3711"/>
              <a:ext cx="2773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b">
              <a:spAutoFit/>
            </a:bodyPr>
            <a:lstStyle/>
            <a:p>
              <a:pPr defTabSz="820649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800" dirty="0">
                  <a:solidFill>
                    <a:srgbClr val="000000"/>
                  </a:solidFill>
                  <a:cs typeface="Arial" charset="0"/>
                </a:rPr>
                <a:t>CONFIDENTIAL AND PROPRIETARY</a:t>
              </a:r>
            </a:p>
            <a:p>
              <a:pPr defTabSz="820649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800" dirty="0">
                  <a:solidFill>
                    <a:srgbClr val="000000"/>
                  </a:solidFill>
                  <a:cs typeface="Arial" charset="0"/>
                </a:rPr>
                <a:t>Any use of this material without specific permission of McKinsey &amp; Company is strictly prohibited</a:t>
              </a:r>
            </a:p>
          </p:txBody>
        </p:sp>
        <p:sp>
          <p:nvSpPr>
            <p:cNvPr id="9" name="TitleBottomPlaceholder" hidden="1"/>
            <p:cNvSpPr>
              <a:spLocks noChangeArrowheads="1"/>
            </p:cNvSpPr>
            <p:nvPr userDrawn="1"/>
          </p:nvSpPr>
          <p:spPr bwMode="auto">
            <a:xfrm>
              <a:off x="0" y="1410"/>
              <a:ext cx="1382" cy="2825"/>
            </a:xfrm>
            <a:prstGeom prst="rect">
              <a:avLst/>
            </a:prstGeom>
            <a:solidFill>
              <a:srgbClr val="0065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" name="TitleTopPlaceholder" hidden="1"/>
            <p:cNvSpPr>
              <a:spLocks noChangeArrowheads="1"/>
            </p:cNvSpPr>
            <p:nvPr userDrawn="1"/>
          </p:nvSpPr>
          <p:spPr bwMode="auto">
            <a:xfrm>
              <a:off x="0" y="0"/>
              <a:ext cx="1382" cy="1410"/>
            </a:xfrm>
            <a:prstGeom prst="rect">
              <a:avLst/>
            </a:prstGeom>
            <a:solidFill>
              <a:srgbClr val="91A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1" name="Rectangle 1189" hidden="1"/>
            <p:cNvSpPr>
              <a:spLocks noChangeArrowheads="1"/>
            </p:cNvSpPr>
            <p:nvPr userDrawn="1"/>
          </p:nvSpPr>
          <p:spPr bwMode="auto">
            <a:xfrm>
              <a:off x="0" y="0"/>
              <a:ext cx="5643" cy="4234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</p:grpSp>
      <p:pic>
        <p:nvPicPr>
          <p:cNvPr id="12" name="TitleBottomBarBW" hidden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9965" y="6573838"/>
            <a:ext cx="167005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McK Title Elements"/>
          <p:cNvGrpSpPr>
            <a:grpSpLocks/>
          </p:cNvGrpSpPr>
          <p:nvPr/>
        </p:nvGrpSpPr>
        <p:grpSpPr bwMode="auto">
          <a:xfrm>
            <a:off x="5" y="0"/>
            <a:ext cx="9140825" cy="6859588"/>
            <a:chOff x="0" y="0"/>
            <a:chExt cx="5643" cy="4235"/>
          </a:xfrm>
        </p:grpSpPr>
        <p:sp>
          <p:nvSpPr>
            <p:cNvPr id="14" name="McK Document type" hidden="1"/>
            <p:cNvSpPr txBox="1">
              <a:spLocks noChangeArrowheads="1"/>
            </p:cNvSpPr>
            <p:nvPr userDrawn="1"/>
          </p:nvSpPr>
          <p:spPr bwMode="auto">
            <a:xfrm>
              <a:off x="1663" y="3106"/>
              <a:ext cx="3109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b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srgbClr val="000000"/>
                  </a:solidFill>
                  <a:cs typeface="Arial" charset="0"/>
                </a:rPr>
                <a:t>Document type</a:t>
              </a:r>
            </a:p>
          </p:txBody>
        </p:sp>
        <p:sp>
          <p:nvSpPr>
            <p:cNvPr id="15" name="McK Date" hidden="1"/>
            <p:cNvSpPr txBox="1">
              <a:spLocks noChangeArrowheads="1"/>
            </p:cNvSpPr>
            <p:nvPr userDrawn="1"/>
          </p:nvSpPr>
          <p:spPr bwMode="auto">
            <a:xfrm>
              <a:off x="1663" y="3275"/>
              <a:ext cx="3109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srgbClr val="000000"/>
                  </a:solidFill>
                  <a:cs typeface="Arial" charset="0"/>
                </a:rPr>
                <a:t>Date</a:t>
              </a:r>
            </a:p>
          </p:txBody>
        </p:sp>
        <p:sp>
          <p:nvSpPr>
            <p:cNvPr id="16" name="McK Disclaimer" hidden="1"/>
            <p:cNvSpPr>
              <a:spLocks noChangeArrowheads="1"/>
            </p:cNvSpPr>
            <p:nvPr userDrawn="1"/>
          </p:nvSpPr>
          <p:spPr bwMode="auto">
            <a:xfrm>
              <a:off x="1663" y="3717"/>
              <a:ext cx="277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b">
              <a:spAutoFit/>
            </a:bodyPr>
            <a:lstStyle/>
            <a:p>
              <a:pPr defTabSz="820214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800" dirty="0">
                  <a:solidFill>
                    <a:srgbClr val="000000"/>
                  </a:solidFill>
                  <a:cs typeface="Arial" charset="0"/>
                </a:rPr>
                <a:t>CONFIDENTIAL AND PROPRIETARY</a:t>
              </a:r>
            </a:p>
            <a:p>
              <a:pPr defTabSz="820214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800" dirty="0">
                  <a:solidFill>
                    <a:srgbClr val="000000"/>
                  </a:solidFill>
                  <a:cs typeface="Arial" charset="0"/>
                </a:rPr>
                <a:t>Any use of this material without specific permission of McKinsey &amp; Company is strictly prohibited</a:t>
              </a:r>
            </a:p>
          </p:txBody>
        </p:sp>
        <p:sp>
          <p:nvSpPr>
            <p:cNvPr id="17" name="TitleBottomPlaceholder" hidden="1"/>
            <p:cNvSpPr>
              <a:spLocks noChangeArrowheads="1"/>
            </p:cNvSpPr>
            <p:nvPr userDrawn="1"/>
          </p:nvSpPr>
          <p:spPr bwMode="auto">
            <a:xfrm>
              <a:off x="0" y="1410"/>
              <a:ext cx="1382" cy="2825"/>
            </a:xfrm>
            <a:prstGeom prst="rect">
              <a:avLst/>
            </a:prstGeom>
            <a:solidFill>
              <a:srgbClr val="0065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8" name="TitleTopPlaceholder" hidden="1"/>
            <p:cNvSpPr>
              <a:spLocks noChangeArrowheads="1"/>
            </p:cNvSpPr>
            <p:nvPr userDrawn="1"/>
          </p:nvSpPr>
          <p:spPr bwMode="auto">
            <a:xfrm>
              <a:off x="0" y="0"/>
              <a:ext cx="1382" cy="1410"/>
            </a:xfrm>
            <a:prstGeom prst="rect">
              <a:avLst/>
            </a:prstGeom>
            <a:solidFill>
              <a:srgbClr val="91A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9" name="Rectangle 1189" hidden="1"/>
            <p:cNvSpPr>
              <a:spLocks noChangeArrowheads="1"/>
            </p:cNvSpPr>
            <p:nvPr userDrawn="1"/>
          </p:nvSpPr>
          <p:spPr bwMode="auto">
            <a:xfrm>
              <a:off x="0" y="0"/>
              <a:ext cx="5643" cy="4234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693795" y="2176942"/>
            <a:ext cx="5036084" cy="538609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 sz="35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693795" y="3945699"/>
            <a:ext cx="5036084" cy="219820"/>
          </a:xfrm>
        </p:spPr>
        <p:txBody>
          <a:bodyPr>
            <a:spAutoFit/>
          </a:bodyPr>
          <a:lstStyle>
            <a:lvl1pPr>
              <a:defRPr sz="1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1" name="Rectangle 280"/>
          <p:cNvSpPr txBox="1">
            <a:spLocks noChangeArrowheads="1"/>
          </p:cNvSpPr>
          <p:nvPr userDrawn="1"/>
        </p:nvSpPr>
        <p:spPr bwMode="gray">
          <a:xfrm>
            <a:off x="8850036" y="6634186"/>
            <a:ext cx="19526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 i="0" smtClean="0">
                <a:solidFill>
                  <a:srgbClr val="000000"/>
                </a:solidFill>
              </a:defRPr>
            </a:lvl1pPr>
          </a:lstStyle>
          <a:p>
            <a:pPr defTabSz="914303" fontAlgn="base">
              <a:spcBef>
                <a:spcPct val="0"/>
              </a:spcBef>
              <a:spcAft>
                <a:spcPct val="0"/>
              </a:spcAft>
              <a:defRPr/>
            </a:pPr>
            <a:fld id="{0782C518-DFAA-4ABE-B338-0C7378C1AFCB}" type="slidenum">
              <a:rPr lang="en-GB">
                <a:cs typeface="Arial" charset="0"/>
              </a:rPr>
              <a:pPr defTabSz="914303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r>
              <a:rPr lang="en-GB" dirty="0">
                <a:cs typeface="Arial" charset="0"/>
              </a:rPr>
              <a:t> </a:t>
            </a:r>
          </a:p>
        </p:txBody>
      </p:sp>
      <p:sp>
        <p:nvSpPr>
          <p:cNvPr id="22" name="SlideLogoSeparator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gray">
          <a:xfrm>
            <a:off x="8721833" y="6602436"/>
            <a:ext cx="40892" cy="188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 algn="r" defTabSz="89487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200" dirty="0">
                <a:solidFill>
                  <a:srgbClr val="000000"/>
                </a:solidFill>
                <a:cs typeface="Arial" charset="0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33257157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99565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LogoSeparator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gray">
          <a:xfrm>
            <a:off x="8721833" y="6602436"/>
            <a:ext cx="40892" cy="188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 algn="r" defTabSz="89487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200" dirty="0">
                <a:solidFill>
                  <a:srgbClr val="000000"/>
                </a:solidFill>
                <a:cs typeface="Arial" charset="0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12936356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c id"/>
          <p:cNvSpPr txBox="1">
            <a:spLocks noChangeArrowheads="1"/>
          </p:cNvSpPr>
          <p:nvPr/>
        </p:nvSpPr>
        <p:spPr bwMode="auto">
          <a:xfrm>
            <a:off x="8613784" y="36513"/>
            <a:ext cx="301625" cy="12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grpSp>
        <p:nvGrpSpPr>
          <p:cNvPr id="2" name="McK Title Elements"/>
          <p:cNvGrpSpPr>
            <a:grpSpLocks/>
          </p:cNvGrpSpPr>
          <p:nvPr/>
        </p:nvGrpSpPr>
        <p:grpSpPr bwMode="auto">
          <a:xfrm>
            <a:off x="10" y="0"/>
            <a:ext cx="9140825" cy="6859588"/>
            <a:chOff x="0" y="0"/>
            <a:chExt cx="5643" cy="4235"/>
          </a:xfrm>
        </p:grpSpPr>
        <p:sp>
          <p:nvSpPr>
            <p:cNvPr id="6" name="McK Document type" hidden="1"/>
            <p:cNvSpPr txBox="1">
              <a:spLocks noChangeArrowheads="1"/>
            </p:cNvSpPr>
            <p:nvPr userDrawn="1"/>
          </p:nvSpPr>
          <p:spPr bwMode="auto">
            <a:xfrm>
              <a:off x="1663" y="3106"/>
              <a:ext cx="3109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b">
              <a:spAutoFit/>
            </a:bodyPr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 charset="0"/>
                </a:rPr>
                <a:t>Document type</a:t>
              </a:r>
            </a:p>
          </p:txBody>
        </p:sp>
        <p:sp>
          <p:nvSpPr>
            <p:cNvPr id="7" name="McK Date" hidden="1"/>
            <p:cNvSpPr txBox="1">
              <a:spLocks noChangeArrowheads="1"/>
            </p:cNvSpPr>
            <p:nvPr userDrawn="1"/>
          </p:nvSpPr>
          <p:spPr bwMode="auto">
            <a:xfrm>
              <a:off x="1663" y="3275"/>
              <a:ext cx="3109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 charset="0"/>
                </a:rPr>
                <a:t>Date</a:t>
              </a:r>
            </a:p>
          </p:txBody>
        </p:sp>
        <p:sp>
          <p:nvSpPr>
            <p:cNvPr id="8" name="McK Disclaimer" hidden="1"/>
            <p:cNvSpPr>
              <a:spLocks noChangeArrowheads="1"/>
            </p:cNvSpPr>
            <p:nvPr userDrawn="1"/>
          </p:nvSpPr>
          <p:spPr bwMode="auto">
            <a:xfrm>
              <a:off x="1663" y="3711"/>
              <a:ext cx="2773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b">
              <a:spAutoFit/>
            </a:bodyPr>
            <a:lstStyle/>
            <a:p>
              <a:pPr marL="0" marR="0" lvl="0" indent="0" algn="l" defTabSz="820041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 charset="0"/>
                </a:rPr>
                <a:t>CONFIDENTIAL AND PROPRIETARY</a:t>
              </a:r>
            </a:p>
            <a:p>
              <a:pPr marL="0" marR="0" lvl="0" indent="0" algn="l" defTabSz="820041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 charset="0"/>
                </a:rPr>
                <a:t>Any use of this material without specific permission of McKinsey &amp; Company is strictly prohibited</a:t>
              </a:r>
            </a:p>
          </p:txBody>
        </p:sp>
        <p:sp>
          <p:nvSpPr>
            <p:cNvPr id="9" name="TitleBottomPlaceholder" hidden="1"/>
            <p:cNvSpPr>
              <a:spLocks noChangeArrowheads="1"/>
            </p:cNvSpPr>
            <p:nvPr userDrawn="1"/>
          </p:nvSpPr>
          <p:spPr bwMode="auto">
            <a:xfrm>
              <a:off x="0" y="1410"/>
              <a:ext cx="1382" cy="2825"/>
            </a:xfrm>
            <a:prstGeom prst="rect">
              <a:avLst/>
            </a:prstGeom>
            <a:solidFill>
              <a:srgbClr val="0065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endParaRPr>
            </a:p>
          </p:txBody>
        </p:sp>
        <p:sp>
          <p:nvSpPr>
            <p:cNvPr id="10" name="TitleTopPlaceholder" hidden="1"/>
            <p:cNvSpPr>
              <a:spLocks noChangeArrowheads="1"/>
            </p:cNvSpPr>
            <p:nvPr userDrawn="1"/>
          </p:nvSpPr>
          <p:spPr bwMode="auto">
            <a:xfrm>
              <a:off x="0" y="0"/>
              <a:ext cx="1382" cy="1410"/>
            </a:xfrm>
            <a:prstGeom prst="rect">
              <a:avLst/>
            </a:prstGeom>
            <a:solidFill>
              <a:srgbClr val="91A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endParaRPr>
            </a:p>
          </p:txBody>
        </p:sp>
        <p:sp>
          <p:nvSpPr>
            <p:cNvPr id="11" name="Rectangle 1189" hidden="1"/>
            <p:cNvSpPr>
              <a:spLocks noChangeArrowheads="1"/>
            </p:cNvSpPr>
            <p:nvPr userDrawn="1"/>
          </p:nvSpPr>
          <p:spPr bwMode="auto">
            <a:xfrm>
              <a:off x="0" y="0"/>
              <a:ext cx="5643" cy="4234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endParaRPr>
            </a:p>
          </p:txBody>
        </p:sp>
      </p:grpSp>
      <p:pic>
        <p:nvPicPr>
          <p:cNvPr id="12" name="TitleBottomBarBW" hidden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19965" y="6573838"/>
            <a:ext cx="167005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McK Title Elements"/>
          <p:cNvGrpSpPr>
            <a:grpSpLocks/>
          </p:cNvGrpSpPr>
          <p:nvPr/>
        </p:nvGrpSpPr>
        <p:grpSpPr bwMode="auto">
          <a:xfrm>
            <a:off x="10" y="0"/>
            <a:ext cx="9140825" cy="6859588"/>
            <a:chOff x="0" y="0"/>
            <a:chExt cx="5643" cy="4235"/>
          </a:xfrm>
        </p:grpSpPr>
        <p:sp>
          <p:nvSpPr>
            <p:cNvPr id="14" name="McK Document type" hidden="1"/>
            <p:cNvSpPr txBox="1">
              <a:spLocks noChangeArrowheads="1"/>
            </p:cNvSpPr>
            <p:nvPr userDrawn="1"/>
          </p:nvSpPr>
          <p:spPr bwMode="auto">
            <a:xfrm>
              <a:off x="1663" y="3106"/>
              <a:ext cx="3109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b">
              <a:spAutoFit/>
            </a:bodyPr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 charset="0"/>
                </a:rPr>
                <a:t>Document type</a:t>
              </a:r>
            </a:p>
          </p:txBody>
        </p:sp>
        <p:sp>
          <p:nvSpPr>
            <p:cNvPr id="15" name="McK Date" hidden="1"/>
            <p:cNvSpPr txBox="1">
              <a:spLocks noChangeArrowheads="1"/>
            </p:cNvSpPr>
            <p:nvPr userDrawn="1"/>
          </p:nvSpPr>
          <p:spPr bwMode="auto">
            <a:xfrm>
              <a:off x="1663" y="3275"/>
              <a:ext cx="3109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 charset="0"/>
                </a:rPr>
                <a:t>Date</a:t>
              </a:r>
            </a:p>
          </p:txBody>
        </p:sp>
        <p:sp>
          <p:nvSpPr>
            <p:cNvPr id="16" name="McK Disclaimer" hidden="1"/>
            <p:cNvSpPr>
              <a:spLocks noChangeArrowheads="1"/>
            </p:cNvSpPr>
            <p:nvPr userDrawn="1"/>
          </p:nvSpPr>
          <p:spPr bwMode="auto">
            <a:xfrm>
              <a:off x="1663" y="3717"/>
              <a:ext cx="277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b">
              <a:spAutoFit/>
            </a:bodyPr>
            <a:lstStyle/>
            <a:p>
              <a:pPr marL="0" marR="0" lvl="0" indent="0" algn="l" defTabSz="81960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 charset="0"/>
                </a:rPr>
                <a:t>CONFIDENTIAL AND PROPRIETARY</a:t>
              </a:r>
            </a:p>
            <a:p>
              <a:pPr marL="0" marR="0" lvl="0" indent="0" algn="l" defTabSz="81960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 charset="0"/>
                </a:rPr>
                <a:t>Any use of this material without specific permission of McKinsey &amp; Company is strictly prohibited</a:t>
              </a:r>
            </a:p>
          </p:txBody>
        </p:sp>
        <p:sp>
          <p:nvSpPr>
            <p:cNvPr id="17" name="TitleBottomPlaceholder" hidden="1"/>
            <p:cNvSpPr>
              <a:spLocks noChangeArrowheads="1"/>
            </p:cNvSpPr>
            <p:nvPr userDrawn="1"/>
          </p:nvSpPr>
          <p:spPr bwMode="auto">
            <a:xfrm>
              <a:off x="0" y="1410"/>
              <a:ext cx="1382" cy="2825"/>
            </a:xfrm>
            <a:prstGeom prst="rect">
              <a:avLst/>
            </a:prstGeom>
            <a:solidFill>
              <a:srgbClr val="0065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endParaRPr>
            </a:p>
          </p:txBody>
        </p:sp>
        <p:sp>
          <p:nvSpPr>
            <p:cNvPr id="18" name="TitleTopPlaceholder" hidden="1"/>
            <p:cNvSpPr>
              <a:spLocks noChangeArrowheads="1"/>
            </p:cNvSpPr>
            <p:nvPr userDrawn="1"/>
          </p:nvSpPr>
          <p:spPr bwMode="auto">
            <a:xfrm>
              <a:off x="0" y="0"/>
              <a:ext cx="1382" cy="1410"/>
            </a:xfrm>
            <a:prstGeom prst="rect">
              <a:avLst/>
            </a:prstGeom>
            <a:solidFill>
              <a:srgbClr val="91A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endParaRPr>
            </a:p>
          </p:txBody>
        </p:sp>
        <p:sp>
          <p:nvSpPr>
            <p:cNvPr id="19" name="Rectangle 1189" hidden="1"/>
            <p:cNvSpPr>
              <a:spLocks noChangeArrowheads="1"/>
            </p:cNvSpPr>
            <p:nvPr userDrawn="1"/>
          </p:nvSpPr>
          <p:spPr bwMode="auto">
            <a:xfrm>
              <a:off x="0" y="0"/>
              <a:ext cx="5643" cy="4234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endParaRPr>
            </a:p>
          </p:txBody>
        </p:sp>
      </p:grpSp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693795" y="2176949"/>
            <a:ext cx="5036084" cy="538609"/>
          </a:xfrm>
          <a:prstGeom prst="rect">
            <a:avLst/>
          </a:prstGeom>
        </p:spPr>
        <p:txBody>
          <a:bodyPr lIns="91363" tIns="45681" rIns="91363" bIns="45681"/>
          <a:lstStyle>
            <a:lvl1pPr>
              <a:defRPr sz="35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693795" y="3945699"/>
            <a:ext cx="5036084" cy="219820"/>
          </a:xfrm>
        </p:spPr>
        <p:txBody>
          <a:bodyPr>
            <a:spAutoFit/>
          </a:bodyPr>
          <a:lstStyle>
            <a:lvl1pPr>
              <a:defRPr sz="1400"/>
            </a:lvl1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20" name="Picture 9" descr="http://vaccines.procon.org/files/1-vaccines-images/vaccine_syringe_vial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73784" y="2285992"/>
            <a:ext cx="3900350" cy="2714644"/>
          </a:xfrm>
          <a:prstGeom prst="rect">
            <a:avLst/>
          </a:prstGeom>
          <a:noFill/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-6350" y="-3175"/>
            <a:ext cx="9156700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Rectangle 2"/>
          <p:cNvSpPr txBox="1">
            <a:spLocks noChangeArrowheads="1"/>
          </p:cNvSpPr>
          <p:nvPr/>
        </p:nvSpPr>
        <p:spPr>
          <a:xfrm>
            <a:off x="373040" y="857234"/>
            <a:ext cx="8501094" cy="1015584"/>
          </a:xfrm>
          <a:prstGeom prst="rect">
            <a:avLst/>
          </a:prstGeom>
        </p:spPr>
        <p:txBody>
          <a:bodyPr wrap="square" lIns="0" rIns="107943">
            <a:spAutoFit/>
          </a:bodyPr>
          <a:lstStyle/>
          <a:p>
            <a:pPr marL="0" marR="0" lvl="0" indent="0" algn="l" defTabSz="9117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1" i="0" u="none" strike="noStrike" kern="1200" cap="none" spc="0" normalizeH="0" baseline="0" noProof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Northern states routine immunization systems strengthening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" name="McK Disclaimer"/>
          <p:cNvSpPr>
            <a:spLocks noChangeArrowheads="1"/>
          </p:cNvSpPr>
          <p:nvPr/>
        </p:nvSpPr>
        <p:spPr bwMode="auto">
          <a:xfrm>
            <a:off x="373040" y="6401120"/>
            <a:ext cx="5703458" cy="314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b">
            <a:spAutoFit/>
          </a:bodyPr>
          <a:lstStyle/>
          <a:p>
            <a:pPr marL="0" marR="0" lvl="0" indent="0" algn="l" defTabSz="81989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CONFIDENTIAL AND PROPRIETARY</a:t>
            </a:r>
          </a:p>
          <a:p>
            <a:pPr marL="0" marR="0" lvl="0" indent="0" algn="l" defTabSz="81989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Any use of this material without specific permission of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Solina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Health is strictly prohibited</a:t>
            </a:r>
          </a:p>
        </p:txBody>
      </p:sp>
      <p:grpSp>
        <p:nvGrpSpPr>
          <p:cNvPr id="5" name="Group 8"/>
          <p:cNvGrpSpPr>
            <a:grpSpLocks noChangeAspect="1"/>
          </p:cNvGrpSpPr>
          <p:nvPr/>
        </p:nvGrpSpPr>
        <p:grpSpPr>
          <a:xfrm>
            <a:off x="8353293" y="6238981"/>
            <a:ext cx="539192" cy="552090"/>
            <a:chOff x="1600200" y="580073"/>
            <a:chExt cx="4419600" cy="4525327"/>
          </a:xfrm>
        </p:grpSpPr>
        <p:pic>
          <p:nvPicPr>
            <p:cNvPr id="27" name="Picture 3" descr="C:\Users\Muyi\Desktop\Solina admin\Solina logo\Solina logo text.JPG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7" cstate="print"/>
            <a:srcRect l="2897" t="11029" r="13087" b="15441"/>
            <a:stretch>
              <a:fillRect/>
            </a:stretch>
          </p:blipFill>
          <p:spPr bwMode="auto">
            <a:xfrm>
              <a:off x="1600200" y="3962400"/>
              <a:ext cx="4419600" cy="1143000"/>
            </a:xfrm>
            <a:prstGeom prst="rect">
              <a:avLst/>
            </a:prstGeom>
            <a:noFill/>
          </p:spPr>
        </p:pic>
        <p:grpSp>
          <p:nvGrpSpPr>
            <p:cNvPr id="13" name="Group 12"/>
            <p:cNvGrpSpPr/>
            <p:nvPr>
              <p:custDataLst>
                <p:tags r:id="rId2"/>
              </p:custDataLst>
            </p:nvPr>
          </p:nvGrpSpPr>
          <p:grpSpPr>
            <a:xfrm>
              <a:off x="1782763" y="580073"/>
              <a:ext cx="4054475" cy="3382327"/>
              <a:chOff x="1751965" y="594360"/>
              <a:chExt cx="4054475" cy="3382327"/>
            </a:xfrm>
          </p:grpSpPr>
          <p:sp>
            <p:nvSpPr>
              <p:cNvPr id="29" name="Rectangle 2"/>
              <p:cNvSpPr>
                <a:spLocks noChangeArrowheads="1"/>
              </p:cNvSpPr>
              <p:nvPr/>
            </p:nvSpPr>
            <p:spPr bwMode="auto">
              <a:xfrm>
                <a:off x="2419350" y="2286000"/>
                <a:ext cx="1692275" cy="1690687"/>
              </a:xfrm>
              <a:prstGeom prst="rect">
                <a:avLst/>
              </a:prstGeom>
              <a:solidFill>
                <a:srgbClr val="FFA21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 charset="0"/>
                </a:endParaRPr>
              </a:p>
            </p:txBody>
          </p:sp>
          <p:grpSp>
            <p:nvGrpSpPr>
              <p:cNvPr id="23" name="Group 29"/>
              <p:cNvGrpSpPr/>
              <p:nvPr/>
            </p:nvGrpSpPr>
            <p:grpSpPr>
              <a:xfrm>
                <a:off x="1751965" y="2674143"/>
                <a:ext cx="914400" cy="914400"/>
                <a:chOff x="1751965" y="2674143"/>
                <a:chExt cx="914400" cy="914400"/>
              </a:xfrm>
            </p:grpSpPr>
            <p:sp>
              <p:nvSpPr>
                <p:cNvPr id="34" name="Rectangle 4"/>
                <p:cNvSpPr>
                  <a:spLocks noChangeArrowheads="1"/>
                </p:cNvSpPr>
                <p:nvPr/>
              </p:nvSpPr>
              <p:spPr bwMode="auto">
                <a:xfrm>
                  <a:off x="1751965" y="2674143"/>
                  <a:ext cx="914400" cy="914400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35" name="Rectangle 5"/>
                <p:cNvSpPr>
                  <a:spLocks noChangeArrowheads="1"/>
                </p:cNvSpPr>
                <p:nvPr/>
              </p:nvSpPr>
              <p:spPr bwMode="auto">
                <a:xfrm>
                  <a:off x="2419350" y="2674143"/>
                  <a:ext cx="247015" cy="914400"/>
                </a:xfrm>
                <a:prstGeom prst="rect">
                  <a:avLst/>
                </a:prstGeom>
                <a:solidFill>
                  <a:srgbClr val="CA600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 charset="0"/>
                  </a:endParaRPr>
                </a:p>
              </p:txBody>
            </p:sp>
          </p:grpSp>
          <p:grpSp>
            <p:nvGrpSpPr>
              <p:cNvPr id="24" name="Group 9"/>
              <p:cNvGrpSpPr/>
              <p:nvPr/>
            </p:nvGrpSpPr>
            <p:grpSpPr>
              <a:xfrm>
                <a:off x="3264408" y="594360"/>
                <a:ext cx="2542032" cy="2542032"/>
                <a:chOff x="3264408" y="594360"/>
                <a:chExt cx="2542032" cy="2542032"/>
              </a:xfrm>
            </p:grpSpPr>
            <p:sp>
              <p:nvSpPr>
                <p:cNvPr id="32" name="Rectangle 7" descr="Solina"/>
                <p:cNvSpPr>
                  <a:spLocks noChangeArrowheads="1"/>
                </p:cNvSpPr>
                <p:nvPr/>
              </p:nvSpPr>
              <p:spPr bwMode="auto">
                <a:xfrm>
                  <a:off x="3264408" y="594360"/>
                  <a:ext cx="2542032" cy="2542032"/>
                </a:xfrm>
                <a:prstGeom prst="rect">
                  <a:avLst/>
                </a:prstGeom>
                <a:solidFill>
                  <a:srgbClr val="C6DF2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33" name="Rectangle 8" descr="Solina"/>
                <p:cNvSpPr>
                  <a:spLocks noChangeArrowheads="1"/>
                </p:cNvSpPr>
                <p:nvPr/>
              </p:nvSpPr>
              <p:spPr bwMode="auto">
                <a:xfrm>
                  <a:off x="3264408" y="2286000"/>
                  <a:ext cx="850392" cy="850392"/>
                </a:xfrm>
                <a:prstGeom prst="rect">
                  <a:avLst/>
                </a:prstGeom>
                <a:solidFill>
                  <a:srgbClr val="8AAC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 charset="0"/>
                  </a:endParaRPr>
                </a:p>
              </p:txBody>
            </p:sp>
          </p:grpSp>
        </p:grpSp>
      </p:grp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7158" y="2285992"/>
            <a:ext cx="4286279" cy="153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939608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Rectangle 280"/>
          <p:cNvSpPr txBox="1">
            <a:spLocks noChangeArrowheads="1"/>
          </p:cNvSpPr>
          <p:nvPr/>
        </p:nvSpPr>
        <p:spPr bwMode="gray">
          <a:xfrm>
            <a:off x="8850036" y="6634186"/>
            <a:ext cx="19526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 i="0" smtClean="0">
                <a:solidFill>
                  <a:srgbClr val="000000"/>
                </a:solidFill>
              </a:defRPr>
            </a:lvl1pPr>
          </a:lstStyle>
          <a:p>
            <a:pPr marL="0" marR="0" lvl="0" indent="0" algn="l" defTabSz="9136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782C518-DFAA-4ABE-B338-0C7378C1AFCB}" type="slidenum"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pPr marL="0" marR="0" lvl="0" indent="0" algn="l" defTabSz="91362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</a:t>
            </a:r>
          </a:p>
        </p:txBody>
      </p:sp>
      <p:pic>
        <p:nvPicPr>
          <p:cNvPr id="4" name="Picture 9" descr="http://vaccines.procon.org/files/1-vaccines-images/vaccine_syringe_vial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48" y="5843604"/>
            <a:ext cx="1087424" cy="7568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370061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86" name="think-cell Slide" r:id="rId4" imgW="378" imgH="377" progId="TCLayout.ActiveDocument.1">
                  <p:embed/>
                </p:oleObj>
              </mc:Choice>
              <mc:Fallback>
                <p:oleObj name="think-cell Slide" r:id="rId4" imgW="378" imgH="377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238" y="234954"/>
            <a:ext cx="8793162" cy="311150"/>
          </a:xfrm>
          <a:prstGeom prst="rect">
            <a:avLst/>
          </a:prstGeom>
        </p:spPr>
        <p:txBody>
          <a:bodyPr lIns="91363" tIns="45681" rIns="91363" bIns="45681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874705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95625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6645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1134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8686800" y="6626304"/>
            <a:ext cx="213009" cy="155496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fld id="{EAE6E568-38DE-4287-84A6-43E35374FCAA}" type="slidenum">
              <a:rPr lang="en-US" sz="900" b="0" i="0" baseline="0" smtClean="0">
                <a:solidFill>
                  <a:schemeClr val="bg1"/>
                </a:solidFill>
              </a:rPr>
              <a:pPr algn="l"/>
              <a:t>‹nº›</a:t>
            </a:fld>
            <a:endParaRPr lang="en-US" sz="1020" b="0" i="0" baseline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6222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c id"/>
          <p:cNvSpPr txBox="1">
            <a:spLocks noChangeArrowheads="1"/>
          </p:cNvSpPr>
          <p:nvPr/>
        </p:nvSpPr>
        <p:spPr bwMode="auto">
          <a:xfrm>
            <a:off x="8613776" y="36513"/>
            <a:ext cx="301625" cy="12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800" dirty="0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2" name="McK Title Elements"/>
          <p:cNvGrpSpPr>
            <a:grpSpLocks/>
          </p:cNvGrpSpPr>
          <p:nvPr/>
        </p:nvGrpSpPr>
        <p:grpSpPr bwMode="auto">
          <a:xfrm>
            <a:off x="5" y="0"/>
            <a:ext cx="9140825" cy="6859588"/>
            <a:chOff x="0" y="0"/>
            <a:chExt cx="5643" cy="4235"/>
          </a:xfrm>
        </p:grpSpPr>
        <p:sp>
          <p:nvSpPr>
            <p:cNvPr id="6" name="McK Document type" hidden="1"/>
            <p:cNvSpPr txBox="1">
              <a:spLocks noChangeArrowheads="1"/>
            </p:cNvSpPr>
            <p:nvPr userDrawn="1"/>
          </p:nvSpPr>
          <p:spPr bwMode="auto">
            <a:xfrm>
              <a:off x="1663" y="3106"/>
              <a:ext cx="3109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b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srgbClr val="000000"/>
                  </a:solidFill>
                  <a:cs typeface="Arial" charset="0"/>
                </a:rPr>
                <a:t>Document type</a:t>
              </a:r>
            </a:p>
          </p:txBody>
        </p:sp>
        <p:sp>
          <p:nvSpPr>
            <p:cNvPr id="7" name="McK Date" hidden="1"/>
            <p:cNvSpPr txBox="1">
              <a:spLocks noChangeArrowheads="1"/>
            </p:cNvSpPr>
            <p:nvPr userDrawn="1"/>
          </p:nvSpPr>
          <p:spPr bwMode="auto">
            <a:xfrm>
              <a:off x="1663" y="3275"/>
              <a:ext cx="3109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srgbClr val="000000"/>
                  </a:solidFill>
                  <a:cs typeface="Arial" charset="0"/>
                </a:rPr>
                <a:t>Date</a:t>
              </a:r>
            </a:p>
          </p:txBody>
        </p:sp>
        <p:sp>
          <p:nvSpPr>
            <p:cNvPr id="8" name="McK Disclaimer" hidden="1"/>
            <p:cNvSpPr>
              <a:spLocks noChangeArrowheads="1"/>
            </p:cNvSpPr>
            <p:nvPr userDrawn="1"/>
          </p:nvSpPr>
          <p:spPr bwMode="auto">
            <a:xfrm>
              <a:off x="1663" y="3711"/>
              <a:ext cx="2773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b">
              <a:spAutoFit/>
            </a:bodyPr>
            <a:lstStyle/>
            <a:p>
              <a:pPr defTabSz="820649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800" dirty="0">
                  <a:solidFill>
                    <a:srgbClr val="000000"/>
                  </a:solidFill>
                  <a:cs typeface="Arial" charset="0"/>
                </a:rPr>
                <a:t>CONFIDENTIAL AND PROPRIETARY</a:t>
              </a:r>
            </a:p>
            <a:p>
              <a:pPr defTabSz="820649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800" dirty="0">
                  <a:solidFill>
                    <a:srgbClr val="000000"/>
                  </a:solidFill>
                  <a:cs typeface="Arial" charset="0"/>
                </a:rPr>
                <a:t>Any use of this material without specific permission of McKinsey &amp; Company is strictly prohibited</a:t>
              </a:r>
            </a:p>
          </p:txBody>
        </p:sp>
        <p:sp>
          <p:nvSpPr>
            <p:cNvPr id="9" name="TitleBottomPlaceholder" hidden="1"/>
            <p:cNvSpPr>
              <a:spLocks noChangeArrowheads="1"/>
            </p:cNvSpPr>
            <p:nvPr userDrawn="1"/>
          </p:nvSpPr>
          <p:spPr bwMode="auto">
            <a:xfrm>
              <a:off x="0" y="1410"/>
              <a:ext cx="1382" cy="2825"/>
            </a:xfrm>
            <a:prstGeom prst="rect">
              <a:avLst/>
            </a:prstGeom>
            <a:solidFill>
              <a:srgbClr val="0065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" name="TitleTopPlaceholder" hidden="1"/>
            <p:cNvSpPr>
              <a:spLocks noChangeArrowheads="1"/>
            </p:cNvSpPr>
            <p:nvPr userDrawn="1"/>
          </p:nvSpPr>
          <p:spPr bwMode="auto">
            <a:xfrm>
              <a:off x="0" y="0"/>
              <a:ext cx="1382" cy="1410"/>
            </a:xfrm>
            <a:prstGeom prst="rect">
              <a:avLst/>
            </a:prstGeom>
            <a:solidFill>
              <a:srgbClr val="91A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1" name="Rectangle 1189" hidden="1"/>
            <p:cNvSpPr>
              <a:spLocks noChangeArrowheads="1"/>
            </p:cNvSpPr>
            <p:nvPr userDrawn="1"/>
          </p:nvSpPr>
          <p:spPr bwMode="auto">
            <a:xfrm>
              <a:off x="0" y="0"/>
              <a:ext cx="5643" cy="4234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</p:grpSp>
      <p:pic>
        <p:nvPicPr>
          <p:cNvPr id="12" name="TitleBottomBarBW" hidden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19965" y="6573838"/>
            <a:ext cx="167005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McK Title Elements"/>
          <p:cNvGrpSpPr>
            <a:grpSpLocks/>
          </p:cNvGrpSpPr>
          <p:nvPr/>
        </p:nvGrpSpPr>
        <p:grpSpPr bwMode="auto">
          <a:xfrm>
            <a:off x="5" y="0"/>
            <a:ext cx="9140825" cy="6859588"/>
            <a:chOff x="0" y="0"/>
            <a:chExt cx="5643" cy="4235"/>
          </a:xfrm>
        </p:grpSpPr>
        <p:sp>
          <p:nvSpPr>
            <p:cNvPr id="14" name="McK Document type" hidden="1"/>
            <p:cNvSpPr txBox="1">
              <a:spLocks noChangeArrowheads="1"/>
            </p:cNvSpPr>
            <p:nvPr userDrawn="1"/>
          </p:nvSpPr>
          <p:spPr bwMode="auto">
            <a:xfrm>
              <a:off x="1663" y="3106"/>
              <a:ext cx="3109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b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srgbClr val="000000"/>
                  </a:solidFill>
                  <a:cs typeface="Arial" charset="0"/>
                </a:rPr>
                <a:t>Document type</a:t>
              </a:r>
            </a:p>
          </p:txBody>
        </p:sp>
        <p:sp>
          <p:nvSpPr>
            <p:cNvPr id="15" name="McK Date" hidden="1"/>
            <p:cNvSpPr txBox="1">
              <a:spLocks noChangeArrowheads="1"/>
            </p:cNvSpPr>
            <p:nvPr userDrawn="1"/>
          </p:nvSpPr>
          <p:spPr bwMode="auto">
            <a:xfrm>
              <a:off x="1663" y="3275"/>
              <a:ext cx="3109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srgbClr val="000000"/>
                  </a:solidFill>
                  <a:cs typeface="Arial" charset="0"/>
                </a:rPr>
                <a:t>Date</a:t>
              </a:r>
            </a:p>
          </p:txBody>
        </p:sp>
        <p:sp>
          <p:nvSpPr>
            <p:cNvPr id="16" name="McK Disclaimer" hidden="1"/>
            <p:cNvSpPr>
              <a:spLocks noChangeArrowheads="1"/>
            </p:cNvSpPr>
            <p:nvPr userDrawn="1"/>
          </p:nvSpPr>
          <p:spPr bwMode="auto">
            <a:xfrm>
              <a:off x="1663" y="3717"/>
              <a:ext cx="277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b">
              <a:spAutoFit/>
            </a:bodyPr>
            <a:lstStyle/>
            <a:p>
              <a:pPr defTabSz="820214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800" dirty="0">
                  <a:solidFill>
                    <a:srgbClr val="000000"/>
                  </a:solidFill>
                  <a:cs typeface="Arial" charset="0"/>
                </a:rPr>
                <a:t>CONFIDENTIAL AND PROPRIETARY</a:t>
              </a:r>
            </a:p>
            <a:p>
              <a:pPr defTabSz="820214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800" dirty="0">
                  <a:solidFill>
                    <a:srgbClr val="000000"/>
                  </a:solidFill>
                  <a:cs typeface="Arial" charset="0"/>
                </a:rPr>
                <a:t>Any use of this material without specific permission of McKinsey &amp; Company is strictly prohibited</a:t>
              </a:r>
            </a:p>
          </p:txBody>
        </p:sp>
        <p:sp>
          <p:nvSpPr>
            <p:cNvPr id="17" name="TitleBottomPlaceholder" hidden="1"/>
            <p:cNvSpPr>
              <a:spLocks noChangeArrowheads="1"/>
            </p:cNvSpPr>
            <p:nvPr userDrawn="1"/>
          </p:nvSpPr>
          <p:spPr bwMode="auto">
            <a:xfrm>
              <a:off x="0" y="1410"/>
              <a:ext cx="1382" cy="2825"/>
            </a:xfrm>
            <a:prstGeom prst="rect">
              <a:avLst/>
            </a:prstGeom>
            <a:solidFill>
              <a:srgbClr val="0065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8" name="TitleTopPlaceholder" hidden="1"/>
            <p:cNvSpPr>
              <a:spLocks noChangeArrowheads="1"/>
            </p:cNvSpPr>
            <p:nvPr userDrawn="1"/>
          </p:nvSpPr>
          <p:spPr bwMode="auto">
            <a:xfrm>
              <a:off x="0" y="0"/>
              <a:ext cx="1382" cy="1410"/>
            </a:xfrm>
            <a:prstGeom prst="rect">
              <a:avLst/>
            </a:prstGeom>
            <a:solidFill>
              <a:srgbClr val="91A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9" name="Rectangle 1189" hidden="1"/>
            <p:cNvSpPr>
              <a:spLocks noChangeArrowheads="1"/>
            </p:cNvSpPr>
            <p:nvPr userDrawn="1"/>
          </p:nvSpPr>
          <p:spPr bwMode="auto">
            <a:xfrm>
              <a:off x="0" y="0"/>
              <a:ext cx="5643" cy="4234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693795" y="2176942"/>
            <a:ext cx="5036084" cy="538609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 sz="35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693795" y="3945699"/>
            <a:ext cx="5036084" cy="219820"/>
          </a:xfrm>
        </p:spPr>
        <p:txBody>
          <a:bodyPr>
            <a:spAutoFit/>
          </a:bodyPr>
          <a:lstStyle>
            <a:lvl1pPr>
              <a:defRPr sz="1400"/>
            </a:lvl1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5" name="McK Title Elements"/>
          <p:cNvGrpSpPr>
            <a:grpSpLocks/>
          </p:cNvGrpSpPr>
          <p:nvPr userDrawn="1"/>
        </p:nvGrpSpPr>
        <p:grpSpPr bwMode="auto">
          <a:xfrm>
            <a:off x="10" y="0"/>
            <a:ext cx="9140825" cy="6859588"/>
            <a:chOff x="0" y="0"/>
            <a:chExt cx="5643" cy="4235"/>
          </a:xfrm>
        </p:grpSpPr>
        <p:sp>
          <p:nvSpPr>
            <p:cNvPr id="21" name="McK Document type" hidden="1"/>
            <p:cNvSpPr txBox="1">
              <a:spLocks noChangeArrowheads="1"/>
            </p:cNvSpPr>
            <p:nvPr userDrawn="1"/>
          </p:nvSpPr>
          <p:spPr bwMode="auto">
            <a:xfrm>
              <a:off x="1663" y="3106"/>
              <a:ext cx="3109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b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>
                  <a:solidFill>
                    <a:srgbClr val="000000"/>
                  </a:solidFill>
                  <a:cs typeface="Arial" charset="0"/>
                </a:rPr>
                <a:t>Document type</a:t>
              </a:r>
            </a:p>
          </p:txBody>
        </p:sp>
        <p:sp>
          <p:nvSpPr>
            <p:cNvPr id="22" name="McK Date" hidden="1"/>
            <p:cNvSpPr txBox="1">
              <a:spLocks noChangeArrowheads="1"/>
            </p:cNvSpPr>
            <p:nvPr userDrawn="1"/>
          </p:nvSpPr>
          <p:spPr bwMode="auto">
            <a:xfrm>
              <a:off x="1663" y="3275"/>
              <a:ext cx="3109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>
                  <a:solidFill>
                    <a:srgbClr val="000000"/>
                  </a:solidFill>
                  <a:cs typeface="Arial" charset="0"/>
                </a:rPr>
                <a:t>Date</a:t>
              </a:r>
            </a:p>
          </p:txBody>
        </p:sp>
        <p:sp>
          <p:nvSpPr>
            <p:cNvPr id="23" name="McK Disclaimer" hidden="1"/>
            <p:cNvSpPr>
              <a:spLocks noChangeArrowheads="1"/>
            </p:cNvSpPr>
            <p:nvPr userDrawn="1"/>
          </p:nvSpPr>
          <p:spPr bwMode="auto">
            <a:xfrm>
              <a:off x="1663" y="3717"/>
              <a:ext cx="277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b">
              <a:spAutoFit/>
            </a:bodyPr>
            <a:lstStyle/>
            <a:p>
              <a:pPr defTabSz="81960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800">
                  <a:solidFill>
                    <a:srgbClr val="000000"/>
                  </a:solidFill>
                  <a:cs typeface="Arial" charset="0"/>
                </a:rPr>
                <a:t>CONFIDENTIAL AND PROPRIETARY</a:t>
              </a:r>
            </a:p>
            <a:p>
              <a:pPr defTabSz="81960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800">
                  <a:solidFill>
                    <a:srgbClr val="000000"/>
                  </a:solidFill>
                  <a:cs typeface="Arial" charset="0"/>
                </a:rPr>
                <a:t>Any use of this material without specific permission of McKinsey &amp; Company is strictly prohibited</a:t>
              </a:r>
            </a:p>
          </p:txBody>
        </p:sp>
        <p:sp>
          <p:nvSpPr>
            <p:cNvPr id="24" name="TitleBottomPlaceholder" hidden="1"/>
            <p:cNvSpPr>
              <a:spLocks noChangeArrowheads="1"/>
            </p:cNvSpPr>
            <p:nvPr userDrawn="1"/>
          </p:nvSpPr>
          <p:spPr bwMode="auto">
            <a:xfrm>
              <a:off x="0" y="1410"/>
              <a:ext cx="1382" cy="2825"/>
            </a:xfrm>
            <a:prstGeom prst="rect">
              <a:avLst/>
            </a:prstGeom>
            <a:solidFill>
              <a:srgbClr val="0065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5" name="TitleTopPlaceholder" hidden="1"/>
            <p:cNvSpPr>
              <a:spLocks noChangeArrowheads="1"/>
            </p:cNvSpPr>
            <p:nvPr userDrawn="1"/>
          </p:nvSpPr>
          <p:spPr bwMode="auto">
            <a:xfrm>
              <a:off x="0" y="0"/>
              <a:ext cx="1382" cy="1410"/>
            </a:xfrm>
            <a:prstGeom prst="rect">
              <a:avLst/>
            </a:prstGeom>
            <a:solidFill>
              <a:srgbClr val="91A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6" name="Rectangle 1189" hidden="1"/>
            <p:cNvSpPr>
              <a:spLocks noChangeArrowheads="1"/>
            </p:cNvSpPr>
            <p:nvPr userDrawn="1"/>
          </p:nvSpPr>
          <p:spPr bwMode="auto">
            <a:xfrm>
              <a:off x="0" y="0"/>
              <a:ext cx="5643" cy="4234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>
                <a:solidFill>
                  <a:srgbClr val="000000"/>
                </a:solidFill>
                <a:cs typeface="Arial" charset="0"/>
              </a:endParaRPr>
            </a:p>
          </p:txBody>
        </p:sp>
      </p:grpSp>
      <p:pic>
        <p:nvPicPr>
          <p:cNvPr id="27" name="Picture 9" descr="http://vaccines.procon.org/files/1-vaccines-images/vaccine_syringe_vials.jp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73784" y="2285992"/>
            <a:ext cx="3900350" cy="2714644"/>
          </a:xfrm>
          <a:prstGeom prst="rect">
            <a:avLst/>
          </a:prstGeom>
          <a:noFill/>
        </p:spPr>
      </p:pic>
      <p:pic>
        <p:nvPicPr>
          <p:cNvPr id="28" name="Picture 3"/>
          <p:cNvPicPr>
            <a:picLocks noChangeAspect="1" noChangeArrowheads="1"/>
          </p:cNvPicPr>
          <p:nvPr userDrawn="1"/>
        </p:nvPicPr>
        <p:blipFill>
          <a:blip r:embed="rId6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-6350" y="-3175"/>
            <a:ext cx="9156700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" name="Rectangle 2"/>
          <p:cNvSpPr txBox="1">
            <a:spLocks noChangeArrowheads="1"/>
          </p:cNvSpPr>
          <p:nvPr userDrawn="1"/>
        </p:nvSpPr>
        <p:spPr>
          <a:xfrm>
            <a:off x="373040" y="857234"/>
            <a:ext cx="8501094" cy="1015584"/>
          </a:xfrm>
          <a:prstGeom prst="rect">
            <a:avLst/>
          </a:prstGeom>
        </p:spPr>
        <p:txBody>
          <a:bodyPr wrap="square" lIns="0" rIns="107943">
            <a:spAutoFit/>
          </a:bodyPr>
          <a:lstStyle/>
          <a:p>
            <a:pPr defTabSz="91171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3000" b="1" kern="0">
                <a:solidFill>
                  <a:srgbClr val="003300"/>
                </a:solidFill>
              </a:rPr>
              <a:t>Northern states routine immunization systems strengthening</a:t>
            </a:r>
            <a:endParaRPr lang="en-US" sz="3000" b="1" kern="0" dirty="0">
              <a:solidFill>
                <a:srgbClr val="003300"/>
              </a:solidFill>
            </a:endParaRPr>
          </a:p>
        </p:txBody>
      </p:sp>
      <p:sp>
        <p:nvSpPr>
          <p:cNvPr id="30" name="McK Disclaimer"/>
          <p:cNvSpPr>
            <a:spLocks noChangeArrowheads="1"/>
          </p:cNvSpPr>
          <p:nvPr userDrawn="1"/>
        </p:nvSpPr>
        <p:spPr bwMode="auto">
          <a:xfrm>
            <a:off x="373040" y="6401120"/>
            <a:ext cx="5703458" cy="314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b">
            <a:spAutoFit/>
          </a:bodyPr>
          <a:lstStyle/>
          <a:p>
            <a:pPr defTabSz="819898" eaLnBrk="0" hangingPunct="0"/>
            <a:r>
              <a:rPr lang="en-US" sz="1000" dirty="0">
                <a:solidFill>
                  <a:srgbClr val="000000"/>
                </a:solidFill>
              </a:rPr>
              <a:t>CONFIDENTIAL AND PROPRIETARY</a:t>
            </a:r>
          </a:p>
          <a:p>
            <a:pPr defTabSz="819898" eaLnBrk="0" hangingPunct="0"/>
            <a:r>
              <a:rPr lang="en-US" sz="1000" dirty="0">
                <a:solidFill>
                  <a:srgbClr val="000000"/>
                </a:solidFill>
              </a:rPr>
              <a:t>Any use of this material without specific permission of </a:t>
            </a:r>
            <a:r>
              <a:rPr lang="en-US" sz="1000" dirty="0" err="1">
                <a:solidFill>
                  <a:srgbClr val="000000"/>
                </a:solidFill>
              </a:rPr>
              <a:t>Solina</a:t>
            </a:r>
            <a:r>
              <a:rPr lang="en-US" sz="1000" dirty="0">
                <a:solidFill>
                  <a:srgbClr val="000000"/>
                </a:solidFill>
              </a:rPr>
              <a:t> Health is strictly prohibited</a:t>
            </a:r>
          </a:p>
        </p:txBody>
      </p:sp>
      <p:grpSp>
        <p:nvGrpSpPr>
          <p:cNvPr id="13" name="Group 8"/>
          <p:cNvGrpSpPr>
            <a:grpSpLocks noChangeAspect="1"/>
          </p:cNvGrpSpPr>
          <p:nvPr userDrawn="1"/>
        </p:nvGrpSpPr>
        <p:grpSpPr>
          <a:xfrm>
            <a:off x="8353293" y="6238981"/>
            <a:ext cx="539192" cy="552090"/>
            <a:chOff x="1600200" y="580073"/>
            <a:chExt cx="4419600" cy="4525327"/>
          </a:xfrm>
        </p:grpSpPr>
        <p:pic>
          <p:nvPicPr>
            <p:cNvPr id="32" name="Picture 3" descr="C:\Users\Muyi\Desktop\Solina admin\Solina logo\Solina logo text.JPG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7" cstate="print"/>
            <a:srcRect l="2897" t="11029" r="13087" b="15441"/>
            <a:stretch>
              <a:fillRect/>
            </a:stretch>
          </p:blipFill>
          <p:spPr bwMode="auto">
            <a:xfrm>
              <a:off x="1600200" y="3962400"/>
              <a:ext cx="4419600" cy="1143000"/>
            </a:xfrm>
            <a:prstGeom prst="rect">
              <a:avLst/>
            </a:prstGeom>
            <a:noFill/>
          </p:spPr>
        </p:pic>
        <p:grpSp>
          <p:nvGrpSpPr>
            <p:cNvPr id="20" name="Group 12"/>
            <p:cNvGrpSpPr/>
            <p:nvPr>
              <p:custDataLst>
                <p:tags r:id="rId2"/>
              </p:custDataLst>
            </p:nvPr>
          </p:nvGrpSpPr>
          <p:grpSpPr>
            <a:xfrm>
              <a:off x="1782763" y="580073"/>
              <a:ext cx="4054475" cy="3382327"/>
              <a:chOff x="1751965" y="594360"/>
              <a:chExt cx="4054475" cy="3382327"/>
            </a:xfrm>
          </p:grpSpPr>
          <p:sp>
            <p:nvSpPr>
              <p:cNvPr id="34" name="Rectangle 2"/>
              <p:cNvSpPr>
                <a:spLocks noChangeArrowheads="1"/>
              </p:cNvSpPr>
              <p:nvPr/>
            </p:nvSpPr>
            <p:spPr bwMode="auto">
              <a:xfrm>
                <a:off x="2419350" y="2286000"/>
                <a:ext cx="1692275" cy="1690687"/>
              </a:xfrm>
              <a:prstGeom prst="rect">
                <a:avLst/>
              </a:prstGeom>
              <a:solidFill>
                <a:srgbClr val="FFA21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grpSp>
            <p:nvGrpSpPr>
              <p:cNvPr id="31" name="Group 34"/>
              <p:cNvGrpSpPr/>
              <p:nvPr/>
            </p:nvGrpSpPr>
            <p:grpSpPr>
              <a:xfrm>
                <a:off x="1751965" y="2674143"/>
                <a:ext cx="914400" cy="914400"/>
                <a:chOff x="1751965" y="2674143"/>
                <a:chExt cx="914400" cy="914400"/>
              </a:xfrm>
            </p:grpSpPr>
            <p:sp>
              <p:nvSpPr>
                <p:cNvPr id="39" name="Rectangle 4"/>
                <p:cNvSpPr>
                  <a:spLocks noChangeArrowheads="1"/>
                </p:cNvSpPr>
                <p:nvPr/>
              </p:nvSpPr>
              <p:spPr bwMode="auto">
                <a:xfrm>
                  <a:off x="1751965" y="2674143"/>
                  <a:ext cx="914400" cy="914400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dirty="0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40" name="Rectangle 5"/>
                <p:cNvSpPr>
                  <a:spLocks noChangeArrowheads="1"/>
                </p:cNvSpPr>
                <p:nvPr/>
              </p:nvSpPr>
              <p:spPr bwMode="auto">
                <a:xfrm>
                  <a:off x="2419350" y="2674143"/>
                  <a:ext cx="247015" cy="914400"/>
                </a:xfrm>
                <a:prstGeom prst="rect">
                  <a:avLst/>
                </a:prstGeom>
                <a:solidFill>
                  <a:srgbClr val="CA600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dirty="0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33" name="Group 9"/>
              <p:cNvGrpSpPr/>
              <p:nvPr/>
            </p:nvGrpSpPr>
            <p:grpSpPr>
              <a:xfrm>
                <a:off x="3264408" y="594360"/>
                <a:ext cx="2542032" cy="2542032"/>
                <a:chOff x="3264408" y="594360"/>
                <a:chExt cx="2542032" cy="2542032"/>
              </a:xfrm>
            </p:grpSpPr>
            <p:sp>
              <p:nvSpPr>
                <p:cNvPr id="37" name="Rectangle 7" descr="Solina"/>
                <p:cNvSpPr>
                  <a:spLocks noChangeArrowheads="1"/>
                </p:cNvSpPr>
                <p:nvPr/>
              </p:nvSpPr>
              <p:spPr bwMode="auto">
                <a:xfrm>
                  <a:off x="3264408" y="594360"/>
                  <a:ext cx="2542032" cy="2542032"/>
                </a:xfrm>
                <a:prstGeom prst="rect">
                  <a:avLst/>
                </a:prstGeom>
                <a:solidFill>
                  <a:srgbClr val="C6DF2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dirty="0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38" name="Rectangle 8" descr="Solina"/>
                <p:cNvSpPr>
                  <a:spLocks noChangeArrowheads="1"/>
                </p:cNvSpPr>
                <p:nvPr/>
              </p:nvSpPr>
              <p:spPr bwMode="auto">
                <a:xfrm>
                  <a:off x="3264408" y="2286000"/>
                  <a:ext cx="850392" cy="850392"/>
                </a:xfrm>
                <a:prstGeom prst="rect">
                  <a:avLst/>
                </a:prstGeom>
                <a:solidFill>
                  <a:srgbClr val="8AAC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dirty="0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</p:grpSp>
      </p:grpSp>
      <p:pic>
        <p:nvPicPr>
          <p:cNvPr id="41" name="Picture 3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7158" y="2285992"/>
            <a:ext cx="4286279" cy="153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7971113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Rectangle 280"/>
          <p:cNvSpPr txBox="1">
            <a:spLocks noChangeArrowheads="1"/>
          </p:cNvSpPr>
          <p:nvPr/>
        </p:nvSpPr>
        <p:spPr bwMode="gray">
          <a:xfrm>
            <a:off x="8850036" y="6634186"/>
            <a:ext cx="19526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 i="0" smtClean="0">
                <a:solidFill>
                  <a:srgbClr val="000000"/>
                </a:solidFill>
              </a:defRPr>
            </a:lvl1pPr>
          </a:lstStyle>
          <a:p>
            <a:pPr defTabSz="914303" fontAlgn="base">
              <a:spcBef>
                <a:spcPct val="0"/>
              </a:spcBef>
              <a:spcAft>
                <a:spcPct val="0"/>
              </a:spcAft>
              <a:defRPr/>
            </a:pPr>
            <a:fld id="{0782C518-DFAA-4ABE-B338-0C7378C1AFCB}" type="slidenum">
              <a:rPr lang="en-GB">
                <a:cs typeface="Arial" charset="0"/>
              </a:rPr>
              <a:pPr defTabSz="914303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r>
              <a:rPr lang="en-GB" dirty="0">
                <a:cs typeface="Arial" charset="0"/>
              </a:rPr>
              <a:t> </a:t>
            </a:r>
          </a:p>
        </p:txBody>
      </p:sp>
      <p:sp>
        <p:nvSpPr>
          <p:cNvPr id="4" name="Rectangle 280"/>
          <p:cNvSpPr txBox="1">
            <a:spLocks noChangeArrowheads="1"/>
          </p:cNvSpPr>
          <p:nvPr userDrawn="1"/>
        </p:nvSpPr>
        <p:spPr bwMode="gray">
          <a:xfrm>
            <a:off x="8850036" y="6634186"/>
            <a:ext cx="19526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 i="0" smtClean="0">
                <a:solidFill>
                  <a:srgbClr val="000000"/>
                </a:solidFill>
              </a:defRPr>
            </a:lvl1pPr>
          </a:lstStyle>
          <a:p>
            <a:pPr defTabSz="913626" fontAlgn="base">
              <a:spcBef>
                <a:spcPct val="0"/>
              </a:spcBef>
              <a:spcAft>
                <a:spcPct val="0"/>
              </a:spcAft>
              <a:defRPr/>
            </a:pPr>
            <a:fld id="{0782C518-DFAA-4ABE-B338-0C7378C1AFCB}" type="slidenum">
              <a:rPr lang="en-GB">
                <a:cs typeface="Arial" charset="0"/>
              </a:rPr>
              <a:pPr defTabSz="913626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r>
              <a:rPr lang="en-GB">
                <a:cs typeface="Arial" charset="0"/>
              </a:rPr>
              <a:t> </a:t>
            </a:r>
          </a:p>
        </p:txBody>
      </p:sp>
      <p:pic>
        <p:nvPicPr>
          <p:cNvPr id="5" name="Picture 9" descr="http://vaccines.procon.org/files/1-vaccines-images/vaccine_syringe_vials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48" y="5843604"/>
            <a:ext cx="1087424" cy="7568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095124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56" y="4407330"/>
            <a:ext cx="7771995" cy="1261884"/>
          </a:xfrm>
          <a:prstGeom prst="rect">
            <a:avLst/>
          </a:prstGeom>
        </p:spPr>
        <p:txBody>
          <a:bodyPr lIns="91430" tIns="45716" rIns="91430" bIns="45716"/>
          <a:lstStyle>
            <a:lvl1pPr algn="l">
              <a:defRPr sz="4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56" y="2907443"/>
            <a:ext cx="7771995" cy="1499884"/>
          </a:xfrm>
        </p:spPr>
        <p:txBody>
          <a:bodyPr anchor="b"/>
          <a:lstStyle>
            <a:lvl1pPr marL="0" indent="0">
              <a:buNone/>
              <a:defRPr sz="2000"/>
            </a:lvl1pPr>
            <a:lvl2pPr marL="466165" indent="0">
              <a:buNone/>
              <a:defRPr sz="1800"/>
            </a:lvl2pPr>
            <a:lvl3pPr marL="932333" indent="0">
              <a:buNone/>
              <a:defRPr sz="1600"/>
            </a:lvl3pPr>
            <a:lvl4pPr marL="1398499" indent="0">
              <a:buNone/>
              <a:defRPr sz="1400"/>
            </a:lvl4pPr>
            <a:lvl5pPr marL="1864668" indent="0">
              <a:buNone/>
              <a:defRPr sz="1400"/>
            </a:lvl5pPr>
            <a:lvl6pPr marL="2330834" indent="0">
              <a:buNone/>
              <a:defRPr sz="1400"/>
            </a:lvl6pPr>
            <a:lvl7pPr marL="2796999" indent="0">
              <a:buNone/>
              <a:defRPr sz="1400"/>
            </a:lvl7pPr>
            <a:lvl8pPr marL="3263166" indent="0">
              <a:buNone/>
              <a:defRPr sz="1400"/>
            </a:lvl8pPr>
            <a:lvl9pPr marL="372933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25945349"/>
      </p:ext>
    </p:extLst>
  </p:cSld>
  <p:clrMapOvr>
    <a:masterClrMapping/>
  </p:clrMapOvr>
  <p:hf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2158" y="1990667"/>
            <a:ext cx="2117131" cy="1247204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54794" y="1990667"/>
            <a:ext cx="2117132" cy="1247204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90122978"/>
      </p:ext>
    </p:extLst>
  </p:cSld>
  <p:clrMapOvr>
    <a:masterClrMapping/>
  </p:clrMapOvr>
  <p:hf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799" y="275357"/>
            <a:ext cx="8230410" cy="314028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6799" y="1535522"/>
            <a:ext cx="4039882" cy="6398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66165" indent="0">
              <a:buNone/>
              <a:defRPr sz="2000" b="1"/>
            </a:lvl2pPr>
            <a:lvl3pPr marL="932333" indent="0">
              <a:buNone/>
              <a:defRPr sz="1800" b="1"/>
            </a:lvl3pPr>
            <a:lvl4pPr marL="1398499" indent="0">
              <a:buNone/>
              <a:defRPr sz="1600" b="1"/>
            </a:lvl4pPr>
            <a:lvl5pPr marL="1864668" indent="0">
              <a:buNone/>
              <a:defRPr sz="1600" b="1"/>
            </a:lvl5pPr>
            <a:lvl6pPr marL="2330834" indent="0">
              <a:buNone/>
              <a:defRPr sz="1600" b="1"/>
            </a:lvl6pPr>
            <a:lvl7pPr marL="2796999" indent="0">
              <a:buNone/>
              <a:defRPr sz="1600" b="1"/>
            </a:lvl7pPr>
            <a:lvl8pPr marL="3263166" indent="0">
              <a:buNone/>
              <a:defRPr sz="1600" b="1"/>
            </a:lvl8pPr>
            <a:lvl9pPr marL="372933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799" y="2175322"/>
            <a:ext cx="4039882" cy="395055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703" y="1535522"/>
            <a:ext cx="4041502" cy="6398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66165" indent="0">
              <a:buNone/>
              <a:defRPr sz="2000" b="1"/>
            </a:lvl2pPr>
            <a:lvl3pPr marL="932333" indent="0">
              <a:buNone/>
              <a:defRPr sz="1800" b="1"/>
            </a:lvl3pPr>
            <a:lvl4pPr marL="1398499" indent="0">
              <a:buNone/>
              <a:defRPr sz="1600" b="1"/>
            </a:lvl4pPr>
            <a:lvl5pPr marL="1864668" indent="0">
              <a:buNone/>
              <a:defRPr sz="1600" b="1"/>
            </a:lvl5pPr>
            <a:lvl6pPr marL="2330834" indent="0">
              <a:buNone/>
              <a:defRPr sz="1600" b="1"/>
            </a:lvl6pPr>
            <a:lvl7pPr marL="2796999" indent="0">
              <a:buNone/>
              <a:defRPr sz="1600" b="1"/>
            </a:lvl7pPr>
            <a:lvl8pPr marL="3263166" indent="0">
              <a:buNone/>
              <a:defRPr sz="1600" b="1"/>
            </a:lvl8pPr>
            <a:lvl9pPr marL="372933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703" y="2175322"/>
            <a:ext cx="4041502" cy="395055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16615326"/>
      </p:ext>
    </p:extLst>
  </p:cSld>
  <p:clrMapOvr>
    <a:masterClrMapping/>
  </p:clrMapOvr>
  <p:hf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87" name="think-cell Slide" r:id="rId4" imgW="421" imgH="423" progId="TCLayout.ActiveDocument.1">
                  <p:embed/>
                </p:oleObj>
              </mc:Choice>
              <mc:Fallback>
                <p:oleObj name="think-cell Slide" r:id="rId4" imgW="421" imgH="423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238" y="234954"/>
            <a:ext cx="8793162" cy="311150"/>
          </a:xfrm>
          <a:prstGeom prst="rect">
            <a:avLst/>
          </a:prstGeom>
        </p:spPr>
        <p:txBody>
          <a:bodyPr lIns="91430" tIns="45716" rIns="91430" bIns="45716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9293403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0095983"/>
      </p:ext>
    </p:extLst>
  </p:cSld>
  <p:clrMapOvr>
    <a:masterClrMapping/>
  </p:clrMapOvr>
  <p:hf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795" y="807043"/>
            <a:ext cx="3008044" cy="628056"/>
          </a:xfrm>
          <a:prstGeom prst="rect">
            <a:avLst/>
          </a:prstGeom>
        </p:spPr>
        <p:txBody>
          <a:bodyPr lIns="91430" tIns="45716" rIns="91430" bIns="45716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4992" y="273741"/>
            <a:ext cx="5112217" cy="5852138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6795" y="1435094"/>
            <a:ext cx="3008044" cy="4690781"/>
          </a:xfrm>
        </p:spPr>
        <p:txBody>
          <a:bodyPr/>
          <a:lstStyle>
            <a:lvl1pPr marL="0" indent="0">
              <a:buNone/>
              <a:defRPr sz="1400"/>
            </a:lvl1pPr>
            <a:lvl2pPr marL="466165" indent="0">
              <a:buNone/>
              <a:defRPr sz="1200"/>
            </a:lvl2pPr>
            <a:lvl3pPr marL="932333" indent="0">
              <a:buNone/>
              <a:defRPr sz="1000"/>
            </a:lvl3pPr>
            <a:lvl4pPr marL="1398499" indent="0">
              <a:buNone/>
              <a:defRPr sz="900"/>
            </a:lvl4pPr>
            <a:lvl5pPr marL="1864668" indent="0">
              <a:buNone/>
              <a:defRPr sz="900"/>
            </a:lvl5pPr>
            <a:lvl6pPr marL="2330834" indent="0">
              <a:buNone/>
              <a:defRPr sz="900"/>
            </a:lvl6pPr>
            <a:lvl7pPr marL="2796999" indent="0">
              <a:buNone/>
              <a:defRPr sz="900"/>
            </a:lvl7pPr>
            <a:lvl8pPr marL="3263166" indent="0">
              <a:buNone/>
              <a:defRPr sz="900"/>
            </a:lvl8pPr>
            <a:lvl9pPr marL="372933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57904146"/>
      </p:ext>
    </p:extLst>
  </p:cSld>
  <p:clrMapOvr>
    <a:masterClrMapping/>
  </p:clrMapOvr>
  <p:hf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1544" y="5053813"/>
            <a:ext cx="5486400" cy="314028"/>
          </a:xfrm>
          <a:prstGeom prst="rect">
            <a:avLst/>
          </a:prstGeom>
        </p:spPr>
        <p:txBody>
          <a:bodyPr lIns="91430" tIns="45716" rIns="91430" bIns="45716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1544" y="612264"/>
            <a:ext cx="5486400" cy="4115772"/>
          </a:xfrm>
        </p:spPr>
        <p:txBody>
          <a:bodyPr/>
          <a:lstStyle>
            <a:lvl1pPr marL="0" indent="0">
              <a:buNone/>
              <a:defRPr sz="3300"/>
            </a:lvl1pPr>
            <a:lvl2pPr marL="466165" indent="0">
              <a:buNone/>
              <a:defRPr sz="2900"/>
            </a:lvl2pPr>
            <a:lvl3pPr marL="932333" indent="0">
              <a:buNone/>
              <a:defRPr sz="2400"/>
            </a:lvl3pPr>
            <a:lvl4pPr marL="1398499" indent="0">
              <a:buNone/>
              <a:defRPr sz="2000"/>
            </a:lvl4pPr>
            <a:lvl5pPr marL="1864668" indent="0">
              <a:buNone/>
              <a:defRPr sz="2000"/>
            </a:lvl5pPr>
            <a:lvl6pPr marL="2330834" indent="0">
              <a:buNone/>
              <a:defRPr sz="2000"/>
            </a:lvl6pPr>
            <a:lvl7pPr marL="2796999" indent="0">
              <a:buNone/>
              <a:defRPr sz="2000"/>
            </a:lvl7pPr>
            <a:lvl8pPr marL="3263166" indent="0">
              <a:buNone/>
              <a:defRPr sz="2000"/>
            </a:lvl8pPr>
            <a:lvl9pPr marL="372933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1544" y="5367835"/>
            <a:ext cx="5486400" cy="805014"/>
          </a:xfrm>
        </p:spPr>
        <p:txBody>
          <a:bodyPr/>
          <a:lstStyle>
            <a:lvl1pPr marL="0" indent="0">
              <a:buNone/>
              <a:defRPr sz="1400"/>
            </a:lvl1pPr>
            <a:lvl2pPr marL="466165" indent="0">
              <a:buNone/>
              <a:defRPr sz="1200"/>
            </a:lvl2pPr>
            <a:lvl3pPr marL="932333" indent="0">
              <a:buNone/>
              <a:defRPr sz="1000"/>
            </a:lvl3pPr>
            <a:lvl4pPr marL="1398499" indent="0">
              <a:buNone/>
              <a:defRPr sz="900"/>
            </a:lvl4pPr>
            <a:lvl5pPr marL="1864668" indent="0">
              <a:buNone/>
              <a:defRPr sz="900"/>
            </a:lvl5pPr>
            <a:lvl6pPr marL="2330834" indent="0">
              <a:buNone/>
              <a:defRPr sz="900"/>
            </a:lvl6pPr>
            <a:lvl7pPr marL="2796999" indent="0">
              <a:buNone/>
              <a:defRPr sz="900"/>
            </a:lvl7pPr>
            <a:lvl8pPr marL="3263166" indent="0">
              <a:buNone/>
              <a:defRPr sz="900"/>
            </a:lvl8pPr>
            <a:lvl9pPr marL="372933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37817283"/>
      </p:ext>
    </p:extLst>
  </p:cSld>
  <p:clrMapOvr>
    <a:masterClrMapping/>
  </p:clrMapOvr>
  <p:hf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238" y="234954"/>
            <a:ext cx="8793162" cy="311150"/>
          </a:xfrm>
          <a:prstGeom prst="rect">
            <a:avLst/>
          </a:prstGeom>
        </p:spPr>
        <p:txBody>
          <a:bodyPr lIns="91430" tIns="45716" rIns="91430" bIns="45716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63890753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8686800" y="6626304"/>
            <a:ext cx="213009" cy="155496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fld id="{D41E8A38-46EC-42F1-84F8-C13E5AC8E440}" type="slidenum">
              <a:rPr lang="en-US" sz="900" b="0" i="0" baseline="0" smtClean="0">
                <a:solidFill>
                  <a:schemeClr val="bg1"/>
                </a:solidFill>
              </a:rPr>
              <a:pPr algn="l"/>
              <a:t>‹nº›</a:t>
            </a:fld>
            <a:endParaRPr lang="en-US" sz="1020" b="0" i="0" baseline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87816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0058" y="234867"/>
            <a:ext cx="615553" cy="3003007"/>
          </a:xfrm>
          <a:prstGeom prst="rect">
            <a:avLst/>
          </a:prstGeom>
        </p:spPr>
        <p:txBody>
          <a:bodyPr vert="eaVert" lIns="91430" tIns="45716" rIns="91430" bIns="45716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488" y="234867"/>
            <a:ext cx="6440486" cy="30030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40806693"/>
      </p:ext>
    </p:extLst>
  </p:cSld>
  <p:clrMapOvr>
    <a:masterClrMapping/>
  </p:clrMapOvr>
  <p:hf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280"/>
          <p:cNvSpPr txBox="1">
            <a:spLocks noChangeArrowheads="1"/>
          </p:cNvSpPr>
          <p:nvPr userDrawn="1"/>
        </p:nvSpPr>
        <p:spPr bwMode="gray">
          <a:xfrm>
            <a:off x="8850036" y="6634186"/>
            <a:ext cx="19526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 i="0" smtClean="0">
                <a:solidFill>
                  <a:srgbClr val="000000"/>
                </a:solidFill>
              </a:defRPr>
            </a:lvl1pPr>
          </a:lstStyle>
          <a:p>
            <a:pPr defTabSz="913626" fontAlgn="base">
              <a:spcBef>
                <a:spcPct val="0"/>
              </a:spcBef>
              <a:spcAft>
                <a:spcPct val="0"/>
              </a:spcAft>
              <a:defRPr/>
            </a:pPr>
            <a:fld id="{0782C518-DFAA-4ABE-B338-0C7378C1AFCB}" type="slidenum">
              <a:rPr lang="en-GB">
                <a:cs typeface="Arial" charset="0"/>
              </a:rPr>
              <a:pPr defTabSz="913626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r>
              <a:rPr lang="en-GB">
                <a:cs typeface="Arial" charset="0"/>
              </a:rPr>
              <a:t> </a:t>
            </a:r>
          </a:p>
        </p:txBody>
      </p:sp>
      <p:pic>
        <p:nvPicPr>
          <p:cNvPr id="4" name="Picture 9" descr="http://vaccines.procon.org/files/1-vaccines-images/vaccine_syringe_vials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48" y="5843604"/>
            <a:ext cx="1087424" cy="7568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2318778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238" y="234954"/>
            <a:ext cx="8793162" cy="311150"/>
          </a:xfrm>
          <a:prstGeom prst="rect">
            <a:avLst/>
          </a:prstGeom>
        </p:spPr>
        <p:txBody>
          <a:bodyPr lIns="91363" tIns="45681" rIns="91363" bIns="45681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6892718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568572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280"/>
          <p:cNvSpPr txBox="1">
            <a:spLocks noChangeArrowheads="1"/>
          </p:cNvSpPr>
          <p:nvPr userDrawn="1"/>
        </p:nvSpPr>
        <p:spPr bwMode="gray">
          <a:xfrm>
            <a:off x="8850036" y="6634186"/>
            <a:ext cx="19526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 i="0" smtClean="0">
                <a:solidFill>
                  <a:srgbClr val="000000"/>
                </a:solidFill>
              </a:defRPr>
            </a:lvl1pPr>
          </a:lstStyle>
          <a:p>
            <a:pPr defTabSz="914303" fontAlgn="base">
              <a:spcBef>
                <a:spcPct val="0"/>
              </a:spcBef>
              <a:spcAft>
                <a:spcPct val="0"/>
              </a:spcAft>
              <a:defRPr/>
            </a:pPr>
            <a:fld id="{0782C518-DFAA-4ABE-B338-0C7378C1AFCB}" type="slidenum">
              <a:rPr lang="en-GB">
                <a:cs typeface="Arial" charset="0"/>
              </a:rPr>
              <a:pPr defTabSz="914303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r>
              <a:rPr lang="en-GB" dirty="0">
                <a:cs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5429844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2158" y="1990667"/>
            <a:ext cx="2117131" cy="1247204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54794" y="1990667"/>
            <a:ext cx="2117132" cy="1247204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2520809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238" y="234954"/>
            <a:ext cx="8793162" cy="311150"/>
          </a:xfrm>
          <a:prstGeom prst="rect">
            <a:avLst/>
          </a:prstGeom>
        </p:spPr>
        <p:txBody>
          <a:bodyPr lIns="91430" tIns="45716" rIns="91430" bIns="45716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2427962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11" name="think-cell Slide" r:id="rId4" imgW="421" imgH="423" progId="TCLayout.ActiveDocument.1">
                  <p:embed/>
                </p:oleObj>
              </mc:Choice>
              <mc:Fallback>
                <p:oleObj name="think-cell Slide" r:id="rId4" imgW="421" imgH="423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78340361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2BF6B-0951-49EB-BB21-E8EBB177D220}" type="datetimeFigureOut">
              <a:rPr lang="pt-PT">
                <a:solidFill>
                  <a:prstClr val="black">
                    <a:tint val="75000"/>
                  </a:prstClr>
                </a:solidFill>
              </a:rPr>
              <a:pPr/>
              <a:t>12/10/2020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049CF-63B0-4CF1-A01F-BC6F65612DD6}" type="slidenum">
              <a:rPr lang="pt-PT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72341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2BF6B-0951-49EB-BB21-E8EBB177D220}" type="datetimeFigureOut">
              <a:rPr lang="pt-PT">
                <a:solidFill>
                  <a:prstClr val="black">
                    <a:tint val="75000"/>
                  </a:prstClr>
                </a:solidFill>
              </a:rPr>
              <a:pPr/>
              <a:t>12/10/2020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049CF-63B0-4CF1-A01F-BC6F65612DD6}" type="slidenum">
              <a:rPr lang="pt-PT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532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280"/>
          <p:cNvSpPr txBox="1">
            <a:spLocks noChangeArrowheads="1"/>
          </p:cNvSpPr>
          <p:nvPr userDrawn="1"/>
        </p:nvSpPr>
        <p:spPr bwMode="gray">
          <a:xfrm>
            <a:off x="8850036" y="6634186"/>
            <a:ext cx="19526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 i="0" smtClean="0">
                <a:solidFill>
                  <a:srgbClr val="000000"/>
                </a:solidFill>
              </a:defRPr>
            </a:lvl1pPr>
          </a:lstStyle>
          <a:p>
            <a:pPr defTabSz="914303" fontAlgn="base">
              <a:spcBef>
                <a:spcPct val="0"/>
              </a:spcBef>
              <a:spcAft>
                <a:spcPct val="0"/>
              </a:spcAft>
              <a:defRPr/>
            </a:pPr>
            <a:fld id="{0782C518-DFAA-4ABE-B338-0C7378C1AFCB}" type="slidenum">
              <a:rPr lang="en-GB">
                <a:cs typeface="Arial" charset="0"/>
              </a:rPr>
              <a:pPr defTabSz="914303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r>
              <a:rPr lang="en-GB" dirty="0">
                <a:cs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8828246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2BF6B-0951-49EB-BB21-E8EBB177D220}" type="datetimeFigureOut">
              <a:rPr lang="pt-PT">
                <a:solidFill>
                  <a:prstClr val="black">
                    <a:tint val="75000"/>
                  </a:prstClr>
                </a:solidFill>
              </a:rPr>
              <a:pPr/>
              <a:t>12/10/2020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049CF-63B0-4CF1-A01F-BC6F65612DD6}" type="slidenum">
              <a:rPr lang="pt-PT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74254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2BF6B-0951-49EB-BB21-E8EBB177D220}" type="datetimeFigureOut">
              <a:rPr lang="pt-PT">
                <a:solidFill>
                  <a:prstClr val="black">
                    <a:tint val="75000"/>
                  </a:prstClr>
                </a:solidFill>
              </a:rPr>
              <a:pPr/>
              <a:t>12/10/2020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049CF-63B0-4CF1-A01F-BC6F65612DD6}" type="slidenum">
              <a:rPr lang="pt-PT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43430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2BF6B-0951-49EB-BB21-E8EBB177D220}" type="datetimeFigureOut">
              <a:rPr lang="pt-PT">
                <a:solidFill>
                  <a:prstClr val="black">
                    <a:tint val="75000"/>
                  </a:prstClr>
                </a:solidFill>
              </a:rPr>
              <a:pPr/>
              <a:t>12/10/2020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049CF-63B0-4CF1-A01F-BC6F65612DD6}" type="slidenum">
              <a:rPr lang="pt-PT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86014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2BF6B-0951-49EB-BB21-E8EBB177D220}" type="datetimeFigureOut">
              <a:rPr lang="pt-PT">
                <a:solidFill>
                  <a:prstClr val="black">
                    <a:tint val="75000"/>
                  </a:prstClr>
                </a:solidFill>
              </a:rPr>
              <a:pPr/>
              <a:t>12/10/2020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049CF-63B0-4CF1-A01F-BC6F65612DD6}" type="slidenum">
              <a:rPr lang="pt-PT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24905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2BF6B-0951-49EB-BB21-E8EBB177D220}" type="datetimeFigureOut">
              <a:rPr lang="pt-PT">
                <a:solidFill>
                  <a:prstClr val="black">
                    <a:tint val="75000"/>
                  </a:prstClr>
                </a:solidFill>
              </a:rPr>
              <a:pPr/>
              <a:t>12/10/2020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049CF-63B0-4CF1-A01F-BC6F65612DD6}" type="slidenum">
              <a:rPr lang="pt-PT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30794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2BF6B-0951-49EB-BB21-E8EBB177D220}" type="datetimeFigureOut">
              <a:rPr lang="pt-PT">
                <a:solidFill>
                  <a:prstClr val="black">
                    <a:tint val="75000"/>
                  </a:prstClr>
                </a:solidFill>
              </a:rPr>
              <a:pPr/>
              <a:t>12/10/2020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049CF-63B0-4CF1-A01F-BC6F65612DD6}" type="slidenum">
              <a:rPr lang="pt-PT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4132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2BF6B-0951-49EB-BB21-E8EBB177D220}" type="datetimeFigureOut">
              <a:rPr lang="pt-PT">
                <a:solidFill>
                  <a:prstClr val="black">
                    <a:tint val="75000"/>
                  </a:prstClr>
                </a:solidFill>
              </a:rPr>
              <a:pPr/>
              <a:t>12/10/2020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049CF-63B0-4CF1-A01F-BC6F65612DD6}" type="slidenum">
              <a:rPr lang="pt-PT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39704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2BF6B-0951-49EB-BB21-E8EBB177D220}" type="datetimeFigureOut">
              <a:rPr lang="pt-PT">
                <a:solidFill>
                  <a:prstClr val="black">
                    <a:tint val="75000"/>
                  </a:prstClr>
                </a:solidFill>
              </a:rPr>
              <a:pPr/>
              <a:t>12/10/2020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049CF-63B0-4CF1-A01F-BC6F65612DD6}" type="slidenum">
              <a:rPr lang="pt-PT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01711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2BF6B-0951-49EB-BB21-E8EBB177D220}" type="datetimeFigureOut">
              <a:rPr lang="pt-PT">
                <a:solidFill>
                  <a:prstClr val="black">
                    <a:tint val="75000"/>
                  </a:prstClr>
                </a:solidFill>
              </a:rPr>
              <a:pPr/>
              <a:t>12/10/2020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049CF-63B0-4CF1-A01F-BC6F65612DD6}" type="slidenum">
              <a:rPr lang="pt-PT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16906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514" name="Rectangle 1226" hidden="1"/>
          <p:cNvGraphicFramePr>
            <a:graphicFrameLocks/>
          </p:cNvGraphicFramePr>
          <p:nvPr userDrawn="1">
            <p:custDataLst>
              <p:tags r:id="rId2"/>
            </p:custDataLst>
            <p:extLst/>
          </p:nvPr>
        </p:nvGraphicFramePr>
        <p:xfrm>
          <a:off x="0" y="0"/>
          <a:ext cx="161984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03" name="think-cell Slide" r:id="rId10" imgW="0" imgH="0" progId="TCLayout.ActiveDocument.1">
                  <p:embed/>
                </p:oleObj>
              </mc:Choice>
              <mc:Fallback>
                <p:oleObj name="think-cell Slide" r:id="rId10" imgW="0" imgH="0" progId="TCLayout.ActiveDocument.1">
                  <p:embed/>
                  <p:pic>
                    <p:nvPicPr>
                      <p:cNvPr id="0" name="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61984" cy="1619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="" xmlns:a16="http://schemas.microsoft.com/office/drawing/2014/main" id="{2C423455-E109-4D79-974E-F60109BCDFE6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n-US" sz="3265" dirty="0" err="1">
              <a:solidFill>
                <a:srgbClr val="000000"/>
              </a:solidFill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3463" name="doc id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614312" y="37255"/>
            <a:ext cx="301290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/>
            <a:endParaRPr lang="en-US" sz="816">
              <a:solidFill>
                <a:srgbClr val="000000"/>
              </a:solidFill>
            </a:endParaRPr>
          </a:p>
        </p:txBody>
      </p:sp>
      <p:grpSp>
        <p:nvGrpSpPr>
          <p:cNvPr id="13513" name="McK Title Elements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1" y="1"/>
            <a:ext cx="9140760" cy="6859620"/>
            <a:chOff x="0" y="0"/>
            <a:chExt cx="5643" cy="4235"/>
          </a:xfrm>
        </p:grpSpPr>
        <p:sp>
          <p:nvSpPr>
            <p:cNvPr id="13332" name="Document type" hidden="1"/>
            <p:cNvSpPr txBox="1">
              <a:spLocks noChangeArrowheads="1"/>
            </p:cNvSpPr>
            <p:nvPr userDrawn="1"/>
          </p:nvSpPr>
          <p:spPr bwMode="auto">
            <a:xfrm>
              <a:off x="1663" y="3104"/>
              <a:ext cx="3109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/>
            <a:p>
              <a:r>
                <a:rPr lang="en-US" sz="1428">
                  <a:solidFill>
                    <a:srgbClr val="000000"/>
                  </a:solidFill>
                </a:rPr>
                <a:t>Document type</a:t>
              </a:r>
            </a:p>
          </p:txBody>
        </p:sp>
        <p:sp>
          <p:nvSpPr>
            <p:cNvPr id="13333" name="Date" hidden="1"/>
            <p:cNvSpPr txBox="1">
              <a:spLocks noChangeArrowheads="1"/>
            </p:cNvSpPr>
            <p:nvPr userDrawn="1"/>
          </p:nvSpPr>
          <p:spPr bwMode="auto">
            <a:xfrm>
              <a:off x="1663" y="3275"/>
              <a:ext cx="3109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r>
                <a:rPr lang="en-US" sz="1428">
                  <a:solidFill>
                    <a:srgbClr val="000000"/>
                  </a:solidFill>
                </a:rPr>
                <a:t>Date</a:t>
              </a:r>
            </a:p>
          </p:txBody>
        </p:sp>
        <p:sp>
          <p:nvSpPr>
            <p:cNvPr id="13352" name="Disclaimer" hidden="1"/>
            <p:cNvSpPr>
              <a:spLocks noChangeArrowheads="1"/>
            </p:cNvSpPr>
            <p:nvPr userDrawn="1"/>
          </p:nvSpPr>
          <p:spPr bwMode="auto">
            <a:xfrm>
              <a:off x="1663" y="3713"/>
              <a:ext cx="2777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/>
            <a:p>
              <a:pPr defTabSz="821202" eaLnBrk="0" hangingPunct="0"/>
              <a:r>
                <a:rPr lang="en-US" sz="816">
                  <a:solidFill>
                    <a:srgbClr val="000000"/>
                  </a:solidFill>
                </a:rPr>
                <a:t>CONFIDENTIAL AND PROPRIETARY</a:t>
              </a:r>
            </a:p>
            <a:p>
              <a:pPr defTabSz="821202" eaLnBrk="0" hangingPunct="0"/>
              <a:r>
                <a:rPr lang="en-US" sz="816">
                  <a:solidFill>
                    <a:srgbClr val="000000"/>
                  </a:solidFill>
                </a:rPr>
                <a:t>Any use of this material without specific permission of McKinsey &amp; Company is strictly prohibited</a:t>
              </a:r>
            </a:p>
          </p:txBody>
        </p:sp>
        <p:sp>
          <p:nvSpPr>
            <p:cNvPr id="13474" name="TitleBottomPlaceholder" hidden="1"/>
            <p:cNvSpPr>
              <a:spLocks noChangeArrowheads="1"/>
            </p:cNvSpPr>
            <p:nvPr userDrawn="1"/>
          </p:nvSpPr>
          <p:spPr bwMode="auto">
            <a:xfrm>
              <a:off x="0" y="1410"/>
              <a:ext cx="1382" cy="2825"/>
            </a:xfrm>
            <a:prstGeom prst="rect">
              <a:avLst/>
            </a:prstGeom>
            <a:solidFill>
              <a:srgbClr val="0065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37">
                <a:solidFill>
                  <a:srgbClr val="000000"/>
                </a:solidFill>
              </a:endParaRPr>
            </a:p>
          </p:txBody>
        </p:sp>
        <p:sp>
          <p:nvSpPr>
            <p:cNvPr id="13475" name="TitleTopPlaceholder" hidden="1"/>
            <p:cNvSpPr>
              <a:spLocks noChangeArrowheads="1"/>
            </p:cNvSpPr>
            <p:nvPr userDrawn="1"/>
          </p:nvSpPr>
          <p:spPr bwMode="auto">
            <a:xfrm>
              <a:off x="0" y="0"/>
              <a:ext cx="1382" cy="1410"/>
            </a:xfrm>
            <a:prstGeom prst="rect">
              <a:avLst/>
            </a:prstGeom>
            <a:solidFill>
              <a:srgbClr val="91A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37">
                <a:solidFill>
                  <a:srgbClr val="000000"/>
                </a:solidFill>
              </a:endParaRPr>
            </a:p>
          </p:txBody>
        </p:sp>
        <p:sp>
          <p:nvSpPr>
            <p:cNvPr id="13477" name="Rectangle 1189" hidden="1"/>
            <p:cNvSpPr>
              <a:spLocks noChangeArrowheads="1"/>
            </p:cNvSpPr>
            <p:nvPr userDrawn="1"/>
          </p:nvSpPr>
          <p:spPr bwMode="auto">
            <a:xfrm>
              <a:off x="0" y="0"/>
              <a:ext cx="5643" cy="4234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37">
                <a:solidFill>
                  <a:srgbClr val="000000"/>
                </a:solidFill>
              </a:endParaRPr>
            </a:p>
          </p:txBody>
        </p:sp>
      </p:grpSp>
      <p:pic>
        <p:nvPicPr>
          <p:cNvPr id="13507" name="TitleBottomBarBW" hidden="1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0060" y="6574545"/>
            <a:ext cx="1670055" cy="19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16" descr="Related image">
            <a:extLst>
              <a:ext uri="{FF2B5EF4-FFF2-40B4-BE49-F238E27FC236}">
                <a16:creationId xmlns="" xmlns:a16="http://schemas.microsoft.com/office/drawing/2014/main" id="{C9EE37F2-3B54-4B92-BF8B-64AFBC09CE1A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artisticLineDrawing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00" t="17569" r="3000" b="8344"/>
          <a:stretch/>
        </p:blipFill>
        <p:spPr bwMode="auto">
          <a:xfrm>
            <a:off x="0" y="1496787"/>
            <a:ext cx="5684939" cy="3684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Rectangle 33">
            <a:extLst>
              <a:ext uri="{FF2B5EF4-FFF2-40B4-BE49-F238E27FC236}">
                <a16:creationId xmlns="" xmlns:a16="http://schemas.microsoft.com/office/drawing/2014/main" id="{8A7C6FCC-0D07-4751-8CEC-1AC815BAF3A0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100000">
                <a:srgbClr val="FFFFFF">
                  <a:alpha val="0"/>
                </a:srgbClr>
              </a:gs>
            </a:gsLst>
            <a:lin ang="2700000" scaled="0"/>
          </a:gra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 err="1">
              <a:solidFill>
                <a:srgbClr val="000000"/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="" xmlns:a16="http://schemas.microsoft.com/office/drawing/2014/main" id="{7697D1A8-1FD8-4F33-AC1A-9EDBD63BB6FE}"/>
              </a:ext>
            </a:extLst>
          </p:cNvPr>
          <p:cNvSpPr/>
          <p:nvPr userDrawn="1"/>
        </p:nvSpPr>
        <p:spPr>
          <a:xfrm>
            <a:off x="0" y="287708"/>
            <a:ext cx="7467600" cy="1253988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 err="1">
              <a:solidFill>
                <a:srgbClr val="000000"/>
              </a:solidFill>
            </a:endParaRPr>
          </a:p>
        </p:txBody>
      </p:sp>
      <p:sp>
        <p:nvSpPr>
          <p:cNvPr id="38" name="Freeform: Shape 2386">
            <a:extLst>
              <a:ext uri="{FF2B5EF4-FFF2-40B4-BE49-F238E27FC236}">
                <a16:creationId xmlns="" xmlns:a16="http://schemas.microsoft.com/office/drawing/2014/main" id="{EA38040D-40FF-41D9-94AF-C57063685516}"/>
              </a:ext>
            </a:extLst>
          </p:cNvPr>
          <p:cNvSpPr/>
          <p:nvPr userDrawn="1"/>
        </p:nvSpPr>
        <p:spPr>
          <a:xfrm>
            <a:off x="7385150" y="276146"/>
            <a:ext cx="1758849" cy="122533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536" h="321">
                <a:moveTo>
                  <a:pt x="0" y="0"/>
                </a:moveTo>
                <a:lnTo>
                  <a:pt x="1536" y="0"/>
                </a:lnTo>
                <a:lnTo>
                  <a:pt x="1536" y="321"/>
                </a:lnTo>
                <a:lnTo>
                  <a:pt x="0" y="321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defTabSz="1828434" hangingPunct="0">
              <a:defRPr/>
            </a:pPr>
            <a:endParaRPr lang="en-US" dirty="0">
              <a:solidFill>
                <a:srgbClr val="B3B3B3"/>
              </a:solidFill>
              <a:ea typeface="Arial Unicode MS" pitchFamily="2"/>
              <a:cs typeface="Arial Unicode MS" pitchFamily="2"/>
            </a:endParaRPr>
          </a:p>
        </p:txBody>
      </p:sp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DA9A283E-DECF-4D21-B714-F134DD5FCCDD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7652" y="6309328"/>
            <a:ext cx="443765" cy="452641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="" xmlns:a16="http://schemas.microsoft.com/office/drawing/2014/main" id="{AF92395C-9A00-422F-9394-3912B92E29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27" b="26946"/>
          <a:stretch/>
        </p:blipFill>
        <p:spPr>
          <a:xfrm>
            <a:off x="7267246" y="6267316"/>
            <a:ext cx="1105934" cy="494653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="" xmlns:a16="http://schemas.microsoft.com/office/drawing/2014/main" id="{5F544566-3216-43A3-8D51-064BEEB969C4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8449009" y="6207185"/>
            <a:ext cx="542591" cy="554784"/>
          </a:xfrm>
          <a:prstGeom prst="rect">
            <a:avLst/>
          </a:prstGeom>
        </p:spPr>
      </p:pic>
      <p:sp>
        <p:nvSpPr>
          <p:cNvPr id="19" name="McK Disclaimer">
            <a:extLst>
              <a:ext uri="{FF2B5EF4-FFF2-40B4-BE49-F238E27FC236}">
                <a16:creationId xmlns="" xmlns:a16="http://schemas.microsoft.com/office/drawing/2014/main" id="{AD9F4A1C-4971-4A52-8720-291D166F811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7742" y="6391572"/>
            <a:ext cx="5703458" cy="314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b">
            <a:spAutoFit/>
          </a:bodyPr>
          <a:lstStyle/>
          <a:p>
            <a:pPr defTabSz="819898" eaLnBrk="0" hangingPunct="0"/>
            <a:r>
              <a:rPr lang="en-US" sz="1000" dirty="0">
                <a:solidFill>
                  <a:srgbClr val="000000"/>
                </a:solidFill>
              </a:rPr>
              <a:t>CONFIDENTIAL AND PROPRIETARY</a:t>
            </a:r>
          </a:p>
          <a:p>
            <a:pPr defTabSz="819898" eaLnBrk="0" hangingPunct="0"/>
            <a:r>
              <a:rPr lang="en-US" sz="1000" dirty="0">
                <a:solidFill>
                  <a:srgbClr val="000000"/>
                </a:solidFill>
              </a:rPr>
              <a:t>Any use of this material without specific permission of Solina Health is strictly prohibited</a:t>
            </a:r>
          </a:p>
        </p:txBody>
      </p:sp>
      <p:sp>
        <p:nvSpPr>
          <p:cNvPr id="13314" name="Rectangle 1026"/>
          <p:cNvSpPr>
            <a:spLocks noGrp="1" noChangeArrowheads="1"/>
          </p:cNvSpPr>
          <p:nvPr>
            <p:ph type="ctrTitle"/>
            <p:custDataLst>
              <p:tags r:id="rId7"/>
            </p:custDataLst>
          </p:nvPr>
        </p:nvSpPr>
        <p:spPr>
          <a:xfrm>
            <a:off x="124314" y="2807366"/>
            <a:ext cx="5036084" cy="502445"/>
          </a:xfrm>
        </p:spPr>
        <p:txBody>
          <a:bodyPr/>
          <a:lstStyle>
            <a:lvl1pPr>
              <a:defRPr sz="3265" b="0"/>
            </a:lvl1pPr>
          </a:lstStyle>
          <a:p>
            <a:pPr lvl="0"/>
            <a:r>
              <a:rPr lang="en-US" noProof="0" dirty="0"/>
              <a:t>Click to edit Master title</a:t>
            </a:r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  <p:custDataLst>
              <p:tags r:id="rId8"/>
            </p:custDataLst>
          </p:nvPr>
        </p:nvSpPr>
        <p:spPr>
          <a:xfrm>
            <a:off x="297916" y="3766086"/>
            <a:ext cx="5036084" cy="219740"/>
          </a:xfrm>
        </p:spPr>
        <p:txBody>
          <a:bodyPr>
            <a:spAutoFit/>
          </a:bodyPr>
          <a:lstStyle>
            <a:lvl1pPr>
              <a:defRPr sz="1428"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E85E94C7-0B37-4899-A924-307B75F7838B}"/>
              </a:ext>
            </a:extLst>
          </p:cNvPr>
          <p:cNvGrpSpPr/>
          <p:nvPr userDrawn="1"/>
        </p:nvGrpSpPr>
        <p:grpSpPr>
          <a:xfrm rot="18298487">
            <a:off x="5937127" y="3447355"/>
            <a:ext cx="3129711" cy="1446458"/>
            <a:chOff x="9835218" y="5168492"/>
            <a:chExt cx="3158406" cy="1622302"/>
          </a:xfrm>
        </p:grpSpPr>
        <p:pic>
          <p:nvPicPr>
            <p:cNvPr id="31" name="Picture 30">
              <a:extLst>
                <a:ext uri="{FF2B5EF4-FFF2-40B4-BE49-F238E27FC236}">
                  <a16:creationId xmlns="" xmlns:a16="http://schemas.microsoft.com/office/drawing/2014/main" id="{9B854318-3DB0-413E-84F4-6F2D772CAD3B}"/>
                </a:ext>
              </a:extLst>
            </p:cNvPr>
            <p:cNvPicPr>
              <a:picLocks/>
            </p:cNvPicPr>
            <p:nvPr userDrawn="1"/>
          </p:nvPicPr>
          <p:blipFill rotWithShape="1">
            <a:blip r:embed="rId17" cstate="print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80" r="14142" b="6477"/>
            <a:stretch/>
          </p:blipFill>
          <p:spPr>
            <a:xfrm>
              <a:off x="11430000" y="5168492"/>
              <a:ext cx="1563624" cy="1618488"/>
            </a:xfrm>
            <a:prstGeom prst="rect">
              <a:avLst/>
            </a:prstGeom>
            <a:ln w="28575">
              <a:solidFill>
                <a:schemeClr val="bg1">
                  <a:lumMod val="85000"/>
                </a:schemeClr>
              </a:solidFill>
            </a:ln>
          </p:spPr>
        </p:pic>
        <p:pic>
          <p:nvPicPr>
            <p:cNvPr id="32" name="Picture 31">
              <a:extLst>
                <a:ext uri="{FF2B5EF4-FFF2-40B4-BE49-F238E27FC236}">
                  <a16:creationId xmlns="" xmlns:a16="http://schemas.microsoft.com/office/drawing/2014/main" id="{F481F91C-96E2-4888-8236-0B1E158BF7B2}"/>
                </a:ext>
              </a:extLst>
            </p:cNvPr>
            <p:cNvPicPr preferRelativeResize="0">
              <a:picLocks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583189">
              <a:off x="9835218" y="5172306"/>
              <a:ext cx="1563624" cy="1618488"/>
            </a:xfrm>
            <a:prstGeom prst="rect">
              <a:avLst/>
            </a:prstGeom>
            <a:ln w="28575">
              <a:solidFill>
                <a:schemeClr val="bg1">
                  <a:lumMod val="85000"/>
                </a:schemeClr>
              </a:solidFill>
            </a:ln>
          </p:spPr>
        </p:pic>
      </p:grpSp>
      <p:sp>
        <p:nvSpPr>
          <p:cNvPr id="39" name="Rectangle 2">
            <a:extLst>
              <a:ext uri="{FF2B5EF4-FFF2-40B4-BE49-F238E27FC236}">
                <a16:creationId xmlns="" xmlns:a16="http://schemas.microsoft.com/office/drawing/2014/main" id="{FF518C4D-9639-4820-8BC0-0ABAFDF7A70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7904" y="379776"/>
            <a:ext cx="681629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912136" fontAlgn="base">
              <a:spcBef>
                <a:spcPts val="1200"/>
              </a:spcBef>
              <a:spcAft>
                <a:spcPct val="0"/>
              </a:spcAft>
              <a:defRPr/>
            </a:pPr>
            <a:r>
              <a:rPr lang="en-US" sz="2450" b="1" dirty="0">
                <a:solidFill>
                  <a:srgbClr val="002960"/>
                </a:solidFill>
              </a:rPr>
              <a:t>Leadership, Management and Coordination (LMC) intervention for Gavi eligible countries</a:t>
            </a:r>
            <a:endParaRPr lang="en-US" sz="2450" b="1" dirty="0">
              <a:solidFill>
                <a:srgbClr val="002960"/>
              </a:solidFill>
              <a:cs typeface="Arial" charset="0"/>
            </a:endParaRPr>
          </a:p>
        </p:txBody>
      </p:sp>
      <p:sp>
        <p:nvSpPr>
          <p:cNvPr id="37" name="Rectangle 2">
            <a:extLst>
              <a:ext uri="{FF2B5EF4-FFF2-40B4-BE49-F238E27FC236}">
                <a16:creationId xmlns="" xmlns:a16="http://schemas.microsoft.com/office/drawing/2014/main" id="{78F619C6-7E09-4C46-ACFC-449CC5BEED3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24314" y="1746647"/>
            <a:ext cx="5829307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91213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000" dirty="0">
                <a:solidFill>
                  <a:srgbClr val="002960"/>
                </a:solidFill>
                <a:cs typeface="Arial" charset="0"/>
              </a:rPr>
              <a:t>Management Partner Support for Guinea Bissau’s Expanded Program on Immunization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="" xmlns:a16="http://schemas.microsoft.com/office/drawing/2014/main" id="{1C9F4D94-F1DA-4341-A0EC-4E29B6BAEA8F}"/>
              </a:ext>
            </a:extLst>
          </p:cNvPr>
          <p:cNvSpPr/>
          <p:nvPr userDrawn="1"/>
        </p:nvSpPr>
        <p:spPr>
          <a:xfrm>
            <a:off x="0" y="276146"/>
            <a:ext cx="7467600" cy="1253988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 err="1">
              <a:solidFill>
                <a:srgbClr val="000000"/>
              </a:solidFill>
            </a:endParaRPr>
          </a:p>
        </p:txBody>
      </p:sp>
      <p:sp>
        <p:nvSpPr>
          <p:cNvPr id="46" name="Rectangle 2">
            <a:extLst>
              <a:ext uri="{FF2B5EF4-FFF2-40B4-BE49-F238E27FC236}">
                <a16:creationId xmlns="" xmlns:a16="http://schemas.microsoft.com/office/drawing/2014/main" id="{B56F8AD5-8755-469A-8C22-664B12323C1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7904" y="511768"/>
            <a:ext cx="681629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912136" fontAlgn="base">
              <a:spcBef>
                <a:spcPts val="1200"/>
              </a:spcBef>
              <a:spcAft>
                <a:spcPct val="0"/>
              </a:spcAft>
              <a:defRPr/>
            </a:pPr>
            <a:r>
              <a:rPr lang="en-US" sz="2450" b="1" dirty="0">
                <a:solidFill>
                  <a:srgbClr val="002960"/>
                </a:solidFill>
              </a:rPr>
              <a:t>Leadership, Management and Coordination (LMC) intervention for Gavi eligible countries</a:t>
            </a:r>
            <a:endParaRPr lang="en-US" sz="2450" b="1" dirty="0">
              <a:solidFill>
                <a:srgbClr val="002960"/>
              </a:solidFill>
              <a:cs typeface="Arial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B6BD77FC-8099-4CC2-8FC9-B6614086BA5E}"/>
              </a:ext>
            </a:extLst>
          </p:cNvPr>
          <p:cNvGrpSpPr/>
          <p:nvPr userDrawn="1"/>
        </p:nvGrpSpPr>
        <p:grpSpPr>
          <a:xfrm rot="18286888">
            <a:off x="5620138" y="1265418"/>
            <a:ext cx="3116662" cy="1443057"/>
            <a:chOff x="8991600" y="1246481"/>
            <a:chExt cx="3145237" cy="1618488"/>
          </a:xfrm>
        </p:grpSpPr>
        <p:pic>
          <p:nvPicPr>
            <p:cNvPr id="29" name="Picture 28">
              <a:extLst>
                <a:ext uri="{FF2B5EF4-FFF2-40B4-BE49-F238E27FC236}">
                  <a16:creationId xmlns="" xmlns:a16="http://schemas.microsoft.com/office/drawing/2014/main" id="{8BA8154B-D5E7-48B3-8B02-A15626CC34EC}"/>
                </a:ext>
              </a:extLst>
            </p:cNvPr>
            <p:cNvPicPr preferRelativeResize="0">
              <a:picLocks/>
            </p:cNvPicPr>
            <p:nvPr userDrawn="1"/>
          </p:nvPicPr>
          <p:blipFill rotWithShape="1">
            <a:blip r:embed="rId20" cstate="print"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92" r="2858" b="6256"/>
            <a:stretch/>
          </p:blipFill>
          <p:spPr>
            <a:xfrm>
              <a:off x="8991600" y="1246481"/>
              <a:ext cx="1563624" cy="1618488"/>
            </a:xfrm>
            <a:prstGeom prst="rect">
              <a:avLst/>
            </a:prstGeom>
            <a:ln w="28575">
              <a:solidFill>
                <a:schemeClr val="bg1">
                  <a:lumMod val="85000"/>
                </a:schemeClr>
              </a:solidFill>
            </a:ln>
          </p:spPr>
        </p:pic>
        <p:pic>
          <p:nvPicPr>
            <p:cNvPr id="30" name="Picture 29">
              <a:extLst>
                <a:ext uri="{FF2B5EF4-FFF2-40B4-BE49-F238E27FC236}">
                  <a16:creationId xmlns="" xmlns:a16="http://schemas.microsoft.com/office/drawing/2014/main" id="{330B0FBA-F260-4C0C-B6B4-AF7138CC1AC7}"/>
                </a:ext>
              </a:extLst>
            </p:cNvPr>
            <p:cNvPicPr>
              <a:picLocks/>
            </p:cNvPicPr>
            <p:nvPr userDrawn="1"/>
          </p:nvPicPr>
          <p:blipFill>
            <a:blip r:embed="rId22" cstate="print"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73213" y="1246481"/>
              <a:ext cx="1563624" cy="1618488"/>
            </a:xfrm>
            <a:prstGeom prst="rect">
              <a:avLst/>
            </a:prstGeom>
            <a:ln w="28575">
              <a:solidFill>
                <a:schemeClr val="bg1">
                  <a:lumMod val="85000"/>
                </a:schemeClr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1528083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2158" y="1990667"/>
            <a:ext cx="2117131" cy="1247204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54794" y="1990667"/>
            <a:ext cx="2117132" cy="1247204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6577947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8686800" y="6626304"/>
            <a:ext cx="213009" cy="155496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fld id="{2E2713EB-20E5-4943-A1C3-687857C76721}" type="slidenum">
              <a:rPr lang="en-US" sz="900" smtClean="0">
                <a:solidFill>
                  <a:srgbClr val="FFFFFF"/>
                </a:solidFill>
              </a:rPr>
              <a:pPr/>
              <a:t>‹nº›</a:t>
            </a:fld>
            <a:endParaRPr lang="en-US" sz="102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00936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8686800" y="6626304"/>
            <a:ext cx="213009" cy="155496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fld id="{EAE6E568-38DE-4287-84A6-43E35374FCAA}" type="slidenum">
              <a:rPr lang="en-US" sz="900" smtClean="0">
                <a:solidFill>
                  <a:srgbClr val="FFFFFF"/>
                </a:solidFill>
              </a:rPr>
              <a:pPr/>
              <a:t>‹nº›</a:t>
            </a:fld>
            <a:endParaRPr lang="en-US" sz="102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46821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8686800" y="6626304"/>
            <a:ext cx="213009" cy="155496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fld id="{D41E8A38-46EC-42F1-84F8-C13E5AC8E440}" type="slidenum">
              <a:rPr lang="en-US" sz="900" smtClean="0">
                <a:solidFill>
                  <a:srgbClr val="FFFFFF"/>
                </a:solidFill>
              </a:rPr>
              <a:pPr/>
              <a:t>‹nº›</a:t>
            </a:fld>
            <a:endParaRPr lang="en-US" sz="102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00660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280"/>
          <p:cNvSpPr txBox="1">
            <a:spLocks noChangeArrowheads="1"/>
          </p:cNvSpPr>
          <p:nvPr userDrawn="1"/>
        </p:nvSpPr>
        <p:spPr bwMode="gray">
          <a:xfrm>
            <a:off x="8850036" y="6634186"/>
            <a:ext cx="19526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 i="0" smtClean="0">
                <a:solidFill>
                  <a:srgbClr val="000000"/>
                </a:solidFill>
              </a:defRPr>
            </a:lvl1pPr>
          </a:lstStyle>
          <a:p>
            <a:pPr defTabSz="914303" fontAlgn="base">
              <a:spcBef>
                <a:spcPct val="0"/>
              </a:spcBef>
              <a:spcAft>
                <a:spcPct val="0"/>
              </a:spcAft>
              <a:defRPr/>
            </a:pPr>
            <a:fld id="{0782C518-DFAA-4ABE-B338-0C7378C1AFCB}" type="slidenum">
              <a:rPr lang="en-GB">
                <a:cs typeface="Arial" charset="0"/>
              </a:rPr>
              <a:pPr defTabSz="914303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r>
              <a:rPr lang="en-GB" dirty="0">
                <a:cs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7232147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2158" y="1990667"/>
            <a:ext cx="2117131" cy="1247204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54794" y="1990667"/>
            <a:ext cx="2117132" cy="1247204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1164108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="" xmlns:a16="http://schemas.microsoft.com/office/drawing/2014/main" id="{71C40FF7-ACBA-4626-896D-48791911127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27" name="think-cell Slide" r:id="rId4" imgW="395" imgH="396" progId="TCLayout.ActiveDocument.1">
                  <p:embed/>
                </p:oleObj>
              </mc:Choice>
              <mc:Fallback>
                <p:oleObj name="think-cell Slide" r:id="rId4" imgW="395" imgH="39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238" y="234954"/>
            <a:ext cx="8793162" cy="311150"/>
          </a:xfrm>
          <a:prstGeom prst="rect">
            <a:avLst/>
          </a:prstGeom>
        </p:spPr>
        <p:txBody>
          <a:bodyPr lIns="91430" tIns="45716" rIns="91430" bIns="45716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5756758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280"/>
          <p:cNvSpPr txBox="1">
            <a:spLocks noChangeArrowheads="1"/>
          </p:cNvSpPr>
          <p:nvPr userDrawn="1"/>
        </p:nvSpPr>
        <p:spPr bwMode="gray">
          <a:xfrm>
            <a:off x="8850036" y="6634186"/>
            <a:ext cx="19526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 i="0" smtClean="0">
                <a:solidFill>
                  <a:srgbClr val="000000"/>
                </a:solidFill>
              </a:defRPr>
            </a:lvl1pPr>
          </a:lstStyle>
          <a:p>
            <a:pPr defTabSz="913915" fontAlgn="base">
              <a:spcBef>
                <a:spcPct val="0"/>
              </a:spcBef>
              <a:spcAft>
                <a:spcPct val="0"/>
              </a:spcAft>
              <a:defRPr/>
            </a:pPr>
            <a:fld id="{0782C518-DFAA-4ABE-B338-0C7378C1AFCB}" type="slidenum">
              <a:rPr lang="en-GB"/>
              <a:pPr defTabSz="913915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r>
              <a:rPr lang="en-GB" dirty="0"/>
              <a:t> </a:t>
            </a:r>
          </a:p>
        </p:txBody>
      </p:sp>
      <p:sp>
        <p:nvSpPr>
          <p:cNvPr id="11" name="SlideLogoSeparator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gray">
          <a:xfrm>
            <a:off x="8721833" y="6602436"/>
            <a:ext cx="40892" cy="188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 algn="r" defTabSz="89487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200" dirty="0">
                <a:solidFill>
                  <a:srgbClr val="000000"/>
                </a:solidFill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26748201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280"/>
          <p:cNvSpPr txBox="1">
            <a:spLocks noChangeArrowheads="1"/>
          </p:cNvSpPr>
          <p:nvPr userDrawn="1"/>
        </p:nvSpPr>
        <p:spPr bwMode="gray">
          <a:xfrm>
            <a:off x="8850036" y="6634186"/>
            <a:ext cx="19526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 i="0" smtClean="0">
                <a:solidFill>
                  <a:srgbClr val="000000"/>
                </a:solidFill>
              </a:defRPr>
            </a:lvl1pPr>
          </a:lstStyle>
          <a:p>
            <a:pPr defTabSz="914303" fontAlgn="base">
              <a:spcBef>
                <a:spcPct val="0"/>
              </a:spcBef>
              <a:spcAft>
                <a:spcPct val="0"/>
              </a:spcAft>
              <a:defRPr/>
            </a:pPr>
            <a:fld id="{0782C518-DFAA-4ABE-B338-0C7378C1AFCB}" type="slidenum">
              <a:rPr lang="en-GB">
                <a:cs typeface="Arial" charset="0"/>
              </a:rPr>
              <a:pPr defTabSz="914303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r>
              <a:rPr lang="en-GB" dirty="0">
                <a:cs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8325047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2158" y="1990667"/>
            <a:ext cx="2117131" cy="1247204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54794" y="1990667"/>
            <a:ext cx="2117132" cy="1247204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386080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238" y="234954"/>
            <a:ext cx="8793162" cy="311150"/>
          </a:xfrm>
          <a:prstGeom prst="rect">
            <a:avLst/>
          </a:prstGeom>
        </p:spPr>
        <p:txBody>
          <a:bodyPr lIns="91430" tIns="45716" rIns="91430" bIns="45716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9168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="" xmlns:a16="http://schemas.microsoft.com/office/drawing/2014/main" id="{71C40FF7-ACBA-4626-896D-48791911127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49" name="think-cell Slide" r:id="rId4" imgW="395" imgH="396" progId="TCLayout.ActiveDocument.1">
                  <p:embed/>
                </p:oleObj>
              </mc:Choice>
              <mc:Fallback>
                <p:oleObj name="think-cell Slide" r:id="rId4" imgW="395" imgH="39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="" xmlns:a16="http://schemas.microsoft.com/office/drawing/2014/main" id="{71C40FF7-ACBA-4626-896D-48791911127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238" y="234954"/>
            <a:ext cx="8793162" cy="311150"/>
          </a:xfrm>
          <a:prstGeom prst="rect">
            <a:avLst/>
          </a:prstGeom>
        </p:spPr>
        <p:txBody>
          <a:bodyPr lIns="91430" tIns="45716" rIns="91430" bIns="45716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7001051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280"/>
          <p:cNvSpPr txBox="1">
            <a:spLocks noChangeArrowheads="1"/>
          </p:cNvSpPr>
          <p:nvPr userDrawn="1"/>
        </p:nvSpPr>
        <p:spPr bwMode="gray">
          <a:xfrm>
            <a:off x="8850036" y="6634186"/>
            <a:ext cx="19526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 i="0" smtClean="0">
                <a:solidFill>
                  <a:srgbClr val="000000"/>
                </a:solidFill>
              </a:defRPr>
            </a:lvl1pPr>
          </a:lstStyle>
          <a:p>
            <a:pPr defTabSz="913915" fontAlgn="base">
              <a:spcBef>
                <a:spcPct val="0"/>
              </a:spcBef>
              <a:spcAft>
                <a:spcPct val="0"/>
              </a:spcAft>
              <a:defRPr/>
            </a:pPr>
            <a:fld id="{0782C518-DFAA-4ABE-B338-0C7378C1AFCB}" type="slidenum">
              <a:rPr lang="en-GB"/>
              <a:pPr defTabSz="913915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r>
              <a:rPr lang="en-GB" dirty="0"/>
              <a:t> </a:t>
            </a:r>
          </a:p>
        </p:txBody>
      </p:sp>
      <p:sp>
        <p:nvSpPr>
          <p:cNvPr id="11" name="SlideLogoSeparator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gray">
          <a:xfrm>
            <a:off x="8721833" y="6602436"/>
            <a:ext cx="40892" cy="188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 algn="r" defTabSz="89487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200" dirty="0">
                <a:solidFill>
                  <a:srgbClr val="000000"/>
                </a:solidFill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83680024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51" name="think-cell Slide" r:id="rId4" imgW="421" imgH="420" progId="TCLayout.ActiveDocument.1">
                  <p:embed/>
                </p:oleObj>
              </mc:Choice>
              <mc:Fallback>
                <p:oleObj name="think-cell Slide" r:id="rId4" imgW="421" imgH="42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280"/>
          <p:cNvSpPr txBox="1">
            <a:spLocks noChangeArrowheads="1"/>
          </p:cNvSpPr>
          <p:nvPr userDrawn="1"/>
        </p:nvSpPr>
        <p:spPr bwMode="gray">
          <a:xfrm>
            <a:off x="8850036" y="6634186"/>
            <a:ext cx="19526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 i="0" smtClean="0">
                <a:solidFill>
                  <a:srgbClr val="000000"/>
                </a:solidFill>
              </a:defRPr>
            </a:lvl1pPr>
          </a:lstStyle>
          <a:p>
            <a:pPr defTabSz="913626" fontAlgn="base">
              <a:spcBef>
                <a:spcPct val="0"/>
              </a:spcBef>
              <a:spcAft>
                <a:spcPct val="0"/>
              </a:spcAft>
              <a:defRPr/>
            </a:pPr>
            <a:fld id="{0782C518-DFAA-4ABE-B338-0C7378C1AFCB}" type="slidenum">
              <a:rPr lang="en-GB">
                <a:cs typeface="Arial" charset="0"/>
              </a:rPr>
              <a:pPr defTabSz="913626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r>
              <a:rPr lang="en-GB">
                <a:cs typeface="Arial" charset="0"/>
              </a:rPr>
              <a:t> </a:t>
            </a:r>
          </a:p>
        </p:txBody>
      </p:sp>
      <p:pic>
        <p:nvPicPr>
          <p:cNvPr id="4" name="Picture 9" descr="http://vaccines.procon.org/files/1-vaccines-images/vaccine_syringe_vials.jpg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58148" y="5843604"/>
            <a:ext cx="1087424" cy="7568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6145803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75" name="think-cell Slide" r:id="rId4" imgW="421" imgH="420" progId="TCLayout.ActiveDocument.1">
                  <p:embed/>
                </p:oleObj>
              </mc:Choice>
              <mc:Fallback>
                <p:oleObj name="think-cell Slide" r:id="rId4" imgW="421" imgH="42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238" y="234954"/>
            <a:ext cx="8793162" cy="311150"/>
          </a:xfrm>
          <a:prstGeom prst="rect">
            <a:avLst/>
          </a:prstGeom>
        </p:spPr>
        <p:txBody>
          <a:bodyPr lIns="91363" tIns="45681" rIns="91363" bIns="45681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7975134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168295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280"/>
          <p:cNvSpPr txBox="1">
            <a:spLocks noChangeArrowheads="1"/>
          </p:cNvSpPr>
          <p:nvPr userDrawn="1"/>
        </p:nvSpPr>
        <p:spPr bwMode="gray">
          <a:xfrm>
            <a:off x="8850036" y="6634186"/>
            <a:ext cx="19526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 i="0" smtClean="0">
                <a:solidFill>
                  <a:srgbClr val="000000"/>
                </a:solidFill>
              </a:defRPr>
            </a:lvl1pPr>
          </a:lstStyle>
          <a:p>
            <a:pPr defTabSz="913626" fontAlgn="base">
              <a:spcBef>
                <a:spcPct val="0"/>
              </a:spcBef>
              <a:spcAft>
                <a:spcPct val="0"/>
              </a:spcAft>
              <a:defRPr/>
            </a:pPr>
            <a:fld id="{0782C518-DFAA-4ABE-B338-0C7378C1AFCB}" type="slidenum">
              <a:rPr lang="en-GB">
                <a:cs typeface="Arial" charset="0"/>
              </a:rPr>
              <a:pPr defTabSz="913626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r>
              <a:rPr lang="en-GB">
                <a:cs typeface="Arial" charset="0"/>
              </a:rPr>
              <a:t> </a:t>
            </a:r>
          </a:p>
        </p:txBody>
      </p:sp>
      <p:pic>
        <p:nvPicPr>
          <p:cNvPr id="4" name="Picture 9" descr="http://vaccines.procon.org/files/1-vaccines-images/vaccine_syringe_vials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48" y="5843604"/>
            <a:ext cx="1087424" cy="7568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9135058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999" name="think-cell Slide" r:id="rId4" imgW="378" imgH="377" progId="TCLayout.ActiveDocument.1">
                  <p:embed/>
                </p:oleObj>
              </mc:Choice>
              <mc:Fallback>
                <p:oleObj name="think-cell Slide" r:id="rId4" imgW="378" imgH="377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238" y="234954"/>
            <a:ext cx="8793162" cy="311150"/>
          </a:xfrm>
          <a:prstGeom prst="rect">
            <a:avLst/>
          </a:prstGeom>
        </p:spPr>
        <p:txBody>
          <a:bodyPr lIns="91363" tIns="45681" rIns="91363" bIns="45681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5305205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379178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23" name="think-cell Slide" r:id="rId4" imgW="421" imgH="423" progId="TCLayout.ActiveDocument.1">
                  <p:embed/>
                </p:oleObj>
              </mc:Choice>
              <mc:Fallback>
                <p:oleObj name="think-cell Slide" r:id="rId4" imgW="421" imgH="42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96338923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47" name="think-cell Slide" r:id="rId4" imgW="421" imgH="420" progId="TCLayout.ActiveDocument.1">
                  <p:embed/>
                </p:oleObj>
              </mc:Choice>
              <mc:Fallback>
                <p:oleObj name="think-cell Slide" r:id="rId4" imgW="421" imgH="42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914400">
              <a:defRPr/>
            </a:pPr>
            <a:fld id="{7095F7F2-16D9-49B7-B2CE-BD2A835A5B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10/12/2020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 defTabSz="9144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914400">
              <a:defRPr/>
            </a:pPr>
            <a:fld id="{10C44C64-1CEA-45F7-A4CF-A565E598417E}" type="slidenum">
              <a:rPr lang="en-US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97863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2BF6B-0951-49EB-BB21-E8EBB177D220}" type="datetimeFigureOut">
              <a:rPr lang="pt-PT">
                <a:solidFill>
                  <a:prstClr val="black">
                    <a:tint val="75000"/>
                  </a:prstClr>
                </a:solidFill>
              </a:rPr>
              <a:pPr/>
              <a:t>12/10/2020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049CF-63B0-4CF1-A01F-BC6F65612DD6}" type="slidenum">
              <a:rPr lang="pt-PT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491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280"/>
          <p:cNvSpPr txBox="1">
            <a:spLocks noChangeArrowheads="1"/>
          </p:cNvSpPr>
          <p:nvPr userDrawn="1"/>
        </p:nvSpPr>
        <p:spPr bwMode="gray">
          <a:xfrm>
            <a:off x="8850036" y="6634186"/>
            <a:ext cx="19526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 i="0" smtClean="0">
                <a:solidFill>
                  <a:srgbClr val="000000"/>
                </a:solidFill>
              </a:defRPr>
            </a:lvl1pPr>
          </a:lstStyle>
          <a:p>
            <a:pPr defTabSz="913915" fontAlgn="base">
              <a:spcBef>
                <a:spcPct val="0"/>
              </a:spcBef>
              <a:spcAft>
                <a:spcPct val="0"/>
              </a:spcAft>
              <a:defRPr/>
            </a:pPr>
            <a:fld id="{0782C518-DFAA-4ABE-B338-0C7378C1AFCB}" type="slidenum">
              <a:rPr lang="en-GB"/>
              <a:pPr defTabSz="913915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r>
              <a:rPr lang="en-GB" dirty="0"/>
              <a:t> </a:t>
            </a:r>
          </a:p>
        </p:txBody>
      </p:sp>
      <p:sp>
        <p:nvSpPr>
          <p:cNvPr id="11" name="SlideLogoSeparator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gray">
          <a:xfrm>
            <a:off x="8721833" y="6602436"/>
            <a:ext cx="40892" cy="188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 algn="r" defTabSz="89487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200" dirty="0">
                <a:solidFill>
                  <a:srgbClr val="000000"/>
                </a:solidFill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253052336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2BF6B-0951-49EB-BB21-E8EBB177D220}" type="datetimeFigureOut">
              <a:rPr lang="pt-PT">
                <a:solidFill>
                  <a:prstClr val="black">
                    <a:tint val="75000"/>
                  </a:prstClr>
                </a:solidFill>
              </a:rPr>
              <a:pPr/>
              <a:t>12/10/2020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049CF-63B0-4CF1-A01F-BC6F65612DD6}" type="slidenum">
              <a:rPr lang="pt-PT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83131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2BF6B-0951-49EB-BB21-E8EBB177D220}" type="datetimeFigureOut">
              <a:rPr lang="pt-PT">
                <a:solidFill>
                  <a:prstClr val="black">
                    <a:tint val="75000"/>
                  </a:prstClr>
                </a:solidFill>
              </a:rPr>
              <a:pPr/>
              <a:t>12/10/2020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049CF-63B0-4CF1-A01F-BC6F65612DD6}" type="slidenum">
              <a:rPr lang="pt-PT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16155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2BF6B-0951-49EB-BB21-E8EBB177D220}" type="datetimeFigureOut">
              <a:rPr lang="pt-PT">
                <a:solidFill>
                  <a:prstClr val="black">
                    <a:tint val="75000"/>
                  </a:prstClr>
                </a:solidFill>
              </a:rPr>
              <a:pPr/>
              <a:t>12/10/2020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049CF-63B0-4CF1-A01F-BC6F65612DD6}" type="slidenum">
              <a:rPr lang="pt-PT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5967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2BF6B-0951-49EB-BB21-E8EBB177D220}" type="datetimeFigureOut">
              <a:rPr lang="pt-PT">
                <a:solidFill>
                  <a:prstClr val="black">
                    <a:tint val="75000"/>
                  </a:prstClr>
                </a:solidFill>
              </a:rPr>
              <a:pPr/>
              <a:t>12/10/2020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049CF-63B0-4CF1-A01F-BC6F65612DD6}" type="slidenum">
              <a:rPr lang="pt-PT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98007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2BF6B-0951-49EB-BB21-E8EBB177D220}" type="datetimeFigureOut">
              <a:rPr lang="pt-PT">
                <a:solidFill>
                  <a:prstClr val="black">
                    <a:tint val="75000"/>
                  </a:prstClr>
                </a:solidFill>
              </a:rPr>
              <a:pPr/>
              <a:t>12/10/2020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049CF-63B0-4CF1-A01F-BC6F65612DD6}" type="slidenum">
              <a:rPr lang="pt-PT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83373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2BF6B-0951-49EB-BB21-E8EBB177D220}" type="datetimeFigureOut">
              <a:rPr lang="pt-PT">
                <a:solidFill>
                  <a:prstClr val="black">
                    <a:tint val="75000"/>
                  </a:prstClr>
                </a:solidFill>
              </a:rPr>
              <a:pPr/>
              <a:t>12/10/2020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049CF-63B0-4CF1-A01F-BC6F65612DD6}" type="slidenum">
              <a:rPr lang="pt-PT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02367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2BF6B-0951-49EB-BB21-E8EBB177D220}" type="datetimeFigureOut">
              <a:rPr lang="pt-PT">
                <a:solidFill>
                  <a:prstClr val="black">
                    <a:tint val="75000"/>
                  </a:prstClr>
                </a:solidFill>
              </a:rPr>
              <a:pPr/>
              <a:t>12/10/2020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049CF-63B0-4CF1-A01F-BC6F65612DD6}" type="slidenum">
              <a:rPr lang="pt-PT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65990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2BF6B-0951-49EB-BB21-E8EBB177D220}" type="datetimeFigureOut">
              <a:rPr lang="pt-PT">
                <a:solidFill>
                  <a:prstClr val="black">
                    <a:tint val="75000"/>
                  </a:prstClr>
                </a:solidFill>
              </a:rPr>
              <a:pPr/>
              <a:t>12/10/2020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049CF-63B0-4CF1-A01F-BC6F65612DD6}" type="slidenum">
              <a:rPr lang="pt-PT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1575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2BF6B-0951-49EB-BB21-E8EBB177D220}" type="datetimeFigureOut">
              <a:rPr lang="pt-PT">
                <a:solidFill>
                  <a:prstClr val="black">
                    <a:tint val="75000"/>
                  </a:prstClr>
                </a:solidFill>
              </a:rPr>
              <a:pPr/>
              <a:t>12/10/2020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049CF-63B0-4CF1-A01F-BC6F65612DD6}" type="slidenum">
              <a:rPr lang="pt-PT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06245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2BF6B-0951-49EB-BB21-E8EBB177D220}" type="datetimeFigureOut">
              <a:rPr lang="pt-PT">
                <a:solidFill>
                  <a:prstClr val="black">
                    <a:tint val="75000"/>
                  </a:prstClr>
                </a:solidFill>
              </a:rPr>
              <a:pPr/>
              <a:t>12/10/2020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049CF-63B0-4CF1-A01F-BC6F65612DD6}" type="slidenum">
              <a:rPr lang="pt-PT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829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280"/>
          <p:cNvSpPr txBox="1">
            <a:spLocks noChangeArrowheads="1"/>
          </p:cNvSpPr>
          <p:nvPr userDrawn="1"/>
        </p:nvSpPr>
        <p:spPr bwMode="gray">
          <a:xfrm>
            <a:off x="8850036" y="6634186"/>
            <a:ext cx="19526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 i="0" smtClean="0">
                <a:solidFill>
                  <a:srgbClr val="000000"/>
                </a:solidFill>
              </a:defRPr>
            </a:lvl1pPr>
          </a:lstStyle>
          <a:p>
            <a:pPr defTabSz="914303" fontAlgn="base">
              <a:spcBef>
                <a:spcPct val="0"/>
              </a:spcBef>
              <a:spcAft>
                <a:spcPct val="0"/>
              </a:spcAft>
              <a:defRPr/>
            </a:pPr>
            <a:fld id="{0782C518-DFAA-4ABE-B338-0C7378C1AFCB}" type="slidenum">
              <a:rPr lang="en-GB">
                <a:cs typeface="Arial" charset="0"/>
              </a:rPr>
              <a:pPr defTabSz="914303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r>
              <a:rPr lang="en-GB" dirty="0">
                <a:cs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21324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5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4.xml"/><Relationship Id="rId3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ags" Target="../tags/tag8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3.xml"/><Relationship Id="rId32" Type="http://schemas.openxmlformats.org/officeDocument/2006/relationships/tags" Target="../tags/tag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2.xml"/><Relationship Id="rId28" Type="http://schemas.openxmlformats.org/officeDocument/2006/relationships/tags" Target="../tags/tag7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ags" Target="../tags/tag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vmlDrawing" Target="../drawings/vmlDrawing1.vml"/><Relationship Id="rId27" Type="http://schemas.openxmlformats.org/officeDocument/2006/relationships/tags" Target="../tags/tag6.xml"/><Relationship Id="rId30" Type="http://schemas.openxmlformats.org/officeDocument/2006/relationships/tags" Target="../tags/tag9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slideLayout" Target="../slideLayouts/slideLayout23.xml"/><Relationship Id="rId7" Type="http://schemas.openxmlformats.org/officeDocument/2006/relationships/tags" Target="../tags/tag28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tags" Target="../tags/tag27.xml"/><Relationship Id="rId5" Type="http://schemas.openxmlformats.org/officeDocument/2006/relationships/vmlDrawing" Target="../drawings/vmlDrawing9.vml"/><Relationship Id="rId4" Type="http://schemas.openxmlformats.org/officeDocument/2006/relationships/theme" Target="../theme/theme2.xml"/><Relationship Id="rId9" Type="http://schemas.openxmlformats.org/officeDocument/2006/relationships/image" Target="../media/image15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10.vml"/><Relationship Id="rId3" Type="http://schemas.openxmlformats.org/officeDocument/2006/relationships/slideLayout" Target="../slideLayouts/slideLayout26.xml"/><Relationship Id="rId7" Type="http://schemas.openxmlformats.org/officeDocument/2006/relationships/theme" Target="../theme/theme3.xml"/><Relationship Id="rId12" Type="http://schemas.openxmlformats.org/officeDocument/2006/relationships/image" Target="../media/image15.emf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oleObject" Target="../embeddings/oleObject10.bin"/><Relationship Id="rId5" Type="http://schemas.openxmlformats.org/officeDocument/2006/relationships/slideLayout" Target="../slideLayouts/slideLayout28.xml"/><Relationship Id="rId10" Type="http://schemas.openxmlformats.org/officeDocument/2006/relationships/tags" Target="../tags/tag32.xml"/><Relationship Id="rId4" Type="http://schemas.openxmlformats.org/officeDocument/2006/relationships/slideLayout" Target="../slideLayouts/slideLayout27.xml"/><Relationship Id="rId9" Type="http://schemas.openxmlformats.org/officeDocument/2006/relationships/tags" Target="../tags/tag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1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2.xml"/><Relationship Id="rId21" Type="http://schemas.openxmlformats.org/officeDocument/2006/relationships/tags" Target="../tags/tag36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17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45.xml"/><Relationship Id="rId20" Type="http://schemas.openxmlformats.org/officeDocument/2006/relationships/vmlDrawing" Target="../drawings/vmlDrawing12.v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24" Type="http://schemas.openxmlformats.org/officeDocument/2006/relationships/image" Target="../media/image15.emf"/><Relationship Id="rId5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4.xml"/><Relationship Id="rId23" Type="http://schemas.openxmlformats.org/officeDocument/2006/relationships/oleObject" Target="../embeddings/oleObject12.bin"/><Relationship Id="rId10" Type="http://schemas.openxmlformats.org/officeDocument/2006/relationships/slideLayout" Target="../slideLayouts/slideLayout39.xml"/><Relationship Id="rId19" Type="http://schemas.openxmlformats.org/officeDocument/2006/relationships/theme" Target="../theme/theme4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Relationship Id="rId22" Type="http://schemas.openxmlformats.org/officeDocument/2006/relationships/tags" Target="../tags/tag3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71.xml"/><Relationship Id="rId18" Type="http://schemas.openxmlformats.org/officeDocument/2006/relationships/slideLayout" Target="../slideLayouts/slideLayout76.xml"/><Relationship Id="rId26" Type="http://schemas.openxmlformats.org/officeDocument/2006/relationships/tags" Target="../tags/tag45.xml"/><Relationship Id="rId3" Type="http://schemas.openxmlformats.org/officeDocument/2006/relationships/slideLayout" Target="../slideLayouts/slideLayout61.xml"/><Relationship Id="rId21" Type="http://schemas.openxmlformats.org/officeDocument/2006/relationships/theme" Target="../theme/theme6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17" Type="http://schemas.openxmlformats.org/officeDocument/2006/relationships/slideLayout" Target="../slideLayouts/slideLayout75.xml"/><Relationship Id="rId25" Type="http://schemas.openxmlformats.org/officeDocument/2006/relationships/tags" Target="../tags/tag44.xml"/><Relationship Id="rId33" Type="http://schemas.openxmlformats.org/officeDocument/2006/relationships/oleObject" Target="../embeddings/oleObject15.bin"/><Relationship Id="rId2" Type="http://schemas.openxmlformats.org/officeDocument/2006/relationships/slideLayout" Target="../slideLayouts/slideLayout60.xml"/><Relationship Id="rId16" Type="http://schemas.openxmlformats.org/officeDocument/2006/relationships/slideLayout" Target="../slideLayouts/slideLayout74.xml"/><Relationship Id="rId20" Type="http://schemas.openxmlformats.org/officeDocument/2006/relationships/slideLayout" Target="../slideLayouts/slideLayout78.xml"/><Relationship Id="rId29" Type="http://schemas.openxmlformats.org/officeDocument/2006/relationships/tags" Target="../tags/tag48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24" Type="http://schemas.openxmlformats.org/officeDocument/2006/relationships/tags" Target="../tags/tag43.xml"/><Relationship Id="rId32" Type="http://schemas.openxmlformats.org/officeDocument/2006/relationships/tags" Target="../tags/tag51.xml"/><Relationship Id="rId5" Type="http://schemas.openxmlformats.org/officeDocument/2006/relationships/slideLayout" Target="../slideLayouts/slideLayout63.xml"/><Relationship Id="rId15" Type="http://schemas.openxmlformats.org/officeDocument/2006/relationships/slideLayout" Target="../slideLayouts/slideLayout73.xml"/><Relationship Id="rId23" Type="http://schemas.openxmlformats.org/officeDocument/2006/relationships/tags" Target="../tags/tag42.xml"/><Relationship Id="rId28" Type="http://schemas.openxmlformats.org/officeDocument/2006/relationships/tags" Target="../tags/tag47.xml"/><Relationship Id="rId10" Type="http://schemas.openxmlformats.org/officeDocument/2006/relationships/slideLayout" Target="../slideLayouts/slideLayout68.xml"/><Relationship Id="rId19" Type="http://schemas.openxmlformats.org/officeDocument/2006/relationships/slideLayout" Target="../slideLayouts/slideLayout77.xml"/><Relationship Id="rId31" Type="http://schemas.openxmlformats.org/officeDocument/2006/relationships/tags" Target="../tags/tag50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slideLayout" Target="../slideLayouts/slideLayout72.xml"/><Relationship Id="rId22" Type="http://schemas.openxmlformats.org/officeDocument/2006/relationships/vmlDrawing" Target="../drawings/vmlDrawing15.vml"/><Relationship Id="rId27" Type="http://schemas.openxmlformats.org/officeDocument/2006/relationships/tags" Target="../tags/tag46.xml"/><Relationship Id="rId30" Type="http://schemas.openxmlformats.org/officeDocument/2006/relationships/tags" Target="../tags/tag49.xml"/><Relationship Id="rId8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16" name="Rectangle 292" hidden="1"/>
          <p:cNvGraphicFramePr>
            <a:graphicFrameLocks/>
          </p:cNvGraphicFramePr>
          <p:nvPr userDrawn="1">
            <p:custDataLst>
              <p:tags r:id="rId23"/>
            </p:custDataLst>
            <p:extLst>
              <p:ext uri="{D42A27DB-BD31-4B8C-83A1-F6EECF244321}">
                <p14:modId xmlns:p14="http://schemas.microsoft.com/office/powerpoint/2010/main" val="1559262170"/>
              </p:ext>
            </p:extLst>
          </p:nvPr>
        </p:nvGraphicFramePr>
        <p:xfrm>
          <a:off x="0" y="0"/>
          <a:ext cx="161984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01" name="think-cell Slide" r:id="rId33" imgW="0" imgH="0" progId="TCLayout.ActiveDocument.1">
                  <p:embed/>
                </p:oleObj>
              </mc:Choice>
              <mc:Fallback>
                <p:oleObj name="think-cell Slide" r:id="rId33" imgW="0" imgH="0" progId="TCLayout.ActiveDocument.1">
                  <p:embed/>
                  <p:pic>
                    <p:nvPicPr>
                      <p:cNvPr id="1316" name="Rectangle 292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61984" cy="1619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="" xmlns:a16="http://schemas.microsoft.com/office/drawing/2014/main" id="{1954C085-9931-457C-9759-5E6E499295BA}"/>
              </a:ext>
            </a:extLst>
          </p:cNvPr>
          <p:cNvSpPr/>
          <p:nvPr userDrawn="1">
            <p:custDataLst>
              <p:tags r:id="rId2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000" b="1" i="0" baseline="0" dirty="0" err="1">
              <a:solidFill>
                <a:schemeClr val="tx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056" name="SlideBottomBar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0" y="6531082"/>
            <a:ext cx="9144000" cy="32691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algn="ctr"/>
            <a:endParaRPr lang="en-US" sz="1837"/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91EF2C63-6C3D-46B5-80EE-79D973C6849C}"/>
              </a:ext>
            </a:extLst>
          </p:cNvPr>
          <p:cNvSpPr/>
          <p:nvPr userDrawn="1"/>
        </p:nvSpPr>
        <p:spPr>
          <a:xfrm>
            <a:off x="8481392" y="6531082"/>
            <a:ext cx="662608" cy="326918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26" name="2. Slide Title"/>
          <p:cNvSpPr>
            <a:spLocks noGrp="1" noChangeArrowheads="1"/>
          </p:cNvSpPr>
          <p:nvPr>
            <p:ph type="title"/>
            <p:custDataLst>
              <p:tags r:id="rId26"/>
            </p:custDataLst>
          </p:nvPr>
        </p:nvSpPr>
        <p:spPr bwMode="auto">
          <a:xfrm>
            <a:off x="121489" y="234864"/>
            <a:ext cx="879411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76" name="1. On-page tracker" hidden="1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121489" y="27536"/>
            <a:ext cx="894706" cy="224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28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1032" name="3. Unit of measure" hidden="1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121489" y="542615"/>
            <a:ext cx="3730492" cy="224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428">
                <a:solidFill>
                  <a:srgbClr val="808080"/>
                </a:solidFill>
              </a:rPr>
              <a:t>Unit of measure</a:t>
            </a:r>
          </a:p>
        </p:txBody>
      </p:sp>
      <p:grpSp>
        <p:nvGrpSpPr>
          <p:cNvPr id="1315" name="McK Slide Elements"/>
          <p:cNvGrpSpPr>
            <a:grpSpLocks/>
          </p:cNvGrpSpPr>
          <p:nvPr>
            <p:custDataLst>
              <p:tags r:id="rId29"/>
            </p:custDataLst>
          </p:nvPr>
        </p:nvGrpSpPr>
        <p:grpSpPr bwMode="auto">
          <a:xfrm>
            <a:off x="121489" y="6198769"/>
            <a:ext cx="8722840" cy="526418"/>
            <a:chOff x="75" y="3827"/>
            <a:chExt cx="5385" cy="325"/>
          </a:xfrm>
        </p:grpSpPr>
        <p:sp>
          <p:nvSpPr>
            <p:cNvPr id="1151" name="4. Footnote" hidden="1"/>
            <p:cNvSpPr txBox="1">
              <a:spLocks noChangeArrowheads="1"/>
            </p:cNvSpPr>
            <p:nvPr userDrawn="1"/>
          </p:nvSpPr>
          <p:spPr bwMode="auto">
            <a:xfrm>
              <a:off x="75" y="3827"/>
              <a:ext cx="5385" cy="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1020"/>
                <a:t>1 Footnote</a:t>
              </a:r>
            </a:p>
          </p:txBody>
        </p:sp>
        <p:sp>
          <p:nvSpPr>
            <p:cNvPr id="1154" name="5. Source" hidden="1"/>
            <p:cNvSpPr>
              <a:spLocks noChangeArrowheads="1"/>
            </p:cNvSpPr>
            <p:nvPr userDrawn="1"/>
          </p:nvSpPr>
          <p:spPr bwMode="auto">
            <a:xfrm>
              <a:off x="75" y="4053"/>
              <a:ext cx="4323" cy="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marL="621975" indent="-621975" defTabSz="913526">
                <a:tabLst>
                  <a:tab pos="625214" algn="l"/>
                </a:tabLst>
              </a:pPr>
              <a:r>
                <a:rPr lang="en-US" sz="1020">
                  <a:solidFill>
                    <a:srgbClr val="000000"/>
                  </a:solidFill>
                </a:rPr>
                <a:t>SOURCE: Source</a:t>
              </a:r>
            </a:p>
          </p:txBody>
        </p:sp>
      </p:grpSp>
      <p:grpSp>
        <p:nvGrpSpPr>
          <p:cNvPr id="1303" name="ACET" hidden="1"/>
          <p:cNvGrpSpPr>
            <a:grpSpLocks/>
          </p:cNvGrpSpPr>
          <p:nvPr>
            <p:custDataLst>
              <p:tags r:id="rId30"/>
            </p:custDataLst>
          </p:nvPr>
        </p:nvGrpSpPr>
        <p:grpSpPr bwMode="auto">
          <a:xfrm>
            <a:off x="1482155" y="1072271"/>
            <a:ext cx="4350892" cy="596066"/>
            <a:chOff x="915" y="662"/>
            <a:chExt cx="2686" cy="368"/>
          </a:xfrm>
        </p:grpSpPr>
        <p:cxnSp>
          <p:nvCxnSpPr>
            <p:cNvPr id="1273" name="AutoShape 249" hidden="1"/>
            <p:cNvCxnSpPr>
              <a:cxnSpLocks noChangeShapeType="1"/>
              <a:stCxn id="1274" idx="4"/>
              <a:endCxn id="1274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274" name="AutoShape 250" hidden="1"/>
            <p:cNvSpPr>
              <a:spLocks noChangeArrowheads="1"/>
            </p:cNvSpPr>
            <p:nvPr/>
          </p:nvSpPr>
          <p:spPr bwMode="auto">
            <a:xfrm>
              <a:off x="915" y="662"/>
              <a:ext cx="2686" cy="368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en-US" sz="1837" b="1"/>
                <a:t>Title</a:t>
              </a:r>
            </a:p>
            <a:p>
              <a:r>
                <a:rPr lang="en-US" sz="1837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  <p:sp>
        <p:nvSpPr>
          <p:cNvPr id="1310" name="Rectangle 286"/>
          <p:cNvSpPr>
            <a:spLocks noGrp="1" noChangeArrowheads="1"/>
          </p:cNvSpPr>
          <p:nvPr>
            <p:ph type="body" idx="1"/>
            <p:custDataLst>
              <p:tags r:id="rId31"/>
            </p:custDataLst>
          </p:nvPr>
        </p:nvSpPr>
        <p:spPr bwMode="auto">
          <a:xfrm>
            <a:off x="1482155" y="1990667"/>
            <a:ext cx="4389768" cy="1247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12" name="SlideLogoSeparator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8589618" y="6598436"/>
            <a:ext cx="40892" cy="192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r" defTabSz="913526"/>
            <a:r>
              <a:rPr lang="en-US" sz="1224" dirty="0">
                <a:solidFill>
                  <a:schemeClr val="bg1"/>
                </a:solidFill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3392394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</p:sldLayoutIdLst>
  <p:hf hdr="0" ftr="0" dt="0"/>
  <p:txStyles>
    <p:titleStyle>
      <a:lvl1pPr algn="l" defTabSz="913526" rtl="0" fontAlgn="base">
        <a:spcBef>
          <a:spcPct val="0"/>
        </a:spcBef>
        <a:spcAft>
          <a:spcPct val="0"/>
        </a:spcAft>
        <a:defRPr sz="2000" b="1">
          <a:solidFill>
            <a:schemeClr val="accent4"/>
          </a:solidFill>
          <a:latin typeface="+mj-lt"/>
          <a:ea typeface="+mj-ea"/>
          <a:cs typeface="+mj-cs"/>
        </a:defRPr>
      </a:lvl1pPr>
      <a:lvl2pPr algn="l" defTabSz="913526" rtl="0" fontAlgn="base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2pPr>
      <a:lvl3pPr algn="l" defTabSz="913526" rtl="0" fontAlgn="base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3pPr>
      <a:lvl4pPr algn="l" defTabSz="913526" rtl="0" fontAlgn="base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4pPr>
      <a:lvl5pPr algn="l" defTabSz="913526" rtl="0" fontAlgn="base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5pPr>
      <a:lvl6pPr marL="466481" algn="l" defTabSz="913526" rtl="0" fontAlgn="base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6pPr>
      <a:lvl7pPr marL="932962" algn="l" defTabSz="913526" rtl="0" fontAlgn="base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7pPr>
      <a:lvl8pPr marL="1399443" algn="l" defTabSz="913526" rtl="0" fontAlgn="base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8pPr>
      <a:lvl9pPr marL="1865925" algn="l" defTabSz="913526" rtl="0" fontAlgn="base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9pPr>
    </p:titleStyle>
    <p:bodyStyle>
      <a:lvl1pPr algn="l" defTabSz="913526" rtl="0" fontAlgn="base">
        <a:spcBef>
          <a:spcPct val="0"/>
        </a:spcBef>
        <a:spcAft>
          <a:spcPct val="0"/>
        </a:spcAft>
        <a:buClr>
          <a:schemeClr val="tx2"/>
        </a:buClr>
        <a:defRPr sz="1632">
          <a:solidFill>
            <a:schemeClr val="tx1"/>
          </a:solidFill>
          <a:latin typeface="+mn-lt"/>
          <a:ea typeface="+mn-ea"/>
          <a:cs typeface="+mn-cs"/>
        </a:defRPr>
      </a:lvl1pPr>
      <a:lvl2pPr marL="197607" indent="-195987" algn="l" defTabSz="913526" rtl="0" fontAlgn="base">
        <a:spcBef>
          <a:spcPct val="0"/>
        </a:spcBef>
        <a:spcAft>
          <a:spcPct val="0"/>
        </a:spcAft>
        <a:buClr>
          <a:schemeClr val="tx1"/>
        </a:buClr>
        <a:buSzPct val="125000"/>
        <a:buFont typeface="Arial" charset="0"/>
        <a:buChar char="▪"/>
        <a:defRPr sz="1632">
          <a:solidFill>
            <a:schemeClr val="tx1"/>
          </a:solidFill>
          <a:latin typeface="+mn-lt"/>
        </a:defRPr>
      </a:lvl2pPr>
      <a:lvl3pPr marL="466481" indent="-267255" algn="l" defTabSz="913526" rtl="0" fontAlgn="base">
        <a:spcBef>
          <a:spcPct val="0"/>
        </a:spcBef>
        <a:spcAft>
          <a:spcPct val="0"/>
        </a:spcAft>
        <a:buClr>
          <a:schemeClr val="tx1"/>
        </a:buClr>
        <a:buSzPct val="120000"/>
        <a:buFont typeface="Arial" charset="0"/>
        <a:buChar char="–"/>
        <a:defRPr sz="1632">
          <a:solidFill>
            <a:schemeClr val="tx1"/>
          </a:solidFill>
          <a:latin typeface="+mn-lt"/>
        </a:defRPr>
      </a:lvl3pPr>
      <a:lvl4pPr marL="626835" indent="-158733" algn="l" defTabSz="913526" rtl="0" fontAlgn="base">
        <a:spcBef>
          <a:spcPct val="0"/>
        </a:spcBef>
        <a:spcAft>
          <a:spcPct val="0"/>
        </a:spcAft>
        <a:buClr>
          <a:schemeClr val="tx1"/>
        </a:buClr>
        <a:buSzPct val="120000"/>
        <a:buFont typeface="Arial" charset="0"/>
        <a:buChar char="▫"/>
        <a:defRPr sz="1632">
          <a:solidFill>
            <a:schemeClr val="tx1"/>
          </a:solidFill>
          <a:latin typeface="+mn-lt"/>
        </a:defRPr>
      </a:lvl4pPr>
      <a:lvl5pPr marL="761271" indent="-132818" algn="l" defTabSz="913526" rtl="0" fontAlgn="base">
        <a:spcBef>
          <a:spcPct val="0"/>
        </a:spcBef>
        <a:spcAft>
          <a:spcPct val="0"/>
        </a:spcAft>
        <a:buClr>
          <a:schemeClr val="tx1"/>
        </a:buClr>
        <a:buSzPct val="89000"/>
        <a:buFont typeface="Arial" charset="0"/>
        <a:buChar char="-"/>
        <a:defRPr sz="1632">
          <a:solidFill>
            <a:schemeClr val="tx1"/>
          </a:solidFill>
          <a:latin typeface="+mn-lt"/>
        </a:defRPr>
      </a:lvl5pPr>
      <a:lvl6pPr marL="1227752" indent="-132818" algn="l" defTabSz="913526" rtl="0" fontAlgn="base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32">
          <a:solidFill>
            <a:schemeClr val="tx1"/>
          </a:solidFill>
          <a:latin typeface="+mn-lt"/>
        </a:defRPr>
      </a:lvl6pPr>
      <a:lvl7pPr marL="1694234" indent="-132818" algn="l" defTabSz="913526" rtl="0" fontAlgn="base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32">
          <a:solidFill>
            <a:schemeClr val="tx1"/>
          </a:solidFill>
          <a:latin typeface="+mn-lt"/>
        </a:defRPr>
      </a:lvl7pPr>
      <a:lvl8pPr marL="2160715" indent="-132818" algn="l" defTabSz="913526" rtl="0" fontAlgn="base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32">
          <a:solidFill>
            <a:schemeClr val="tx1"/>
          </a:solidFill>
          <a:latin typeface="+mn-lt"/>
        </a:defRPr>
      </a:lvl8pPr>
      <a:lvl9pPr marL="2627196" indent="-132818" algn="l" defTabSz="913526" rtl="0" fontAlgn="base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32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1pPr>
      <a:lvl2pPr marL="466481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2pPr>
      <a:lvl3pPr marL="932962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3pPr>
      <a:lvl4pPr marL="1399443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4pPr>
      <a:lvl5pPr marL="1865925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5pPr>
      <a:lvl6pPr marL="2332406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6pPr>
      <a:lvl7pPr marL="2798887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7pPr>
      <a:lvl8pPr marL="3265368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8pPr>
      <a:lvl9pPr marL="3731849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Object 15" hidden="1"/>
          <p:cNvGraphicFramePr>
            <a:graphicFrameLocks noChangeAspect="1"/>
          </p:cNvGraphicFramePr>
          <p:nvPr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3290097374"/>
              </p:ext>
            </p:extLst>
          </p:nvPr>
        </p:nvGraphicFramePr>
        <p:xfrm>
          <a:off x="1587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18" name="think-cell Slide" r:id="rId8" imgW="360" imgH="360" progId="TCLayout.ActiveDocument.1">
                  <p:embed/>
                </p:oleObj>
              </mc:Choice>
              <mc:Fallback>
                <p:oleObj name="think-cell Slide" r:id="rId8" imgW="360" imgH="360" progId="TCLayout.ActiveDocument.1">
                  <p:embed/>
                  <p:pic>
                    <p:nvPicPr>
                      <p:cNvPr id="16" name="Object 15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9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76" name="McK 1. On-page tracker" hidden="1"/>
          <p:cNvSpPr>
            <a:spLocks noChangeArrowheads="1"/>
          </p:cNvSpPr>
          <p:nvPr/>
        </p:nvSpPr>
        <p:spPr bwMode="auto">
          <a:xfrm>
            <a:off x="122240" y="26989"/>
            <a:ext cx="876300" cy="22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>
                <a:solidFill>
                  <a:srgbClr val="808080"/>
                </a:solidFill>
                <a:cs typeface="Arial" charset="0"/>
              </a:rPr>
              <a:t>TRACKER</a:t>
            </a:r>
          </a:p>
        </p:txBody>
      </p:sp>
      <p:sp>
        <p:nvSpPr>
          <p:cNvPr id="1032" name="McK 3. Unit of measure" hidden="1"/>
          <p:cNvSpPr txBox="1">
            <a:spLocks noChangeArrowheads="1"/>
          </p:cNvSpPr>
          <p:nvPr/>
        </p:nvSpPr>
        <p:spPr bwMode="auto">
          <a:xfrm>
            <a:off x="122243" y="542929"/>
            <a:ext cx="3729037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defTabSz="91290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>
                <a:solidFill>
                  <a:srgbClr val="808080"/>
                </a:solidFill>
                <a:cs typeface="Arial" charset="0"/>
              </a:rPr>
              <a:t>Unit of measure</a:t>
            </a:r>
          </a:p>
        </p:txBody>
      </p:sp>
      <p:grpSp>
        <p:nvGrpSpPr>
          <p:cNvPr id="2" name="McK Slide Elements"/>
          <p:cNvGrpSpPr>
            <a:grpSpLocks/>
          </p:cNvGrpSpPr>
          <p:nvPr/>
        </p:nvGrpSpPr>
        <p:grpSpPr bwMode="auto">
          <a:xfrm>
            <a:off x="122243" y="6203952"/>
            <a:ext cx="8721725" cy="520760"/>
            <a:chOff x="75" y="3830"/>
            <a:chExt cx="5385" cy="322"/>
          </a:xfrm>
        </p:grpSpPr>
        <p:sp>
          <p:nvSpPr>
            <p:cNvPr id="1151" name="McK 4. Footnote" hidden="1"/>
            <p:cNvSpPr txBox="1">
              <a:spLocks noChangeArrowheads="1"/>
            </p:cNvSpPr>
            <p:nvPr userDrawn="1"/>
          </p:nvSpPr>
          <p:spPr bwMode="auto">
            <a:xfrm>
              <a:off x="75" y="3830"/>
              <a:ext cx="5385" cy="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b">
              <a:spAutoFit/>
            </a:bodyPr>
            <a:lstStyle/>
            <a:p>
              <a:pPr marL="106829" indent="-106829" defTabSz="912909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00" dirty="0">
                  <a:solidFill>
                    <a:srgbClr val="000000"/>
                  </a:solidFill>
                  <a:cs typeface="Arial" charset="0"/>
                </a:rPr>
                <a:t>1 Footnote</a:t>
              </a:r>
            </a:p>
          </p:txBody>
        </p:sp>
        <p:sp>
          <p:nvSpPr>
            <p:cNvPr id="1154" name="McK 5. Source" hidden="1"/>
            <p:cNvSpPr>
              <a:spLocks noChangeArrowheads="1"/>
            </p:cNvSpPr>
            <p:nvPr userDrawn="1"/>
          </p:nvSpPr>
          <p:spPr bwMode="auto">
            <a:xfrm>
              <a:off x="75" y="4054"/>
              <a:ext cx="4323" cy="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pPr marL="621558" indent="-621558" defTabSz="912909" fontAlgn="base">
                <a:spcBef>
                  <a:spcPct val="0"/>
                </a:spcBef>
                <a:spcAft>
                  <a:spcPct val="0"/>
                </a:spcAft>
                <a:tabLst>
                  <a:tab pos="624794" algn="l"/>
                </a:tabLst>
                <a:defRPr/>
              </a:pPr>
              <a:r>
                <a:rPr lang="en-US" sz="1000" dirty="0">
                  <a:solidFill>
                    <a:srgbClr val="000000"/>
                  </a:solidFill>
                  <a:cs typeface="Arial" charset="0"/>
                </a:rPr>
                <a:t>SOURCE: Source</a:t>
              </a:r>
            </a:p>
          </p:txBody>
        </p:sp>
      </p:grpSp>
      <p:grpSp>
        <p:nvGrpSpPr>
          <p:cNvPr id="3" name="ACET" hidden="1"/>
          <p:cNvGrpSpPr>
            <a:grpSpLocks/>
          </p:cNvGrpSpPr>
          <p:nvPr/>
        </p:nvGrpSpPr>
        <p:grpSpPr bwMode="auto">
          <a:xfrm>
            <a:off x="1482725" y="1072934"/>
            <a:ext cx="4349719" cy="584197"/>
            <a:chOff x="915" y="662"/>
            <a:chExt cx="2686" cy="361"/>
          </a:xfrm>
        </p:grpSpPr>
        <p:cxnSp>
          <p:nvCxnSpPr>
            <p:cNvPr id="40972" name="AutoShape 249" hidden="1"/>
            <p:cNvCxnSpPr>
              <a:cxnSpLocks noChangeShapeType="1"/>
              <a:stCxn id="1274" idx="4"/>
              <a:endCxn id="1274" idx="6"/>
            </p:cNvCxnSpPr>
            <p:nvPr/>
          </p:nvCxnSpPr>
          <p:spPr bwMode="auto">
            <a:xfrm>
              <a:off x="915" y="1023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1274" name="AutoShape 250" hidden="1"/>
            <p:cNvSpPr>
              <a:spLocks noChangeArrowheads="1"/>
            </p:cNvSpPr>
            <p:nvPr/>
          </p:nvSpPr>
          <p:spPr bwMode="auto">
            <a:xfrm>
              <a:off x="915" y="662"/>
              <a:ext cx="2686" cy="361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18288" anchor="b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b="1">
                  <a:solidFill>
                    <a:srgbClr val="000000"/>
                  </a:solidFill>
                  <a:cs typeface="Arial" charset="0"/>
                </a:rPr>
                <a:t>Title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>
                  <a:solidFill>
                    <a:srgbClr val="808080"/>
                  </a:solidFill>
                  <a:cs typeface="Arial" charset="0"/>
                </a:rPr>
                <a:t>Unit of measure</a:t>
              </a:r>
            </a:p>
          </p:txBody>
        </p:sp>
      </p:grpSp>
      <p:sp>
        <p:nvSpPr>
          <p:cNvPr id="40968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2305" y="1990730"/>
            <a:ext cx="8221663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" name="McK Slide Elements"/>
          <p:cNvGrpSpPr>
            <a:grpSpLocks/>
          </p:cNvGrpSpPr>
          <p:nvPr/>
        </p:nvGrpSpPr>
        <p:grpSpPr bwMode="auto">
          <a:xfrm>
            <a:off x="122243" y="6202367"/>
            <a:ext cx="8721725" cy="520729"/>
            <a:chOff x="75" y="3829"/>
            <a:chExt cx="5385" cy="322"/>
          </a:xfrm>
        </p:grpSpPr>
        <p:sp>
          <p:nvSpPr>
            <p:cNvPr id="14" name="McK 4. Footnote" hidden="1"/>
            <p:cNvSpPr txBox="1">
              <a:spLocks noChangeArrowheads="1"/>
            </p:cNvSpPr>
            <p:nvPr userDrawn="1"/>
          </p:nvSpPr>
          <p:spPr bwMode="auto">
            <a:xfrm>
              <a:off x="75" y="3829"/>
              <a:ext cx="5385" cy="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b">
              <a:spAutoFit/>
            </a:bodyPr>
            <a:lstStyle/>
            <a:p>
              <a:pPr marL="106772" indent="-106772" defTabSz="912426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00" dirty="0">
                  <a:solidFill>
                    <a:srgbClr val="000000"/>
                  </a:solidFill>
                  <a:cs typeface="Arial" charset="0"/>
                </a:rPr>
                <a:t>1 Footnote</a:t>
              </a:r>
            </a:p>
          </p:txBody>
        </p:sp>
        <p:sp>
          <p:nvSpPr>
            <p:cNvPr id="15" name="McK 5. Source" hidden="1"/>
            <p:cNvSpPr>
              <a:spLocks noChangeArrowheads="1"/>
            </p:cNvSpPr>
            <p:nvPr userDrawn="1"/>
          </p:nvSpPr>
          <p:spPr bwMode="auto">
            <a:xfrm>
              <a:off x="75" y="4053"/>
              <a:ext cx="4323" cy="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pPr marL="621226" indent="-621226" defTabSz="912426" fontAlgn="base">
                <a:spcBef>
                  <a:spcPct val="0"/>
                </a:spcBef>
                <a:spcAft>
                  <a:spcPct val="0"/>
                </a:spcAft>
                <a:tabLst>
                  <a:tab pos="624460" algn="l"/>
                </a:tabLst>
                <a:defRPr/>
              </a:pPr>
              <a:r>
                <a:rPr lang="en-US" sz="1000" dirty="0">
                  <a:solidFill>
                    <a:srgbClr val="000000"/>
                  </a:solidFill>
                  <a:cs typeface="Arial" charset="0"/>
                </a:rPr>
                <a:t>SOURCE: Source</a:t>
              </a:r>
            </a:p>
          </p:txBody>
        </p:sp>
      </p:grpSp>
      <p:sp>
        <p:nvSpPr>
          <p:cNvPr id="19" name="Rectangle 280"/>
          <p:cNvSpPr txBox="1">
            <a:spLocks noChangeArrowheads="1"/>
          </p:cNvSpPr>
          <p:nvPr userDrawn="1"/>
        </p:nvSpPr>
        <p:spPr bwMode="gray">
          <a:xfrm>
            <a:off x="8850036" y="6634186"/>
            <a:ext cx="19526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 i="0" smtClean="0">
                <a:solidFill>
                  <a:srgbClr val="000000"/>
                </a:solidFill>
              </a:defRPr>
            </a:lvl1pPr>
          </a:lstStyle>
          <a:p>
            <a:pPr defTabSz="914303" fontAlgn="base">
              <a:spcBef>
                <a:spcPct val="0"/>
              </a:spcBef>
              <a:spcAft>
                <a:spcPct val="0"/>
              </a:spcAft>
              <a:defRPr/>
            </a:pPr>
            <a:fld id="{0782C518-DFAA-4ABE-B338-0C7378C1AFCB}" type="slidenum">
              <a:rPr lang="en-GB">
                <a:cs typeface="Arial" charset="0"/>
              </a:rPr>
              <a:pPr defTabSz="914303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r>
              <a:rPr lang="en-GB" dirty="0">
                <a:cs typeface="Arial" charset="0"/>
              </a:rPr>
              <a:t> </a:t>
            </a:r>
          </a:p>
        </p:txBody>
      </p:sp>
      <p:sp>
        <p:nvSpPr>
          <p:cNvPr id="20" name="SlideLogoSeparator"/>
          <p:cNvSpPr>
            <a:spLocks noChangeArrowheads="1"/>
          </p:cNvSpPr>
          <p:nvPr userDrawn="1">
            <p:custDataLst>
              <p:tags r:id="rId7"/>
            </p:custDataLst>
          </p:nvPr>
        </p:nvSpPr>
        <p:spPr bwMode="gray">
          <a:xfrm>
            <a:off x="8721833" y="6602436"/>
            <a:ext cx="40892" cy="188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 algn="r" defTabSz="89487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200" dirty="0">
                <a:solidFill>
                  <a:srgbClr val="000000"/>
                </a:solidFill>
                <a:cs typeface="Arial" charset="0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2112640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</p:sldLayoutIdLst>
  <p:hf hdr="0" dt="0"/>
  <p:txStyles>
    <p:titleStyle>
      <a:lvl1pPr algn="l" defTabSz="912391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336600"/>
          </a:solidFill>
          <a:latin typeface="+mj-lt"/>
          <a:ea typeface="+mj-ea"/>
          <a:cs typeface="+mj-cs"/>
        </a:defRPr>
      </a:lvl1pPr>
      <a:lvl2pPr algn="l" defTabSz="912391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336600"/>
          </a:solidFill>
          <a:latin typeface="Arial" charset="0"/>
        </a:defRPr>
      </a:lvl2pPr>
      <a:lvl3pPr algn="l" defTabSz="912391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336600"/>
          </a:solidFill>
          <a:latin typeface="Arial" charset="0"/>
        </a:defRPr>
      </a:lvl3pPr>
      <a:lvl4pPr algn="l" defTabSz="912391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336600"/>
          </a:solidFill>
          <a:latin typeface="Arial" charset="0"/>
        </a:defRPr>
      </a:lvl4pPr>
      <a:lvl5pPr algn="l" defTabSz="912391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336600"/>
          </a:solidFill>
          <a:latin typeface="Arial" charset="0"/>
        </a:defRPr>
      </a:lvl5pPr>
      <a:lvl6pPr marL="466165" algn="l" defTabSz="912909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336600"/>
          </a:solidFill>
          <a:latin typeface="Arial" charset="0"/>
        </a:defRPr>
      </a:lvl6pPr>
      <a:lvl7pPr marL="932333" algn="l" defTabSz="912909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336600"/>
          </a:solidFill>
          <a:latin typeface="Arial" charset="0"/>
        </a:defRPr>
      </a:lvl7pPr>
      <a:lvl8pPr marL="1398499" algn="l" defTabSz="912909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336600"/>
          </a:solidFill>
          <a:latin typeface="Arial" charset="0"/>
        </a:defRPr>
      </a:lvl8pPr>
      <a:lvl9pPr marL="1864668" algn="l" defTabSz="912909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336600"/>
          </a:solidFill>
          <a:latin typeface="Arial" charset="0"/>
        </a:defRPr>
      </a:lvl9pPr>
    </p:titleStyle>
    <p:bodyStyle>
      <a:lvl1pPr marL="349089" indent="-349089" algn="l" defTabSz="912391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196757" indent="-195174" algn="l" defTabSz="912391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600">
          <a:solidFill>
            <a:schemeClr val="tx1"/>
          </a:solidFill>
          <a:latin typeface="+mn-lt"/>
        </a:defRPr>
      </a:lvl2pPr>
      <a:lvl3pPr marL="464923" indent="-266578" algn="l" defTabSz="912391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00">
          <a:solidFill>
            <a:schemeClr val="tx1"/>
          </a:solidFill>
          <a:latin typeface="+mn-lt"/>
        </a:defRPr>
      </a:lvl3pPr>
      <a:lvl4pPr marL="625186" indent="-157090" algn="l" defTabSz="912391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600">
          <a:solidFill>
            <a:schemeClr val="tx1"/>
          </a:solidFill>
          <a:latin typeface="+mn-lt"/>
        </a:defRPr>
      </a:lvl4pPr>
      <a:lvl5pPr marL="760061" indent="-131703" algn="l" defTabSz="912391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5pPr>
      <a:lvl6pPr marL="1226925" indent="-132729" algn="l" defTabSz="91290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6pPr>
      <a:lvl7pPr marL="1693092" indent="-132729" algn="l" defTabSz="91290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7pPr>
      <a:lvl8pPr marL="2159260" indent="-132729" algn="l" defTabSz="91290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8pPr>
      <a:lvl9pPr marL="2625425" indent="-132729" algn="l" defTabSz="91290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32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165" algn="l" defTabSz="932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333" algn="l" defTabSz="932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8499" algn="l" defTabSz="932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4668" algn="l" defTabSz="932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0834" algn="l" defTabSz="932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6999" algn="l" defTabSz="932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3166" algn="l" defTabSz="932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29330" algn="l" defTabSz="932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Object 15" hidden="1"/>
          <p:cNvGraphicFramePr>
            <a:graphicFrameLocks noChangeAspect="1"/>
          </p:cNvGraphicFramePr>
          <p:nvPr>
            <p:custDataLst>
              <p:tags r:id="rId9"/>
            </p:custDataLst>
          </p:nvPr>
        </p:nvGraphicFramePr>
        <p:xfrm>
          <a:off x="1593" y="1596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62" name="think-cell Slide" r:id="rId11" imgW="360" imgH="360" progId="TCLayout.ActiveDocument.1">
                  <p:embed/>
                </p:oleObj>
              </mc:Choice>
              <mc:Fallback>
                <p:oleObj name="think-cell Slide" r:id="rId11" imgW="360" imgH="360" progId="TCLayout.ActiveDocument.1">
                  <p:embed/>
                  <p:pic>
                    <p:nvPicPr>
                      <p:cNvPr id="16" name="Object 15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3" y="1596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76" name="McK 1. On-page tracker" hidden="1"/>
          <p:cNvSpPr>
            <a:spLocks noChangeArrowheads="1"/>
          </p:cNvSpPr>
          <p:nvPr/>
        </p:nvSpPr>
        <p:spPr bwMode="auto">
          <a:xfrm>
            <a:off x="122240" y="26996"/>
            <a:ext cx="876300" cy="22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TRACKER</a:t>
            </a:r>
          </a:p>
        </p:txBody>
      </p:sp>
      <p:sp>
        <p:nvSpPr>
          <p:cNvPr id="1032" name="McK 3. Unit of measure" hidden="1"/>
          <p:cNvSpPr txBox="1">
            <a:spLocks noChangeArrowheads="1"/>
          </p:cNvSpPr>
          <p:nvPr/>
        </p:nvSpPr>
        <p:spPr bwMode="auto">
          <a:xfrm>
            <a:off x="122250" y="542929"/>
            <a:ext cx="3729037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0" marR="0" lvl="0" indent="0" algn="l" defTabSz="91223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Unit of measure</a:t>
            </a:r>
          </a:p>
        </p:txBody>
      </p:sp>
      <p:grpSp>
        <p:nvGrpSpPr>
          <p:cNvPr id="2" name="McK Slide Elements"/>
          <p:cNvGrpSpPr>
            <a:grpSpLocks/>
          </p:cNvGrpSpPr>
          <p:nvPr/>
        </p:nvGrpSpPr>
        <p:grpSpPr bwMode="auto">
          <a:xfrm>
            <a:off x="122250" y="6203952"/>
            <a:ext cx="8721725" cy="520760"/>
            <a:chOff x="75" y="3830"/>
            <a:chExt cx="5385" cy="322"/>
          </a:xfrm>
        </p:grpSpPr>
        <p:sp>
          <p:nvSpPr>
            <p:cNvPr id="1151" name="McK 4. Footnote" hidden="1"/>
            <p:cNvSpPr txBox="1">
              <a:spLocks noChangeArrowheads="1"/>
            </p:cNvSpPr>
            <p:nvPr userDrawn="1"/>
          </p:nvSpPr>
          <p:spPr bwMode="auto">
            <a:xfrm>
              <a:off x="75" y="3830"/>
              <a:ext cx="5385" cy="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b">
              <a:spAutoFit/>
            </a:bodyPr>
            <a:lstStyle/>
            <a:p>
              <a:pPr marL="106750" marR="0" lvl="0" indent="-106750" algn="l" defTabSz="9122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 charset="0"/>
                </a:rPr>
                <a:t>1 Footnote</a:t>
              </a:r>
            </a:p>
          </p:txBody>
        </p:sp>
        <p:sp>
          <p:nvSpPr>
            <p:cNvPr id="1154" name="McK 5. Source" hidden="1"/>
            <p:cNvSpPr>
              <a:spLocks noChangeArrowheads="1"/>
            </p:cNvSpPr>
            <p:nvPr userDrawn="1"/>
          </p:nvSpPr>
          <p:spPr bwMode="auto">
            <a:xfrm>
              <a:off x="75" y="4054"/>
              <a:ext cx="4323" cy="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pPr marL="621096" marR="0" lvl="0" indent="-621096" algn="l" defTabSz="9122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624330" algn="l"/>
                </a:tabLst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 charset="0"/>
                </a:rPr>
                <a:t>SOURCE: Source</a:t>
              </a:r>
            </a:p>
          </p:txBody>
        </p:sp>
      </p:grpSp>
      <p:grpSp>
        <p:nvGrpSpPr>
          <p:cNvPr id="3" name="ACET" hidden="1"/>
          <p:cNvGrpSpPr>
            <a:grpSpLocks/>
          </p:cNvGrpSpPr>
          <p:nvPr/>
        </p:nvGrpSpPr>
        <p:grpSpPr bwMode="auto">
          <a:xfrm>
            <a:off x="1482725" y="1072941"/>
            <a:ext cx="4349719" cy="584197"/>
            <a:chOff x="915" y="662"/>
            <a:chExt cx="2686" cy="361"/>
          </a:xfrm>
        </p:grpSpPr>
        <p:cxnSp>
          <p:nvCxnSpPr>
            <p:cNvPr id="40972" name="AutoShape 249" hidden="1"/>
            <p:cNvCxnSpPr>
              <a:cxnSpLocks noChangeShapeType="1"/>
              <a:stCxn id="1274" idx="4"/>
              <a:endCxn id="1274" idx="6"/>
            </p:cNvCxnSpPr>
            <p:nvPr/>
          </p:nvCxnSpPr>
          <p:spPr bwMode="auto">
            <a:xfrm>
              <a:off x="915" y="1023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1274" name="AutoShape 250" hidden="1"/>
            <p:cNvSpPr>
              <a:spLocks noChangeArrowheads="1"/>
            </p:cNvSpPr>
            <p:nvPr/>
          </p:nvSpPr>
          <p:spPr bwMode="auto">
            <a:xfrm>
              <a:off x="915" y="662"/>
              <a:ext cx="2686" cy="361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18288" anchor="b">
              <a:spAutoFit/>
            </a:bodyPr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 charset="0"/>
                </a:rPr>
                <a:t>Title</a:t>
              </a:r>
            </a:p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/>
                  <a:ea typeface="+mn-ea"/>
                  <a:cs typeface="Arial" charset="0"/>
                </a:rPr>
                <a:t>Unit of measure</a:t>
              </a:r>
            </a:p>
          </p:txBody>
        </p:sp>
      </p:grpSp>
      <p:sp>
        <p:nvSpPr>
          <p:cNvPr id="40968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2312" y="1990737"/>
            <a:ext cx="8221663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" name="McK Slide Elements"/>
          <p:cNvGrpSpPr>
            <a:grpSpLocks/>
          </p:cNvGrpSpPr>
          <p:nvPr/>
        </p:nvGrpSpPr>
        <p:grpSpPr bwMode="auto">
          <a:xfrm>
            <a:off x="122250" y="6202374"/>
            <a:ext cx="8721725" cy="520729"/>
            <a:chOff x="75" y="3829"/>
            <a:chExt cx="5385" cy="322"/>
          </a:xfrm>
        </p:grpSpPr>
        <p:sp>
          <p:nvSpPr>
            <p:cNvPr id="14" name="McK 4. Footnote" hidden="1"/>
            <p:cNvSpPr txBox="1">
              <a:spLocks noChangeArrowheads="1"/>
            </p:cNvSpPr>
            <p:nvPr userDrawn="1"/>
          </p:nvSpPr>
          <p:spPr bwMode="auto">
            <a:xfrm>
              <a:off x="75" y="3829"/>
              <a:ext cx="5385" cy="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b">
              <a:spAutoFit/>
            </a:bodyPr>
            <a:lstStyle/>
            <a:p>
              <a:pPr marL="106693" marR="0" lvl="0" indent="-106693" algn="l" defTabSz="911747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 charset="0"/>
                </a:rPr>
                <a:t>1 Footnote</a:t>
              </a:r>
            </a:p>
          </p:txBody>
        </p:sp>
        <p:sp>
          <p:nvSpPr>
            <p:cNvPr id="15" name="McK 5. Source" hidden="1"/>
            <p:cNvSpPr>
              <a:spLocks noChangeArrowheads="1"/>
            </p:cNvSpPr>
            <p:nvPr userDrawn="1"/>
          </p:nvSpPr>
          <p:spPr bwMode="auto">
            <a:xfrm>
              <a:off x="75" y="4053"/>
              <a:ext cx="4323" cy="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pPr marL="620764" marR="0" lvl="0" indent="-620764" algn="l" defTabSz="911747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623996" algn="l"/>
                </a:tabLst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 charset="0"/>
                </a:rPr>
                <a:t>SOURCE: Source</a:t>
              </a:r>
            </a:p>
          </p:txBody>
        </p:sp>
      </p:grpSp>
      <p:sp>
        <p:nvSpPr>
          <p:cNvPr id="17" name="Rectangle 280"/>
          <p:cNvSpPr txBox="1">
            <a:spLocks noChangeArrowheads="1"/>
          </p:cNvSpPr>
          <p:nvPr/>
        </p:nvSpPr>
        <p:spPr bwMode="gray">
          <a:xfrm>
            <a:off x="8850036" y="6634186"/>
            <a:ext cx="19526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 i="0" smtClean="0">
                <a:solidFill>
                  <a:srgbClr val="000000"/>
                </a:solidFill>
              </a:defRPr>
            </a:lvl1pPr>
          </a:lstStyle>
          <a:p>
            <a:pPr marL="0" marR="0" lvl="0" indent="0" algn="l" defTabSz="9136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782C518-DFAA-4ABE-B338-0C7378C1AFCB}" type="slidenum"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pPr marL="0" marR="0" lvl="0" indent="0" algn="l" defTabSz="91362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</a:t>
            </a:r>
          </a:p>
        </p:txBody>
      </p:sp>
      <p:sp>
        <p:nvSpPr>
          <p:cNvPr id="18" name="SlideLogoSeparator"/>
          <p:cNvSpPr>
            <a:spLocks noChangeArrowheads="1"/>
          </p:cNvSpPr>
          <p:nvPr>
            <p:custDataLst>
              <p:tags r:id="rId10"/>
            </p:custDataLst>
          </p:nvPr>
        </p:nvSpPr>
        <p:spPr bwMode="gray">
          <a:xfrm>
            <a:off x="8721833" y="6602436"/>
            <a:ext cx="40892" cy="188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 marL="0" marR="0" lvl="0" indent="0" algn="r" defTabSz="89440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1614075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</p:sldLayoutIdLst>
  <p:txStyles>
    <p:titleStyle>
      <a:lvl1pPr algn="l" defTabSz="911713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336600"/>
          </a:solidFill>
          <a:latin typeface="+mj-lt"/>
          <a:ea typeface="+mj-ea"/>
          <a:cs typeface="+mj-cs"/>
        </a:defRPr>
      </a:lvl1pPr>
      <a:lvl2pPr algn="l" defTabSz="911713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336600"/>
          </a:solidFill>
          <a:latin typeface="Arial" charset="0"/>
        </a:defRPr>
      </a:lvl2pPr>
      <a:lvl3pPr algn="l" defTabSz="911713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336600"/>
          </a:solidFill>
          <a:latin typeface="Arial" charset="0"/>
        </a:defRPr>
      </a:lvl3pPr>
      <a:lvl4pPr algn="l" defTabSz="911713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336600"/>
          </a:solidFill>
          <a:latin typeface="Arial" charset="0"/>
        </a:defRPr>
      </a:lvl4pPr>
      <a:lvl5pPr algn="l" defTabSz="911713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336600"/>
          </a:solidFill>
          <a:latin typeface="Arial" charset="0"/>
        </a:defRPr>
      </a:lvl5pPr>
      <a:lvl6pPr marL="465822" algn="l" defTabSz="912233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336600"/>
          </a:solidFill>
          <a:latin typeface="Arial" charset="0"/>
        </a:defRPr>
      </a:lvl6pPr>
      <a:lvl7pPr marL="931640" algn="l" defTabSz="912233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336600"/>
          </a:solidFill>
          <a:latin typeface="Arial" charset="0"/>
        </a:defRPr>
      </a:lvl7pPr>
      <a:lvl8pPr marL="1397463" algn="l" defTabSz="912233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336600"/>
          </a:solidFill>
          <a:latin typeface="Arial" charset="0"/>
        </a:defRPr>
      </a:lvl8pPr>
      <a:lvl9pPr marL="1863285" algn="l" defTabSz="912233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336600"/>
          </a:solidFill>
          <a:latin typeface="Arial" charset="0"/>
        </a:defRPr>
      </a:lvl9pPr>
    </p:titleStyle>
    <p:bodyStyle>
      <a:lvl1pPr marL="348830" indent="-348830" algn="l" defTabSz="911713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196611" indent="-195030" algn="l" defTabSz="911713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600">
          <a:solidFill>
            <a:schemeClr val="tx1"/>
          </a:solidFill>
          <a:latin typeface="+mn-lt"/>
        </a:defRPr>
      </a:lvl2pPr>
      <a:lvl3pPr marL="464576" indent="-266380" algn="l" defTabSz="911713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00">
          <a:solidFill>
            <a:schemeClr val="tx1"/>
          </a:solidFill>
          <a:latin typeface="+mn-lt"/>
        </a:defRPr>
      </a:lvl3pPr>
      <a:lvl4pPr marL="624722" indent="-156974" algn="l" defTabSz="911713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600">
          <a:solidFill>
            <a:schemeClr val="tx1"/>
          </a:solidFill>
          <a:latin typeface="+mn-lt"/>
        </a:defRPr>
      </a:lvl4pPr>
      <a:lvl5pPr marL="759497" indent="-131606" algn="l" defTabSz="911713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5pPr>
      <a:lvl6pPr marL="1226016" indent="-132631" algn="l" defTabSz="912233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6pPr>
      <a:lvl7pPr marL="1691837" indent="-132631" algn="l" defTabSz="912233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7pPr>
      <a:lvl8pPr marL="2157659" indent="-132631" algn="l" defTabSz="912233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8pPr>
      <a:lvl9pPr marL="2623479" indent="-132631" algn="l" defTabSz="912233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316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5822" algn="l" defTabSz="9316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1640" algn="l" defTabSz="9316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7463" algn="l" defTabSz="9316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3285" algn="l" defTabSz="9316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29105" algn="l" defTabSz="9316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4926" algn="l" defTabSz="9316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0746" algn="l" defTabSz="9316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26563" algn="l" defTabSz="9316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Object 15" hidden="1"/>
          <p:cNvGraphicFramePr>
            <a:graphicFrameLocks noChangeAspect="1"/>
          </p:cNvGraphicFramePr>
          <p:nvPr>
            <p:custDataLst>
              <p:tags r:id="rId21"/>
            </p:custDataLst>
            <p:extLst>
              <p:ext uri="{D42A27DB-BD31-4B8C-83A1-F6EECF244321}">
                <p14:modId xmlns:p14="http://schemas.microsoft.com/office/powerpoint/2010/main" val="110999717"/>
              </p:ext>
            </p:extLst>
          </p:nvPr>
        </p:nvGraphicFramePr>
        <p:xfrm>
          <a:off x="1587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63" name="think-cell Slide" r:id="rId23" imgW="360" imgH="360" progId="TCLayout.ActiveDocument.1">
                  <p:embed/>
                </p:oleObj>
              </mc:Choice>
              <mc:Fallback>
                <p:oleObj name="think-cell Slide" r:id="rId23" imgW="360" imgH="360" progId="TCLayout.ActiveDocument.1">
                  <p:embed/>
                  <p:pic>
                    <p:nvPicPr>
                      <p:cNvPr id="16" name="Object 15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9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76" name="McK 1. On-page tracker" hidden="1"/>
          <p:cNvSpPr>
            <a:spLocks noChangeArrowheads="1"/>
          </p:cNvSpPr>
          <p:nvPr/>
        </p:nvSpPr>
        <p:spPr bwMode="auto">
          <a:xfrm>
            <a:off x="122240" y="26989"/>
            <a:ext cx="876300" cy="22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>
                <a:solidFill>
                  <a:srgbClr val="808080"/>
                </a:solidFill>
                <a:cs typeface="Arial" charset="0"/>
              </a:rPr>
              <a:t>TRACKER</a:t>
            </a:r>
          </a:p>
        </p:txBody>
      </p:sp>
      <p:sp>
        <p:nvSpPr>
          <p:cNvPr id="1032" name="McK 3. Unit of measure" hidden="1"/>
          <p:cNvSpPr txBox="1">
            <a:spLocks noChangeArrowheads="1"/>
          </p:cNvSpPr>
          <p:nvPr/>
        </p:nvSpPr>
        <p:spPr bwMode="auto">
          <a:xfrm>
            <a:off x="122243" y="542929"/>
            <a:ext cx="3729037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defTabSz="91290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>
                <a:solidFill>
                  <a:srgbClr val="808080"/>
                </a:solidFill>
                <a:cs typeface="Arial" charset="0"/>
              </a:rPr>
              <a:t>Unit of measure</a:t>
            </a:r>
          </a:p>
        </p:txBody>
      </p:sp>
      <p:grpSp>
        <p:nvGrpSpPr>
          <p:cNvPr id="2" name="McK Slide Elements"/>
          <p:cNvGrpSpPr>
            <a:grpSpLocks/>
          </p:cNvGrpSpPr>
          <p:nvPr/>
        </p:nvGrpSpPr>
        <p:grpSpPr bwMode="auto">
          <a:xfrm>
            <a:off x="122243" y="6203952"/>
            <a:ext cx="8721725" cy="520760"/>
            <a:chOff x="75" y="3830"/>
            <a:chExt cx="5385" cy="322"/>
          </a:xfrm>
        </p:grpSpPr>
        <p:sp>
          <p:nvSpPr>
            <p:cNvPr id="1151" name="McK 4. Footnote" hidden="1"/>
            <p:cNvSpPr txBox="1">
              <a:spLocks noChangeArrowheads="1"/>
            </p:cNvSpPr>
            <p:nvPr userDrawn="1"/>
          </p:nvSpPr>
          <p:spPr bwMode="auto">
            <a:xfrm>
              <a:off x="75" y="3830"/>
              <a:ext cx="5385" cy="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b">
              <a:spAutoFit/>
            </a:bodyPr>
            <a:lstStyle/>
            <a:p>
              <a:pPr marL="106829" indent="-106829" defTabSz="912909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00" dirty="0">
                  <a:solidFill>
                    <a:srgbClr val="000000"/>
                  </a:solidFill>
                  <a:cs typeface="Arial" charset="0"/>
                </a:rPr>
                <a:t>1 Footnote</a:t>
              </a:r>
            </a:p>
          </p:txBody>
        </p:sp>
        <p:sp>
          <p:nvSpPr>
            <p:cNvPr id="1154" name="McK 5. Source" hidden="1"/>
            <p:cNvSpPr>
              <a:spLocks noChangeArrowheads="1"/>
            </p:cNvSpPr>
            <p:nvPr userDrawn="1"/>
          </p:nvSpPr>
          <p:spPr bwMode="auto">
            <a:xfrm>
              <a:off x="75" y="4054"/>
              <a:ext cx="4323" cy="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pPr marL="621558" indent="-621558" defTabSz="912909" fontAlgn="base">
                <a:spcBef>
                  <a:spcPct val="0"/>
                </a:spcBef>
                <a:spcAft>
                  <a:spcPct val="0"/>
                </a:spcAft>
                <a:tabLst>
                  <a:tab pos="624794" algn="l"/>
                </a:tabLst>
                <a:defRPr/>
              </a:pPr>
              <a:r>
                <a:rPr lang="en-US" sz="1000" dirty="0">
                  <a:solidFill>
                    <a:srgbClr val="000000"/>
                  </a:solidFill>
                  <a:cs typeface="Arial" charset="0"/>
                </a:rPr>
                <a:t>SOURCE: Source</a:t>
              </a:r>
            </a:p>
          </p:txBody>
        </p:sp>
      </p:grpSp>
      <p:grpSp>
        <p:nvGrpSpPr>
          <p:cNvPr id="3" name="ACET" hidden="1"/>
          <p:cNvGrpSpPr>
            <a:grpSpLocks/>
          </p:cNvGrpSpPr>
          <p:nvPr/>
        </p:nvGrpSpPr>
        <p:grpSpPr bwMode="auto">
          <a:xfrm>
            <a:off x="1482725" y="1072934"/>
            <a:ext cx="4349719" cy="584197"/>
            <a:chOff x="915" y="662"/>
            <a:chExt cx="2686" cy="361"/>
          </a:xfrm>
        </p:grpSpPr>
        <p:cxnSp>
          <p:nvCxnSpPr>
            <p:cNvPr id="40972" name="AutoShape 249" hidden="1"/>
            <p:cNvCxnSpPr>
              <a:cxnSpLocks noChangeShapeType="1"/>
              <a:stCxn id="1274" idx="4"/>
              <a:endCxn id="1274" idx="6"/>
            </p:cNvCxnSpPr>
            <p:nvPr/>
          </p:nvCxnSpPr>
          <p:spPr bwMode="auto">
            <a:xfrm>
              <a:off x="915" y="1023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1274" name="AutoShape 250" hidden="1"/>
            <p:cNvSpPr>
              <a:spLocks noChangeArrowheads="1"/>
            </p:cNvSpPr>
            <p:nvPr/>
          </p:nvSpPr>
          <p:spPr bwMode="auto">
            <a:xfrm>
              <a:off x="915" y="662"/>
              <a:ext cx="2686" cy="361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18288" anchor="b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b="1">
                  <a:solidFill>
                    <a:srgbClr val="000000"/>
                  </a:solidFill>
                  <a:cs typeface="Arial" charset="0"/>
                </a:rPr>
                <a:t>Title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>
                  <a:solidFill>
                    <a:srgbClr val="808080"/>
                  </a:solidFill>
                  <a:cs typeface="Arial" charset="0"/>
                </a:rPr>
                <a:t>Unit of measure</a:t>
              </a:r>
            </a:p>
          </p:txBody>
        </p:sp>
      </p:grpSp>
      <p:sp>
        <p:nvSpPr>
          <p:cNvPr id="40968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2305" y="1990730"/>
            <a:ext cx="8221663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" name="McK Slide Elements"/>
          <p:cNvGrpSpPr>
            <a:grpSpLocks/>
          </p:cNvGrpSpPr>
          <p:nvPr/>
        </p:nvGrpSpPr>
        <p:grpSpPr bwMode="auto">
          <a:xfrm>
            <a:off x="122243" y="6202367"/>
            <a:ext cx="8721725" cy="520729"/>
            <a:chOff x="75" y="3829"/>
            <a:chExt cx="5385" cy="322"/>
          </a:xfrm>
        </p:grpSpPr>
        <p:sp>
          <p:nvSpPr>
            <p:cNvPr id="14" name="McK 4. Footnote" hidden="1"/>
            <p:cNvSpPr txBox="1">
              <a:spLocks noChangeArrowheads="1"/>
            </p:cNvSpPr>
            <p:nvPr userDrawn="1"/>
          </p:nvSpPr>
          <p:spPr bwMode="auto">
            <a:xfrm>
              <a:off x="75" y="3829"/>
              <a:ext cx="5385" cy="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b">
              <a:spAutoFit/>
            </a:bodyPr>
            <a:lstStyle/>
            <a:p>
              <a:pPr marL="106772" indent="-106772" defTabSz="912426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00" dirty="0">
                  <a:solidFill>
                    <a:srgbClr val="000000"/>
                  </a:solidFill>
                  <a:cs typeface="Arial" charset="0"/>
                </a:rPr>
                <a:t>1 Footnote</a:t>
              </a:r>
            </a:p>
          </p:txBody>
        </p:sp>
        <p:sp>
          <p:nvSpPr>
            <p:cNvPr id="15" name="McK 5. Source" hidden="1"/>
            <p:cNvSpPr>
              <a:spLocks noChangeArrowheads="1"/>
            </p:cNvSpPr>
            <p:nvPr userDrawn="1"/>
          </p:nvSpPr>
          <p:spPr bwMode="auto">
            <a:xfrm>
              <a:off x="75" y="4053"/>
              <a:ext cx="4323" cy="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pPr marL="621226" indent="-621226" defTabSz="912426" fontAlgn="base">
                <a:spcBef>
                  <a:spcPct val="0"/>
                </a:spcBef>
                <a:spcAft>
                  <a:spcPct val="0"/>
                </a:spcAft>
                <a:tabLst>
                  <a:tab pos="624460" algn="l"/>
                </a:tabLst>
                <a:defRPr/>
              </a:pPr>
              <a:r>
                <a:rPr lang="en-US" sz="1000" dirty="0">
                  <a:solidFill>
                    <a:srgbClr val="000000"/>
                  </a:solidFill>
                  <a:cs typeface="Arial" charset="0"/>
                </a:rPr>
                <a:t>SOURCE: Source</a:t>
              </a:r>
            </a:p>
          </p:txBody>
        </p:sp>
      </p:grpSp>
      <p:sp>
        <p:nvSpPr>
          <p:cNvPr id="17" name="Rectangle 280"/>
          <p:cNvSpPr txBox="1">
            <a:spLocks noChangeArrowheads="1"/>
          </p:cNvSpPr>
          <p:nvPr/>
        </p:nvSpPr>
        <p:spPr bwMode="gray">
          <a:xfrm>
            <a:off x="8850036" y="6634186"/>
            <a:ext cx="19526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 i="0" smtClean="0">
                <a:solidFill>
                  <a:srgbClr val="000000"/>
                </a:solidFill>
              </a:defRPr>
            </a:lvl1pPr>
          </a:lstStyle>
          <a:p>
            <a:pPr defTabSz="914303" fontAlgn="base">
              <a:spcBef>
                <a:spcPct val="0"/>
              </a:spcBef>
              <a:spcAft>
                <a:spcPct val="0"/>
              </a:spcAft>
              <a:defRPr/>
            </a:pPr>
            <a:fld id="{0782C518-DFAA-4ABE-B338-0C7378C1AFCB}" type="slidenum">
              <a:rPr lang="en-GB">
                <a:cs typeface="Arial" charset="0"/>
              </a:rPr>
              <a:pPr defTabSz="914303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r>
              <a:rPr lang="en-GB" dirty="0">
                <a:cs typeface="Arial" charset="0"/>
              </a:rPr>
              <a:t> </a:t>
            </a:r>
          </a:p>
        </p:txBody>
      </p:sp>
      <p:sp>
        <p:nvSpPr>
          <p:cNvPr id="18" name="SlideLogoSeparator"/>
          <p:cNvSpPr>
            <a:spLocks noChangeArrowheads="1"/>
          </p:cNvSpPr>
          <p:nvPr>
            <p:custDataLst>
              <p:tags r:id="rId22"/>
            </p:custDataLst>
          </p:nvPr>
        </p:nvSpPr>
        <p:spPr bwMode="gray">
          <a:xfrm>
            <a:off x="8721833" y="6602436"/>
            <a:ext cx="40892" cy="188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 algn="r" defTabSz="89506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200" dirty="0">
                <a:solidFill>
                  <a:srgbClr val="000000"/>
                </a:solidFill>
                <a:cs typeface="Arial" charset="0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3965143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  <p:sldLayoutId id="2147483738" r:id="rId18"/>
  </p:sldLayoutIdLst>
  <p:hf hdr="0" ftr="0" dt="0"/>
  <p:txStyles>
    <p:titleStyle>
      <a:lvl1pPr algn="l" defTabSz="912391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336600"/>
          </a:solidFill>
          <a:latin typeface="+mj-lt"/>
          <a:ea typeface="+mj-ea"/>
          <a:cs typeface="+mj-cs"/>
        </a:defRPr>
      </a:lvl1pPr>
      <a:lvl2pPr algn="l" defTabSz="912391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336600"/>
          </a:solidFill>
          <a:latin typeface="Arial" charset="0"/>
        </a:defRPr>
      </a:lvl2pPr>
      <a:lvl3pPr algn="l" defTabSz="912391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336600"/>
          </a:solidFill>
          <a:latin typeface="Arial" charset="0"/>
        </a:defRPr>
      </a:lvl3pPr>
      <a:lvl4pPr algn="l" defTabSz="912391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336600"/>
          </a:solidFill>
          <a:latin typeface="Arial" charset="0"/>
        </a:defRPr>
      </a:lvl4pPr>
      <a:lvl5pPr algn="l" defTabSz="912391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336600"/>
          </a:solidFill>
          <a:latin typeface="Arial" charset="0"/>
        </a:defRPr>
      </a:lvl5pPr>
      <a:lvl6pPr marL="466165" algn="l" defTabSz="912909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336600"/>
          </a:solidFill>
          <a:latin typeface="Arial" charset="0"/>
        </a:defRPr>
      </a:lvl6pPr>
      <a:lvl7pPr marL="932333" algn="l" defTabSz="912909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336600"/>
          </a:solidFill>
          <a:latin typeface="Arial" charset="0"/>
        </a:defRPr>
      </a:lvl7pPr>
      <a:lvl8pPr marL="1398499" algn="l" defTabSz="912909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336600"/>
          </a:solidFill>
          <a:latin typeface="Arial" charset="0"/>
        </a:defRPr>
      </a:lvl8pPr>
      <a:lvl9pPr marL="1864668" algn="l" defTabSz="912909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336600"/>
          </a:solidFill>
          <a:latin typeface="Arial" charset="0"/>
        </a:defRPr>
      </a:lvl9pPr>
    </p:titleStyle>
    <p:bodyStyle>
      <a:lvl1pPr marL="349089" indent="-349089" algn="l" defTabSz="912391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196757" indent="-195174" algn="l" defTabSz="912391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600">
          <a:solidFill>
            <a:schemeClr val="tx1"/>
          </a:solidFill>
          <a:latin typeface="+mn-lt"/>
        </a:defRPr>
      </a:lvl2pPr>
      <a:lvl3pPr marL="464923" indent="-266578" algn="l" defTabSz="912391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00">
          <a:solidFill>
            <a:schemeClr val="tx1"/>
          </a:solidFill>
          <a:latin typeface="+mn-lt"/>
        </a:defRPr>
      </a:lvl3pPr>
      <a:lvl4pPr marL="625186" indent="-157090" algn="l" defTabSz="912391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600">
          <a:solidFill>
            <a:schemeClr val="tx1"/>
          </a:solidFill>
          <a:latin typeface="+mn-lt"/>
        </a:defRPr>
      </a:lvl4pPr>
      <a:lvl5pPr marL="760061" indent="-131703" algn="l" defTabSz="912391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5pPr>
      <a:lvl6pPr marL="1226925" indent="-132729" algn="l" defTabSz="91290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6pPr>
      <a:lvl7pPr marL="1693092" indent="-132729" algn="l" defTabSz="91290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7pPr>
      <a:lvl8pPr marL="2159260" indent="-132729" algn="l" defTabSz="91290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8pPr>
      <a:lvl9pPr marL="2625425" indent="-132729" algn="l" defTabSz="91290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32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165" algn="l" defTabSz="932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333" algn="l" defTabSz="932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8499" algn="l" defTabSz="932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4668" algn="l" defTabSz="932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0834" algn="l" defTabSz="932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6999" algn="l" defTabSz="932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3166" algn="l" defTabSz="932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29330" algn="l" defTabSz="932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0DD2BF6B-0951-49EB-BB21-E8EBB177D220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 defTabSz="685800"/>
              <a:t>12/10/2020</a:t>
            </a:fld>
            <a:endParaRPr lang="pt-PT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pt-PT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318049CF-63B0-4CF1-A01F-BC6F65612DD6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 defTabSz="685800"/>
              <a:t>‹nº›</a:t>
            </a:fld>
            <a:endParaRPr lang="pt-PT" smtClea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615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16" name="Rectangle 292" hidden="1"/>
          <p:cNvGraphicFramePr>
            <a:graphicFrameLocks/>
          </p:cNvGraphicFramePr>
          <p:nvPr userDrawn="1">
            <p:custDataLst>
              <p:tags r:id="rId23"/>
            </p:custDataLst>
            <p:extLst/>
          </p:nvPr>
        </p:nvGraphicFramePr>
        <p:xfrm>
          <a:off x="0" y="0"/>
          <a:ext cx="161984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879" name="think-cell Slide" r:id="rId33" imgW="0" imgH="0" progId="TCLayout.ActiveDocument.1">
                  <p:embed/>
                </p:oleObj>
              </mc:Choice>
              <mc:Fallback>
                <p:oleObj name="think-cell Slide" r:id="rId33" imgW="0" imgH="0" progId="TCLayout.ActiveDocument.1">
                  <p:embed/>
                  <p:pic>
                    <p:nvPicPr>
                      <p:cNvPr id="0" name="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61984" cy="1619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="" xmlns:a16="http://schemas.microsoft.com/office/drawing/2014/main" id="{1954C085-9931-457C-9759-5E6E499295BA}"/>
              </a:ext>
            </a:extLst>
          </p:cNvPr>
          <p:cNvSpPr/>
          <p:nvPr userDrawn="1">
            <p:custDataLst>
              <p:tags r:id="rId2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n-US" sz="2000" b="1" dirty="0" err="1">
              <a:solidFill>
                <a:srgbClr val="000000"/>
              </a:solidFill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056" name="SlideBottomBar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0" y="6531082"/>
            <a:ext cx="9144000" cy="32691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algn="ctr"/>
            <a:endParaRPr lang="en-US" sz="1837">
              <a:solidFill>
                <a:srgbClr val="00000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91EF2C63-6C3D-46B5-80EE-79D973C6849C}"/>
              </a:ext>
            </a:extLst>
          </p:cNvPr>
          <p:cNvSpPr/>
          <p:nvPr userDrawn="1"/>
        </p:nvSpPr>
        <p:spPr>
          <a:xfrm>
            <a:off x="8481392" y="6531082"/>
            <a:ext cx="662608" cy="326918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1026" name="2. Slide Title"/>
          <p:cNvSpPr>
            <a:spLocks noGrp="1" noChangeArrowheads="1"/>
          </p:cNvSpPr>
          <p:nvPr>
            <p:ph type="title"/>
            <p:custDataLst>
              <p:tags r:id="rId26"/>
            </p:custDataLst>
          </p:nvPr>
        </p:nvSpPr>
        <p:spPr bwMode="auto">
          <a:xfrm>
            <a:off x="121489" y="234864"/>
            <a:ext cx="879411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76" name="1. On-page tracker" hidden="1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121489" y="27536"/>
            <a:ext cx="894706" cy="224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28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1032" name="3. Unit of measure" hidden="1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121489" y="542615"/>
            <a:ext cx="3730492" cy="224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428">
                <a:solidFill>
                  <a:srgbClr val="808080"/>
                </a:solidFill>
              </a:rPr>
              <a:t>Unit of measure</a:t>
            </a:r>
          </a:p>
        </p:txBody>
      </p:sp>
      <p:grpSp>
        <p:nvGrpSpPr>
          <p:cNvPr id="1315" name="McK Slide Elements"/>
          <p:cNvGrpSpPr>
            <a:grpSpLocks/>
          </p:cNvGrpSpPr>
          <p:nvPr>
            <p:custDataLst>
              <p:tags r:id="rId29"/>
            </p:custDataLst>
          </p:nvPr>
        </p:nvGrpSpPr>
        <p:grpSpPr bwMode="auto">
          <a:xfrm>
            <a:off x="121489" y="6198769"/>
            <a:ext cx="8722840" cy="526418"/>
            <a:chOff x="75" y="3827"/>
            <a:chExt cx="5385" cy="325"/>
          </a:xfrm>
        </p:grpSpPr>
        <p:sp>
          <p:nvSpPr>
            <p:cNvPr id="1151" name="4. Footnote" hidden="1"/>
            <p:cNvSpPr txBox="1">
              <a:spLocks noChangeArrowheads="1"/>
            </p:cNvSpPr>
            <p:nvPr userDrawn="1"/>
          </p:nvSpPr>
          <p:spPr bwMode="auto">
            <a:xfrm>
              <a:off x="75" y="3827"/>
              <a:ext cx="5385" cy="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1020">
                  <a:solidFill>
                    <a:srgbClr val="000000"/>
                  </a:solidFill>
                </a:rPr>
                <a:t>1 Footnote</a:t>
              </a:r>
            </a:p>
          </p:txBody>
        </p:sp>
        <p:sp>
          <p:nvSpPr>
            <p:cNvPr id="1154" name="5. Source" hidden="1"/>
            <p:cNvSpPr>
              <a:spLocks noChangeArrowheads="1"/>
            </p:cNvSpPr>
            <p:nvPr userDrawn="1"/>
          </p:nvSpPr>
          <p:spPr bwMode="auto">
            <a:xfrm>
              <a:off x="75" y="4053"/>
              <a:ext cx="4323" cy="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marL="621975" indent="-621975" defTabSz="913526">
                <a:tabLst>
                  <a:tab pos="625214" algn="l"/>
                </a:tabLst>
              </a:pPr>
              <a:r>
                <a:rPr lang="en-US" sz="1020">
                  <a:solidFill>
                    <a:srgbClr val="000000"/>
                  </a:solidFill>
                </a:rPr>
                <a:t>SOURCE: Source</a:t>
              </a:r>
            </a:p>
          </p:txBody>
        </p:sp>
      </p:grpSp>
      <p:grpSp>
        <p:nvGrpSpPr>
          <p:cNvPr id="1303" name="ACET" hidden="1"/>
          <p:cNvGrpSpPr>
            <a:grpSpLocks/>
          </p:cNvGrpSpPr>
          <p:nvPr>
            <p:custDataLst>
              <p:tags r:id="rId30"/>
            </p:custDataLst>
          </p:nvPr>
        </p:nvGrpSpPr>
        <p:grpSpPr bwMode="auto">
          <a:xfrm>
            <a:off x="1482155" y="1072271"/>
            <a:ext cx="4350892" cy="596066"/>
            <a:chOff x="915" y="662"/>
            <a:chExt cx="2686" cy="368"/>
          </a:xfrm>
        </p:grpSpPr>
        <p:cxnSp>
          <p:nvCxnSpPr>
            <p:cNvPr id="1273" name="AutoShape 249" hidden="1"/>
            <p:cNvCxnSpPr>
              <a:cxnSpLocks noChangeShapeType="1"/>
              <a:stCxn id="1274" idx="4"/>
              <a:endCxn id="1274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274" name="AutoShape 250" hidden="1"/>
            <p:cNvSpPr>
              <a:spLocks noChangeArrowheads="1"/>
            </p:cNvSpPr>
            <p:nvPr/>
          </p:nvSpPr>
          <p:spPr bwMode="auto">
            <a:xfrm>
              <a:off x="915" y="662"/>
              <a:ext cx="2686" cy="368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en-US" sz="1837" b="1">
                  <a:solidFill>
                    <a:srgbClr val="000000"/>
                  </a:solidFill>
                </a:rPr>
                <a:t>Title</a:t>
              </a:r>
            </a:p>
            <a:p>
              <a:r>
                <a:rPr lang="en-US" sz="1837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  <p:sp>
        <p:nvSpPr>
          <p:cNvPr id="1310" name="Rectangle 286"/>
          <p:cNvSpPr>
            <a:spLocks noGrp="1" noChangeArrowheads="1"/>
          </p:cNvSpPr>
          <p:nvPr>
            <p:ph type="body" idx="1"/>
            <p:custDataLst>
              <p:tags r:id="rId31"/>
            </p:custDataLst>
          </p:nvPr>
        </p:nvSpPr>
        <p:spPr bwMode="auto">
          <a:xfrm>
            <a:off x="1482155" y="1990667"/>
            <a:ext cx="4389768" cy="1247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12" name="SlideLogoSeparator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8589618" y="6598436"/>
            <a:ext cx="40892" cy="192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r" defTabSz="913526"/>
            <a:r>
              <a:rPr lang="en-US" sz="1224" dirty="0">
                <a:solidFill>
                  <a:srgbClr val="FFFFFF"/>
                </a:solidFill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559428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  <p:sldLayoutId id="2147483764" r:id="rId13"/>
    <p:sldLayoutId id="2147483765" r:id="rId14"/>
    <p:sldLayoutId id="2147483766" r:id="rId15"/>
    <p:sldLayoutId id="2147483767" r:id="rId16"/>
    <p:sldLayoutId id="2147483768" r:id="rId17"/>
    <p:sldLayoutId id="2147483769" r:id="rId18"/>
    <p:sldLayoutId id="2147483770" r:id="rId19"/>
    <p:sldLayoutId id="2147483771" r:id="rId20"/>
  </p:sldLayoutIdLst>
  <p:hf hdr="0" ftr="0" dt="0"/>
  <p:txStyles>
    <p:titleStyle>
      <a:lvl1pPr algn="l" defTabSz="913526" rtl="0" fontAlgn="base">
        <a:spcBef>
          <a:spcPct val="0"/>
        </a:spcBef>
        <a:spcAft>
          <a:spcPct val="0"/>
        </a:spcAft>
        <a:defRPr sz="2000" b="1">
          <a:solidFill>
            <a:schemeClr val="accent4"/>
          </a:solidFill>
          <a:latin typeface="+mj-lt"/>
          <a:ea typeface="+mj-ea"/>
          <a:cs typeface="+mj-cs"/>
        </a:defRPr>
      </a:lvl1pPr>
      <a:lvl2pPr algn="l" defTabSz="913526" rtl="0" fontAlgn="base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2pPr>
      <a:lvl3pPr algn="l" defTabSz="913526" rtl="0" fontAlgn="base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3pPr>
      <a:lvl4pPr algn="l" defTabSz="913526" rtl="0" fontAlgn="base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4pPr>
      <a:lvl5pPr algn="l" defTabSz="913526" rtl="0" fontAlgn="base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5pPr>
      <a:lvl6pPr marL="466481" algn="l" defTabSz="913526" rtl="0" fontAlgn="base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6pPr>
      <a:lvl7pPr marL="932962" algn="l" defTabSz="913526" rtl="0" fontAlgn="base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7pPr>
      <a:lvl8pPr marL="1399443" algn="l" defTabSz="913526" rtl="0" fontAlgn="base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8pPr>
      <a:lvl9pPr marL="1865925" algn="l" defTabSz="913526" rtl="0" fontAlgn="base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9pPr>
    </p:titleStyle>
    <p:bodyStyle>
      <a:lvl1pPr algn="l" defTabSz="913526" rtl="0" fontAlgn="base">
        <a:spcBef>
          <a:spcPct val="0"/>
        </a:spcBef>
        <a:spcAft>
          <a:spcPct val="0"/>
        </a:spcAft>
        <a:buClr>
          <a:schemeClr val="tx2"/>
        </a:buClr>
        <a:defRPr sz="1632">
          <a:solidFill>
            <a:schemeClr val="tx1"/>
          </a:solidFill>
          <a:latin typeface="+mn-lt"/>
          <a:ea typeface="+mn-ea"/>
          <a:cs typeface="+mn-cs"/>
        </a:defRPr>
      </a:lvl1pPr>
      <a:lvl2pPr marL="197607" indent="-195987" algn="l" defTabSz="913526" rtl="0" fontAlgn="base">
        <a:spcBef>
          <a:spcPct val="0"/>
        </a:spcBef>
        <a:spcAft>
          <a:spcPct val="0"/>
        </a:spcAft>
        <a:buClr>
          <a:schemeClr val="tx1"/>
        </a:buClr>
        <a:buSzPct val="125000"/>
        <a:buFont typeface="Arial" charset="0"/>
        <a:buChar char="▪"/>
        <a:defRPr sz="1632">
          <a:solidFill>
            <a:schemeClr val="tx1"/>
          </a:solidFill>
          <a:latin typeface="+mn-lt"/>
        </a:defRPr>
      </a:lvl2pPr>
      <a:lvl3pPr marL="466481" indent="-267255" algn="l" defTabSz="913526" rtl="0" fontAlgn="base">
        <a:spcBef>
          <a:spcPct val="0"/>
        </a:spcBef>
        <a:spcAft>
          <a:spcPct val="0"/>
        </a:spcAft>
        <a:buClr>
          <a:schemeClr val="tx1"/>
        </a:buClr>
        <a:buSzPct val="120000"/>
        <a:buFont typeface="Arial" charset="0"/>
        <a:buChar char="–"/>
        <a:defRPr sz="1632">
          <a:solidFill>
            <a:schemeClr val="tx1"/>
          </a:solidFill>
          <a:latin typeface="+mn-lt"/>
        </a:defRPr>
      </a:lvl3pPr>
      <a:lvl4pPr marL="626835" indent="-158733" algn="l" defTabSz="913526" rtl="0" fontAlgn="base">
        <a:spcBef>
          <a:spcPct val="0"/>
        </a:spcBef>
        <a:spcAft>
          <a:spcPct val="0"/>
        </a:spcAft>
        <a:buClr>
          <a:schemeClr val="tx1"/>
        </a:buClr>
        <a:buSzPct val="120000"/>
        <a:buFont typeface="Arial" charset="0"/>
        <a:buChar char="▫"/>
        <a:defRPr sz="1632">
          <a:solidFill>
            <a:schemeClr val="tx1"/>
          </a:solidFill>
          <a:latin typeface="+mn-lt"/>
        </a:defRPr>
      </a:lvl4pPr>
      <a:lvl5pPr marL="761271" indent="-132818" algn="l" defTabSz="913526" rtl="0" fontAlgn="base">
        <a:spcBef>
          <a:spcPct val="0"/>
        </a:spcBef>
        <a:spcAft>
          <a:spcPct val="0"/>
        </a:spcAft>
        <a:buClr>
          <a:schemeClr val="tx1"/>
        </a:buClr>
        <a:buSzPct val="89000"/>
        <a:buFont typeface="Arial" charset="0"/>
        <a:buChar char="-"/>
        <a:defRPr sz="1632">
          <a:solidFill>
            <a:schemeClr val="tx1"/>
          </a:solidFill>
          <a:latin typeface="+mn-lt"/>
        </a:defRPr>
      </a:lvl5pPr>
      <a:lvl6pPr marL="1227752" indent="-132818" algn="l" defTabSz="913526" rtl="0" fontAlgn="base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32">
          <a:solidFill>
            <a:schemeClr val="tx1"/>
          </a:solidFill>
          <a:latin typeface="+mn-lt"/>
        </a:defRPr>
      </a:lvl6pPr>
      <a:lvl7pPr marL="1694234" indent="-132818" algn="l" defTabSz="913526" rtl="0" fontAlgn="base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32">
          <a:solidFill>
            <a:schemeClr val="tx1"/>
          </a:solidFill>
          <a:latin typeface="+mn-lt"/>
        </a:defRPr>
      </a:lvl7pPr>
      <a:lvl8pPr marL="2160715" indent="-132818" algn="l" defTabSz="913526" rtl="0" fontAlgn="base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32">
          <a:solidFill>
            <a:schemeClr val="tx1"/>
          </a:solidFill>
          <a:latin typeface="+mn-lt"/>
        </a:defRPr>
      </a:lvl8pPr>
      <a:lvl9pPr marL="2627196" indent="-132818" algn="l" defTabSz="913526" rtl="0" fontAlgn="base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32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1pPr>
      <a:lvl2pPr marL="466481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2pPr>
      <a:lvl3pPr marL="932962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3pPr>
      <a:lvl4pPr marL="1399443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4pPr>
      <a:lvl5pPr marL="1865925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5pPr>
      <a:lvl6pPr marL="2332406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6pPr>
      <a:lvl7pPr marL="2798887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7pPr>
      <a:lvl8pPr marL="3265368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8pPr>
      <a:lvl9pPr marL="3731849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0DD2BF6B-0951-49EB-BB21-E8EBB177D220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 defTabSz="685800"/>
              <a:t>12/10/2020</a:t>
            </a:fld>
            <a:endParaRPr lang="pt-PT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pt-PT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318049CF-63B0-4CF1-A01F-BC6F65612DD6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 defTabSz="685800"/>
              <a:t>‹nº›</a:t>
            </a:fld>
            <a:endParaRPr lang="pt-PT" smtClea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543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3" Type="http://schemas.openxmlformats.org/officeDocument/2006/relationships/image" Target="../media/image21.gif"/><Relationship Id="rId7" Type="http://schemas.openxmlformats.org/officeDocument/2006/relationships/image" Target="../media/image25.jpe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10" Type="http://schemas.openxmlformats.org/officeDocument/2006/relationships/image" Target="../media/image26.png"/><Relationship Id="rId4" Type="http://schemas.openxmlformats.org/officeDocument/2006/relationships/image" Target="../media/image22.png"/><Relationship Id="rId9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62.xml"/><Relationship Id="rId1" Type="http://schemas.openxmlformats.org/officeDocument/2006/relationships/vmlDrawing" Target="../drawings/vmlDrawing24.vml"/><Relationship Id="rId5" Type="http://schemas.openxmlformats.org/officeDocument/2006/relationships/image" Target="../media/image31.emf"/><Relationship Id="rId4" Type="http://schemas.openxmlformats.org/officeDocument/2006/relationships/package" Target="../embeddings/Documento_do_Microsoft_Word1.docx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C0332367-FDCE-4358-A856-368433D7232C}"/>
              </a:ext>
            </a:extLst>
          </p:cNvPr>
          <p:cNvSpPr txBox="1">
            <a:spLocks/>
          </p:cNvSpPr>
          <p:nvPr/>
        </p:nvSpPr>
        <p:spPr>
          <a:xfrm>
            <a:off x="1396650" y="4898612"/>
            <a:ext cx="6823985" cy="402596"/>
          </a:xfrm>
          <a:prstGeom prst="rect">
            <a:avLst/>
          </a:prstGeom>
          <a:solidFill>
            <a:srgbClr val="0070C0"/>
          </a:solidFill>
        </p:spPr>
        <p:txBody>
          <a:bodyPr>
            <a:normAutofit fontScale="3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1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2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Bissau, 14 de Outubro de 2020</a:t>
            </a:r>
            <a:endParaRPr lang="fr-FR" sz="27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age 18">
            <a:extLst>
              <a:ext uri="{FF2B5EF4-FFF2-40B4-BE49-F238E27FC236}">
                <a16:creationId xmlns="" xmlns:a16="http://schemas.microsoft.com/office/drawing/2014/main" id="{EDAA5086-1A21-41A9-AA9C-CC45E50700B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5054" y="79576"/>
            <a:ext cx="1365116" cy="1083428"/>
          </a:xfrm>
          <a:prstGeom prst="rect">
            <a:avLst/>
          </a:prstGeom>
        </p:spPr>
      </p:pic>
      <p:pic>
        <p:nvPicPr>
          <p:cNvPr id="5" name="Imagem 5">
            <a:extLst>
              <a:ext uri="{FF2B5EF4-FFF2-40B4-BE49-F238E27FC236}">
                <a16:creationId xmlns="" xmlns:a16="http://schemas.microsoft.com/office/drawing/2014/main" id="{407B0754-DB72-4722-9C5E-808E762BAED0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78" y="5534487"/>
            <a:ext cx="1686156" cy="672903"/>
          </a:xfrm>
          <a:prstGeom prst="rect">
            <a:avLst/>
          </a:prstGeom>
          <a:noFill/>
        </p:spPr>
      </p:pic>
      <p:pic>
        <p:nvPicPr>
          <p:cNvPr id="6" name="Image 7" descr="Description : OMS logo2.jpg">
            <a:extLst>
              <a:ext uri="{FF2B5EF4-FFF2-40B4-BE49-F238E27FC236}">
                <a16:creationId xmlns="" xmlns:a16="http://schemas.microsoft.com/office/drawing/2014/main" id="{85AF78DC-62CA-4E40-8BEF-F7CEDFFDCEA2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8366" y="5449222"/>
            <a:ext cx="1762806" cy="67290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15">
            <a:extLst>
              <a:ext uri="{FF2B5EF4-FFF2-40B4-BE49-F238E27FC236}">
                <a16:creationId xmlns="" xmlns:a16="http://schemas.microsoft.com/office/drawing/2014/main" id="{B200E0B4-D886-4124-A363-F8359B55C7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83326" y="5436514"/>
            <a:ext cx="1106208" cy="807531"/>
          </a:xfrm>
          <a:prstGeom prst="rect">
            <a:avLst/>
          </a:prstGeom>
        </p:spPr>
      </p:pic>
      <p:pic>
        <p:nvPicPr>
          <p:cNvPr id="8" name="Image 7" descr="Description : unicef.jpg">
            <a:extLst>
              <a:ext uri="{FF2B5EF4-FFF2-40B4-BE49-F238E27FC236}">
                <a16:creationId xmlns="" xmlns:a16="http://schemas.microsoft.com/office/drawing/2014/main" id="{A4A91C44-59A7-45E7-9907-3482385C1DEE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4515" y="5560569"/>
            <a:ext cx="1422762" cy="44491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Subtitle 2">
            <a:extLst>
              <a:ext uri="{FF2B5EF4-FFF2-40B4-BE49-F238E27FC236}">
                <a16:creationId xmlns="" xmlns:a16="http://schemas.microsoft.com/office/drawing/2014/main" id="{81B4C796-5249-4895-A04A-C115F176CF4D}"/>
              </a:ext>
            </a:extLst>
          </p:cNvPr>
          <p:cNvSpPr txBox="1">
            <a:spLocks/>
          </p:cNvSpPr>
          <p:nvPr/>
        </p:nvSpPr>
        <p:spPr>
          <a:xfrm>
            <a:off x="683567" y="1163004"/>
            <a:ext cx="7927033" cy="339995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rgbClr val="C9D92F"/>
            </a:solidFill>
            <a:prstDash val="solid"/>
            <a:round/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pt-BR" sz="8400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r>
              <a:rPr lang="pt-BR" sz="12300" dirty="0">
                <a:solidFill>
                  <a:schemeClr val="tx1"/>
                </a:solidFill>
                <a:latin typeface="Arial Black" panose="020B0A04020102020204" pitchFamily="34" charset="0"/>
              </a:rPr>
              <a:t>Ata da reunião e Pontos de acção</a:t>
            </a:r>
          </a:p>
          <a:p>
            <a:pPr marL="0" indent="0" algn="ctr">
              <a:buNone/>
            </a:pPr>
            <a:endParaRPr lang="pt-BR" sz="12300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endParaRPr lang="fr-FR" sz="123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r>
              <a:rPr lang="fr-FR" sz="9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José Gomes</a:t>
            </a:r>
          </a:p>
          <a:p>
            <a:pPr marL="0" indent="0" algn="ctr">
              <a:buNone/>
            </a:pPr>
            <a:r>
              <a:rPr lang="fr-FR" sz="9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pPr marL="0" indent="0" algn="ctr">
              <a:buNone/>
            </a:pPr>
            <a:r>
              <a:rPr lang="fr-FR" sz="8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Resp. Supervisão formativa e formação continua SIVE</a:t>
            </a:r>
          </a:p>
        </p:txBody>
      </p:sp>
      <p:graphicFrame>
        <p:nvGraphicFramePr>
          <p:cNvPr id="10" name="Objeto 9"/>
          <p:cNvGraphicFramePr>
            <a:graphicFrameLocks noChangeAspect="1"/>
          </p:cNvGraphicFramePr>
          <p:nvPr/>
        </p:nvGraphicFramePr>
        <p:xfrm>
          <a:off x="103830" y="75809"/>
          <a:ext cx="841715" cy="9696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08" name="Picture" r:id="rId8" imgW="924499" imgH="924499" progId="Word.Picture.8">
                  <p:embed/>
                </p:oleObj>
              </mc:Choice>
              <mc:Fallback>
                <p:oleObj name="Picture" r:id="rId8" imgW="924499" imgH="924499" progId="Word.Picture.8">
                  <p:embed/>
                  <p:pic>
                    <p:nvPicPr>
                      <p:cNvPr id="10" name="Objeto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7423" t="3041" r="9258" b="7423"/>
                      <a:stretch>
                        <a:fillRect/>
                      </a:stretch>
                    </p:blipFill>
                    <p:spPr bwMode="auto">
                      <a:xfrm>
                        <a:off x="103830" y="75809"/>
                        <a:ext cx="841715" cy="96967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Marcador de Posição do Número do Diapositivo 10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F13ED3-0FDC-44D4-B51E-F13C458473BF}" type="slidenum">
              <a:rPr lang="fr-FR" smtClean="0"/>
              <a:pPr/>
              <a:t>1</a:t>
            </a:fld>
            <a:endParaRPr lang="fr-FR"/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9811F09F-A8CE-4249-8F00-BCF4F1BCD73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62001" y="113560"/>
            <a:ext cx="1179727" cy="990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7458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F1D9E520-F7EE-41AC-9903-7BCDE8472C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079" y="309282"/>
            <a:ext cx="8577072" cy="6349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6795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CF428956-973D-4765-B7D4-6B4CC9D464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336" y="161866"/>
            <a:ext cx="8503920" cy="624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6891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526A6D6B-EFB4-47D8-9727-3CB25F0FE0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352" y="174812"/>
            <a:ext cx="8613648" cy="6228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5180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E367364D-DDDB-450A-933F-192B0F617C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64" y="-1"/>
            <a:ext cx="8977023" cy="6437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3959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134471"/>
            <a:ext cx="7886700" cy="457200"/>
          </a:xfrm>
        </p:spPr>
        <p:txBody>
          <a:bodyPr>
            <a:normAutofit fontScale="90000"/>
          </a:bodyPr>
          <a:lstStyle/>
          <a:p>
            <a:r>
              <a:rPr lang="pt-PT" b="1" dirty="0"/>
              <a:t>Ponto de ação:</a:t>
            </a:r>
          </a:p>
        </p:txBody>
      </p:sp>
      <p:graphicFrame>
        <p:nvGraphicFramePr>
          <p:cNvPr id="4" name="Marcador de Posição de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853852"/>
              </p:ext>
            </p:extLst>
          </p:nvPr>
        </p:nvGraphicFramePr>
        <p:xfrm>
          <a:off x="628650" y="779929"/>
          <a:ext cx="8138833" cy="49100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13202"/>
                <a:gridCol w="1548147"/>
                <a:gridCol w="1257871"/>
                <a:gridCol w="1319613"/>
              </a:tblGrid>
              <a:tr h="448365">
                <a:tc>
                  <a:txBody>
                    <a:bodyPr/>
                    <a:lstStyle/>
                    <a:p>
                      <a:r>
                        <a:rPr lang="pt-PT" sz="14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RECOMENDAÇÕES</a:t>
                      </a:r>
                      <a:endParaRPr lang="pt-PT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pt-PT" sz="14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Responsável</a:t>
                      </a:r>
                      <a:endParaRPr lang="pt-PT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3335" marR="13335" marT="13335" marB="13335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pt-PT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Prazo</a:t>
                      </a:r>
                      <a:endParaRPr lang="pt-PT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3335" marR="13335" marT="13335" marB="13335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pt-PT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Causa</a:t>
                      </a:r>
                      <a:endParaRPr lang="pt-PT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3335" marR="13335" marT="13335" marB="13335" anchor="ctr">
                    <a:solidFill>
                      <a:schemeClr val="bg2"/>
                    </a:solidFill>
                  </a:tcPr>
                </a:tc>
              </a:tr>
              <a:tr h="1523831">
                <a:tc>
                  <a:txBody>
                    <a:bodyPr/>
                    <a:lstStyle/>
                    <a:p>
                      <a:pPr algn="l"/>
                      <a:r>
                        <a:rPr lang="pt-PT" sz="14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Elaborar um caneva do relatório e organizar um ateliê de formação sobre utilização dos instrumentos administrativos para os tecnicos do MINSAP </a:t>
                      </a:r>
                      <a:endParaRPr lang="pt-PT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SIVE/ UNICEF/ OMS</a:t>
                      </a:r>
                      <a:endParaRPr lang="pt-PT" sz="1400" kern="1200" dirty="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endParaRPr lang="pt-PT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 meses</a:t>
                      </a:r>
                      <a:endParaRPr lang="pt-PT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335" marR="13335" marT="13335" marB="13335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pt-PT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pt-PT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Pandemia Covid 19</a:t>
                      </a:r>
                      <a:endParaRPr lang="pt-PT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3335" marR="13335" marT="13335" marB="13335">
                    <a:solidFill>
                      <a:srgbClr val="FFC000"/>
                    </a:solidFill>
                  </a:tcPr>
                </a:tc>
              </a:tr>
              <a:tr h="1768897">
                <a:tc>
                  <a:txBody>
                    <a:bodyPr/>
                    <a:lstStyle/>
                    <a:p>
                      <a:r>
                        <a:rPr lang="pt-BR" sz="14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Instituir um grupo de trabalho inter-ministerial integrando tecnicos do (MINSAP/OMS/UNICEF/SOLINA/INE e outros Parceiros) que irá Trabalhar na definição do denominador.</a:t>
                      </a:r>
                      <a:endParaRPr lang="pt-PT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SIVE</a:t>
                      </a:r>
                      <a:endParaRPr lang="pt-PT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pt-PT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3335" marR="13335" marT="13335" marB="13335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pt-PT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pt-PT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 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meses</a:t>
                      </a:r>
                      <a:endParaRPr lang="pt-PT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3335" marR="13335" marT="13335" marB="13335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pt-PT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Pandemia Covid 19</a:t>
                      </a:r>
                      <a:endParaRPr lang="pt-PT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3335" marR="13335" marT="13335" marB="13335">
                    <a:solidFill>
                      <a:srgbClr val="FFC000"/>
                    </a:solidFill>
                  </a:tcPr>
                </a:tc>
              </a:tr>
              <a:tr h="1168976">
                <a:tc>
                  <a:txBody>
                    <a:bodyPr/>
                    <a:lstStyle/>
                    <a:p>
                      <a:r>
                        <a:rPr lang="pt-BR" sz="14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Enviar mais rápido possível a acta da última reunião de CCIA para o efeito de análise. </a:t>
                      </a:r>
                      <a:endParaRPr lang="pt-PT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SIVE</a:t>
                      </a:r>
                      <a:endParaRPr lang="pt-PT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3335" marR="13335" marT="13335" marB="13335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pt-PT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 semana</a:t>
                      </a:r>
                      <a:endParaRPr lang="pt-PT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pt-PT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3335" marR="13335" marT="13335" marB="1333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pt-PT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Enviada </a:t>
                      </a:r>
                      <a:endParaRPr lang="pt-PT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3335" marR="13335" marT="13335" marB="13335"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97113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>
            <a:extLst>
              <a:ext uri="{FF2B5EF4-FFF2-40B4-BE49-F238E27FC236}">
                <a16:creationId xmlns="" xmlns:a16="http://schemas.microsoft.com/office/drawing/2014/main" id="{B9039F64-4EF4-410E-A474-4756B4F17D1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9779871"/>
              </p:ext>
            </p:extLst>
          </p:nvPr>
        </p:nvGraphicFramePr>
        <p:xfrm>
          <a:off x="303773" y="161925"/>
          <a:ext cx="8612187" cy="57032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71" name="Documento" r:id="rId4" imgW="6399987" imgH="3425883" progId="Word.Document.12">
                  <p:embed/>
                </p:oleObj>
              </mc:Choice>
              <mc:Fallback>
                <p:oleObj name="Documento" r:id="rId4" imgW="6399987" imgH="342588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03773" y="161925"/>
                        <a:ext cx="8612187" cy="57032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011028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5835" y="147918"/>
            <a:ext cx="8498542" cy="712693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pt-PT" b="1" i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CONCLUSÃO</a:t>
            </a:r>
            <a:r>
              <a:rPr lang="en-US" b="1" i="1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pt-PT" dirty="0"/>
          </a:p>
        </p:txBody>
      </p:sp>
      <p:graphicFrame>
        <p:nvGraphicFramePr>
          <p:cNvPr id="4" name="Marcador de Posição de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1518521"/>
              </p:ext>
            </p:extLst>
          </p:nvPr>
        </p:nvGraphicFramePr>
        <p:xfrm>
          <a:off x="300038" y="927849"/>
          <a:ext cx="8497491" cy="507238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378912"/>
                <a:gridCol w="3118579"/>
              </a:tblGrid>
              <a:tr h="334045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900"/>
                        </a:spcBef>
                        <a:spcAft>
                          <a:spcPts val="800"/>
                        </a:spcAft>
                      </a:pPr>
                      <a:r>
                        <a:rPr lang="pt-PT" sz="1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Ações</a:t>
                      </a:r>
                      <a:endParaRPr lang="pt-PT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3335" marR="13335" marT="13335" marB="13335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pt-PT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pt-PT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3335" marR="13335" marT="13335" marB="13335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90789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900"/>
                        </a:spcBef>
                        <a:spcAft>
                          <a:spcPts val="800"/>
                        </a:spcAft>
                      </a:pPr>
                      <a:r>
                        <a:rPr lang="pt-PT" sz="18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Validação </a:t>
                      </a:r>
                      <a:r>
                        <a:rPr lang="pt-PT" sz="1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dos documentos com emendas:</a:t>
                      </a:r>
                      <a:endParaRPr lang="pt-PT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t-PT" sz="1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 avaliação do estado dos pontos de ação da reunião anterior</a:t>
                      </a:r>
                      <a:r>
                        <a:rPr lang="pt-PT" sz="18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; 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endParaRPr lang="pt-PT" sz="18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t-PT" sz="18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pt-PT" sz="1800" b="1" baseline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PT" sz="18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relatório </a:t>
                      </a:r>
                      <a:r>
                        <a:rPr lang="pt-PT" sz="1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 avaliação conjunta MINSAP/GAVI/OMS/UNICEF 2018 e outros parceiros de implementação</a:t>
                      </a:r>
                      <a:r>
                        <a:rPr lang="pt-PT" sz="18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;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endParaRPr lang="pt-PT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t-PT" sz="1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 plano de preparação e resposta à epidemia de sarampo</a:t>
                      </a:r>
                      <a:r>
                        <a:rPr lang="pt-PT" sz="18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;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endParaRPr lang="pt-PT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t-PT" sz="1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 plano de eliminação de epidemia de febre amarela</a:t>
                      </a:r>
                      <a:r>
                        <a:rPr lang="pt-PT" sz="18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;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endParaRPr lang="pt-PT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t-PT" sz="1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 plano operacional anual do SIVE 2020;</a:t>
                      </a:r>
                      <a:endParaRPr lang="pt-PT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3335" marR="13335" marT="13335" marB="13335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Membros de forum de coordenação com </a:t>
                      </a:r>
                      <a:r>
                        <a:rPr lang="en-US" sz="18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plano </a:t>
                      </a:r>
                      <a:r>
                        <a:rPr lang="en-US" sz="1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direito que participaram na reunião</a:t>
                      </a:r>
                      <a:endParaRPr lang="pt-PT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3335" marR="13335" marT="13335" marB="13335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292256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LhZUQ9bv0yDWxH.4d3bI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  <p:tag name="THINKCELLSHAPEDONOTDELETE" val="pTN6PcuyFqEayzqAReyaXt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DQhjxm7TteHe_Tqk16yV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omqTjag.Ea1FpV5jP_52w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nXhL7M0tEadcBeRIJ8enQ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B9WZKMnT0CcYUVOxSDzMw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MKeOhxppkCpv09JYAGmJg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AX20LmouUSXqj3I9pk_IQ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LefhYN4QTu.ZDlIbVVMBw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AA2TAglEE6PyODkoH5tYw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oPn8gMgTESDD2Eck_SzFg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AA2TAglEE6PyODkoH5tYw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oPn8gMgTESDD2Eck_SzF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goNy7Q8XkOFIW_KoEIqwA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LefhYN4QTu.ZDlIbVVMBw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goNy7Q8XkOFIW_KoEIqwA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MchD7TQY025LK0Ntt648w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DgZXGjEcEWLCoyptahrTg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KObjJ_S.0Kjona_gOrCtQ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d6HdrrEUU2ot0ekBzu5ew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trGN31zGkaPrkX.642cQ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MchD7TQY025LK0Ntt648w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LhZUQ9bv0yDWxH.4d3bIw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  <p:tag name="THINKCELLSHAPEDONOTDELETE" val="pTN6PcuyFqEayzqAReyaXtg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DQhjxm7TteHe_Tqk16yVQ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omqTjag.Ea1FpV5jP_52w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nXhL7M0tEadcBeRIJ8enQ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B9WZKMnT0CcYUVOxSDzMw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MKeOhxppkCpv09JYAGmJg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AX20LmouUSXqj3I9pk_IQ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DgZXGjEcEWLCoyptahrTg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KObjJ_S.0Kjona_gOrCt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d6HdrrEUU2ot0ekBzu5e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trGN31zGkaPrkX.642cQA"/>
</p:tagLst>
</file>

<file path=ppt/theme/theme1.xml><?xml version="1.0" encoding="utf-8"?>
<a:theme xmlns:a="http://schemas.openxmlformats.org/drawingml/2006/main" name="Blank">
  <a:themeElements>
    <a:clrScheme name="Custom 2">
      <a:dk1>
        <a:srgbClr val="000000"/>
      </a:dk1>
      <a:lt1>
        <a:srgbClr val="FFFFFF"/>
      </a:lt1>
      <a:dk2>
        <a:srgbClr val="F5FBBC"/>
      </a:dk2>
      <a:lt2>
        <a:srgbClr val="E6F559"/>
      </a:lt2>
      <a:accent1>
        <a:srgbClr val="C7E0FB"/>
      </a:accent1>
      <a:accent2>
        <a:srgbClr val="91B0FF"/>
      </a:accent2>
      <a:accent3>
        <a:srgbClr val="0066CC"/>
      </a:accent3>
      <a:accent4>
        <a:srgbClr val="002960"/>
      </a:accent4>
      <a:accent5>
        <a:srgbClr val="C3ECDA"/>
      </a:accent5>
      <a:accent6>
        <a:srgbClr val="295B33"/>
      </a:accent6>
      <a:hlink>
        <a:srgbClr val="0066CC"/>
      </a:hlink>
      <a:folHlink>
        <a:srgbClr val="00296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tx1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olor Scheme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FF"/>
        </a:accent1>
        <a:accent2>
          <a:srgbClr val="D0D0D0"/>
        </a:accent2>
        <a:accent3>
          <a:srgbClr val="909090"/>
        </a:accent3>
        <a:accent4>
          <a:srgbClr val="606060"/>
        </a:accent4>
        <a:accent5>
          <a:srgbClr val="FF6600"/>
        </a:accent5>
        <a:accent6>
          <a:srgbClr val="808080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lor Scheme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0066CC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lor Scheme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50A2A0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Theme">
  <a:themeElements>
    <a:clrScheme name="Custom 4">
      <a:dk1>
        <a:srgbClr val="000000"/>
      </a:dk1>
      <a:lt1>
        <a:srgbClr val="FFFFFF"/>
      </a:lt1>
      <a:dk2>
        <a:srgbClr val="204024"/>
      </a:dk2>
      <a:lt2>
        <a:srgbClr val="FFFFFF"/>
      </a:lt2>
      <a:accent1>
        <a:srgbClr val="F5FBBC"/>
      </a:accent1>
      <a:accent2>
        <a:srgbClr val="E6F559"/>
      </a:accent2>
      <a:accent3>
        <a:srgbClr val="FFFFFF"/>
      </a:accent3>
      <a:accent4>
        <a:srgbClr val="000000"/>
      </a:accent4>
      <a:accent5>
        <a:srgbClr val="E0EDFD"/>
      </a:accent5>
      <a:accent6>
        <a:srgbClr val="ACE6B6"/>
      </a:accent6>
      <a:hlink>
        <a:srgbClr val="00B050"/>
      </a:hlink>
      <a:folHlink>
        <a:srgbClr val="204024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>
          <a:noFill/>
          <a:miter lim="800000"/>
          <a:headEnd/>
          <a:tailEnd/>
        </a:ln>
        <a:effectLst/>
      </a:spPr>
      <a:bodyPr wrap="square" lIns="0" tIns="0" rIns="0" bIns="0">
        <a:spAutoFit/>
      </a:bodyPr>
      <a:lstStyle>
        <a:defPPr marL="133350" indent="-137160" defTabSz="787400">
          <a:buClr>
            <a:schemeClr val="tx2"/>
          </a:buClr>
          <a:buSzPct val="125000"/>
          <a:buFont typeface="Arial" pitchFamily="34" charset="0"/>
          <a:buChar char="•"/>
          <a:defRPr dirty="0" smtClean="0"/>
        </a:defPPr>
      </a:lst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 anchor="ctr">
        <a:spAutoFit/>
      </a:bodyPr>
      <a:lstStyle>
        <a:defPPr>
          <a:defRPr sz="1400" dirty="0" smtClean="0"/>
        </a:defPPr>
      </a:lstStyle>
    </a:tx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FF"/>
        </a:accent1>
        <a:accent2>
          <a:srgbClr val="D0D0D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BCBCBC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839FE7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B4B085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8_Theme3">
  <a:themeElements>
    <a:clrScheme name="Custom 4">
      <a:dk1>
        <a:srgbClr val="000000"/>
      </a:dk1>
      <a:lt1>
        <a:srgbClr val="FFFFFF"/>
      </a:lt1>
      <a:dk2>
        <a:srgbClr val="204024"/>
      </a:dk2>
      <a:lt2>
        <a:srgbClr val="FFFFFF"/>
      </a:lt2>
      <a:accent1>
        <a:srgbClr val="F5FBBC"/>
      </a:accent1>
      <a:accent2>
        <a:srgbClr val="E6F559"/>
      </a:accent2>
      <a:accent3>
        <a:srgbClr val="FFFFFF"/>
      </a:accent3>
      <a:accent4>
        <a:srgbClr val="000000"/>
      </a:accent4>
      <a:accent5>
        <a:srgbClr val="E0EDFD"/>
      </a:accent5>
      <a:accent6>
        <a:srgbClr val="ACE6B6"/>
      </a:accent6>
      <a:hlink>
        <a:srgbClr val="00B050"/>
      </a:hlink>
      <a:folHlink>
        <a:srgbClr val="204024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>
          <a:noFill/>
          <a:miter lim="800000"/>
          <a:headEnd/>
          <a:tailEnd/>
        </a:ln>
        <a:effectLst/>
      </a:spPr>
      <a:bodyPr wrap="square" lIns="0" tIns="0" rIns="0" bIns="0">
        <a:spAutoFit/>
      </a:bodyPr>
      <a:lstStyle>
        <a:defPPr marL="133350" indent="-137160" defTabSz="787400">
          <a:buClr>
            <a:schemeClr val="tx2"/>
          </a:buClr>
          <a:buSzPct val="125000"/>
          <a:buFont typeface="Arial" pitchFamily="34" charset="0"/>
          <a:buChar char="•"/>
          <a:defRPr dirty="0" smtClean="0"/>
        </a:defPPr>
      </a:lst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9525">
          <a:noFill/>
          <a:miter lim="800000"/>
          <a:headEnd/>
          <a:tailEnd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45720" tIns="45720" rIns="91440" bIns="45720" numCol="1" rtlCol="0" anchor="t" anchorCtr="0" compatLnSpc="1">
        <a:prstTxWarp prst="textNoShape">
          <a:avLst/>
        </a:prstTxWarp>
        <a:spAutoFit/>
      </a:bodyPr>
      <a:lstStyle>
        <a:defPPr marL="182880" marR="0" indent="-182880" algn="l" defTabSz="895255" rtl="0" eaLnBrk="1" fontAlgn="base" latinLnBrk="0" hangingPunct="1">
          <a:lnSpc>
            <a:spcPct val="100000"/>
          </a:lnSpc>
          <a:spcBef>
            <a:spcPts val="200"/>
          </a:spcBef>
          <a:spcAft>
            <a:spcPts val="200"/>
          </a:spcAft>
          <a:buClr>
            <a:srgbClr val="204024"/>
          </a:buClr>
          <a:buSzPct val="101000"/>
          <a:buFont typeface="Wingdings" pitchFamily="2" charset="2"/>
          <a:buChar char="§"/>
          <a:tabLst/>
          <a:defRPr kumimoji="0" sz="1200" b="0" i="0" u="none" strike="noStrike" kern="1200" cap="none" spc="0" normalizeH="0" baseline="0" noProof="0" dirty="0" smtClean="0">
            <a:ln>
              <a:noFill/>
            </a:ln>
            <a:solidFill>
              <a:srgbClr val="000000"/>
            </a:solidFill>
            <a:effectLst/>
            <a:uLnTx/>
            <a:uFillTx/>
            <a:latin typeface="Arial"/>
            <a:ea typeface="+mn-ea"/>
            <a:cs typeface="+mn-cs"/>
          </a:defRPr>
        </a:defPPr>
      </a:lstStyle>
    </a:tx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FF"/>
        </a:accent1>
        <a:accent2>
          <a:srgbClr val="D0D0D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BCBCBC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839FE7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B4B085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0_Solina 1">
  <a:themeElements>
    <a:clrScheme name="Custom 4">
      <a:dk1>
        <a:srgbClr val="000000"/>
      </a:dk1>
      <a:lt1>
        <a:srgbClr val="FFFFFF"/>
      </a:lt1>
      <a:dk2>
        <a:srgbClr val="204024"/>
      </a:dk2>
      <a:lt2>
        <a:srgbClr val="FFFFFF"/>
      </a:lt2>
      <a:accent1>
        <a:srgbClr val="F5FBBC"/>
      </a:accent1>
      <a:accent2>
        <a:srgbClr val="E6F559"/>
      </a:accent2>
      <a:accent3>
        <a:srgbClr val="FFFFFF"/>
      </a:accent3>
      <a:accent4>
        <a:srgbClr val="000000"/>
      </a:accent4>
      <a:accent5>
        <a:srgbClr val="E0EDFD"/>
      </a:accent5>
      <a:accent6>
        <a:srgbClr val="ACE6B6"/>
      </a:accent6>
      <a:hlink>
        <a:srgbClr val="00B050"/>
      </a:hlink>
      <a:folHlink>
        <a:srgbClr val="204024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>
          <a:noFill/>
          <a:miter lim="800000"/>
          <a:headEnd/>
          <a:tailEnd/>
        </a:ln>
        <a:effectLst/>
      </a:spPr>
      <a:bodyPr wrap="square" lIns="0" tIns="0" rIns="0" bIns="0">
        <a:spAutoFit/>
      </a:bodyPr>
      <a:lstStyle>
        <a:defPPr marL="133350" indent="-137160" defTabSz="787400">
          <a:buClr>
            <a:schemeClr val="tx2"/>
          </a:buClr>
          <a:buSzPct val="125000"/>
          <a:buFont typeface="Arial" pitchFamily="34" charset="0"/>
          <a:buChar char="•"/>
          <a:defRPr dirty="0" smtClean="0"/>
        </a:defPPr>
      </a:lst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solidFill>
          <a:srgbClr val="F4FEB8"/>
        </a:solidFill>
        <a:ln>
          <a:solidFill>
            <a:schemeClr val="bg1">
              <a:lumMod val="85000"/>
            </a:schemeClr>
          </a:solidFill>
          <a:prstDash val="dashDot"/>
        </a:ln>
      </a:spPr>
      <a:bodyPr wrap="square" lIns="72000" tIns="72000" rIns="72000" bIns="72000" rtlCol="0">
        <a:noAutofit/>
      </a:bodyPr>
      <a:lstStyle>
        <a:defPPr>
          <a:defRPr sz="1200" b="1" dirty="0" smtClean="0">
            <a:solidFill>
              <a:srgbClr val="000000"/>
            </a:solidFill>
          </a:defRPr>
        </a:defPPr>
      </a:lstStyle>
    </a:tx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FF"/>
        </a:accent1>
        <a:accent2>
          <a:srgbClr val="D0D0D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BCBCBC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839FE7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B4B085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4" id="{9491E5FA-3594-4160-B465-8C4E298E5991}" vid="{A61715D2-EC3C-4E52-8A04-97C6D5910F41}"/>
    </a:ext>
  </a:extLst>
</a:theme>
</file>

<file path=ppt/theme/theme5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Blank">
  <a:themeElements>
    <a:clrScheme name="Custom 2">
      <a:dk1>
        <a:srgbClr val="000000"/>
      </a:dk1>
      <a:lt1>
        <a:srgbClr val="FFFFFF"/>
      </a:lt1>
      <a:dk2>
        <a:srgbClr val="F5FBBC"/>
      </a:dk2>
      <a:lt2>
        <a:srgbClr val="E6F559"/>
      </a:lt2>
      <a:accent1>
        <a:srgbClr val="C7E0FB"/>
      </a:accent1>
      <a:accent2>
        <a:srgbClr val="91B0FF"/>
      </a:accent2>
      <a:accent3>
        <a:srgbClr val="0066CC"/>
      </a:accent3>
      <a:accent4>
        <a:srgbClr val="002960"/>
      </a:accent4>
      <a:accent5>
        <a:srgbClr val="C3ECDA"/>
      </a:accent5>
      <a:accent6>
        <a:srgbClr val="295B33"/>
      </a:accent6>
      <a:hlink>
        <a:srgbClr val="0066CC"/>
      </a:hlink>
      <a:folHlink>
        <a:srgbClr val="00296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tx1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olor Scheme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FF"/>
        </a:accent1>
        <a:accent2>
          <a:srgbClr val="D0D0D0"/>
        </a:accent2>
        <a:accent3>
          <a:srgbClr val="909090"/>
        </a:accent3>
        <a:accent4>
          <a:srgbClr val="606060"/>
        </a:accent4>
        <a:accent5>
          <a:srgbClr val="FF6600"/>
        </a:accent5>
        <a:accent6>
          <a:srgbClr val="808080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lor Scheme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0066CC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lor Scheme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50A2A0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9809</TotalTime>
  <Words>179</Words>
  <Application>Microsoft Office PowerPoint</Application>
  <PresentationFormat>Apresentação no Ecrã (4:3)</PresentationFormat>
  <Paragraphs>51</Paragraphs>
  <Slides>8</Slides>
  <Notes>0</Notes>
  <HiddenSlides>0</HiddenSlides>
  <MMClips>0</MMClips>
  <ScaleCrop>false</ScaleCrop>
  <HeadingPairs>
    <vt:vector size="8" baseType="variant">
      <vt:variant>
        <vt:lpstr>Tipos de letra usados</vt:lpstr>
      </vt:variant>
      <vt:variant>
        <vt:i4>7</vt:i4>
      </vt:variant>
      <vt:variant>
        <vt:lpstr>Tema</vt:lpstr>
      </vt:variant>
      <vt:variant>
        <vt:i4>7</vt:i4>
      </vt:variant>
      <vt:variant>
        <vt:lpstr>Servidores OLE incorporados</vt:lpstr>
      </vt:variant>
      <vt:variant>
        <vt:i4>3</vt:i4>
      </vt:variant>
      <vt:variant>
        <vt:lpstr>Títulos dos diapositivos</vt:lpstr>
      </vt:variant>
      <vt:variant>
        <vt:i4>8</vt:i4>
      </vt:variant>
    </vt:vector>
  </HeadingPairs>
  <TitlesOfParts>
    <vt:vector size="25" baseType="lpstr">
      <vt:lpstr>Arial Unicode MS</vt:lpstr>
      <vt:lpstr>Arial</vt:lpstr>
      <vt:lpstr>Arial Black</vt:lpstr>
      <vt:lpstr>Calibri</vt:lpstr>
      <vt:lpstr>Calibri Light</vt:lpstr>
      <vt:lpstr>Symbol</vt:lpstr>
      <vt:lpstr>Times New Roman</vt:lpstr>
      <vt:lpstr>Blank</vt:lpstr>
      <vt:lpstr>Default Theme</vt:lpstr>
      <vt:lpstr>8_Theme3</vt:lpstr>
      <vt:lpstr>10_Solina 1</vt:lpstr>
      <vt:lpstr>Tema do Office</vt:lpstr>
      <vt:lpstr>1_Blank</vt:lpstr>
      <vt:lpstr>1_Tema do Office</vt:lpstr>
      <vt:lpstr>think-cell Slide</vt:lpstr>
      <vt:lpstr>Picture</vt:lpstr>
      <vt:lpstr>Documento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Ponto de ação:</vt:lpstr>
      <vt:lpstr>Apresentação do PowerPoint</vt:lpstr>
      <vt:lpstr>CONCLUSÃO: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Joseph Agada</dc:creator>
  <cp:lastModifiedBy>RSFC PAV</cp:lastModifiedBy>
  <cp:revision>196</cp:revision>
  <dcterms:created xsi:type="dcterms:W3CDTF">2020-08-26T13:28:36Z</dcterms:created>
  <dcterms:modified xsi:type="dcterms:W3CDTF">2020-10-12T16:24:33Z</dcterms:modified>
</cp:coreProperties>
</file>