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3" r:id="rId2"/>
    <p:sldMasterId id="2147483713" r:id="rId3"/>
    <p:sldMasterId id="2147483720" r:id="rId4"/>
  </p:sldMasterIdLst>
  <p:notesMasterIdLst>
    <p:notesMasterId r:id="rId13"/>
  </p:notesMasterIdLst>
  <p:sldIdLst>
    <p:sldId id="304" r:id="rId5"/>
    <p:sldId id="307" r:id="rId6"/>
    <p:sldId id="309" r:id="rId7"/>
    <p:sldId id="308" r:id="rId8"/>
    <p:sldId id="311" r:id="rId9"/>
    <p:sldId id="310" r:id="rId10"/>
    <p:sldId id="305" r:id="rId11"/>
    <p:sldId id="30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Ameh" initials="GA" lastIdx="3" clrIdx="0">
    <p:extLst>
      <p:ext uri="{19B8F6BF-5375-455C-9EA6-DF929625EA0E}">
        <p15:presenceInfo xmlns:p15="http://schemas.microsoft.com/office/powerpoint/2012/main" userId="Grace Ameh" providerId="None"/>
      </p:ext>
    </p:extLst>
  </p:cmAuthor>
  <p:cmAuthor id="2" name="Oluwaleke Jegede" initials="OJ" lastIdx="1" clrIdx="1">
    <p:extLst>
      <p:ext uri="{19B8F6BF-5375-455C-9EA6-DF929625EA0E}">
        <p15:presenceInfo xmlns:p15="http://schemas.microsoft.com/office/powerpoint/2012/main" userId="S-1-5-21-2101598554-5734229-151231457-1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670"/>
    <a:srgbClr val="F2F2F2"/>
    <a:srgbClr val="DEEBF7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AD61-4F24-48AA-8F42-F6E7DAE823E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64A62-04CF-41BF-9E71-751A9D786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5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microsoft.com/office/2007/relationships/hdphoto" Target="../media/hdphoto1.wdp"/><Relationship Id="rId18" Type="http://schemas.microsoft.com/office/2007/relationships/hdphoto" Target="../media/hdphoto2.wdp"/><Relationship Id="rId3" Type="http://schemas.openxmlformats.org/officeDocument/2006/relationships/tags" Target="../tags/tag13.xml"/><Relationship Id="rId21" Type="http://schemas.microsoft.com/office/2007/relationships/hdphoto" Target="../media/hdphoto3.wdp"/><Relationship Id="rId7" Type="http://schemas.openxmlformats.org/officeDocument/2006/relationships/tags" Target="../tags/tag17.xml"/><Relationship Id="rId12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openxmlformats.org/officeDocument/2006/relationships/tags" Target="../tags/tag12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image" Target="../media/image1.emf"/><Relationship Id="rId5" Type="http://schemas.openxmlformats.org/officeDocument/2006/relationships/tags" Target="../tags/tag15.xml"/><Relationship Id="rId15" Type="http://schemas.openxmlformats.org/officeDocument/2006/relationships/image" Target="../media/image4.png"/><Relationship Id="rId23" Type="http://schemas.microsoft.com/office/2007/relationships/hdphoto" Target="../media/hdphoto4.wdp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7.jpeg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8.jp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8.jp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4" name="Rectangle 1226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4019936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think-cell Slide" r:id="rId10" imgW="0" imgH="0" progId="TCLayout.ActiveDocument.1">
                  <p:embed/>
                </p:oleObj>
              </mc:Choice>
              <mc:Fallback>
                <p:oleObj name="think-cell Slide" r:id="rId10" imgW="0" imgH="0" progId="TCLayout.ActiveDocument.1">
                  <p:embed/>
                  <p:pic>
                    <p:nvPicPr>
                      <p:cNvPr id="13514" name="Rectangle 1226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C423455-E109-4D79-974E-F60109BCDF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65" b="0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463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endParaRPr lang="en-US" sz="816"/>
          </a:p>
        </p:txBody>
      </p:sp>
      <p:grpSp>
        <p:nvGrpSpPr>
          <p:cNvPr id="13513" name="McK Title Elements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/>
                <a:t>Document type</a:t>
              </a:r>
            </a:p>
          </p:txBody>
        </p:sp>
        <p:sp>
          <p:nvSpPr>
            <p:cNvPr id="13333" name="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/>
                <a:t>Date</a:t>
              </a:r>
            </a:p>
          </p:txBody>
        </p:sp>
        <p:sp>
          <p:nvSpPr>
            <p:cNvPr id="13352" name="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/>
                <a:t>CONFIDENTIAL AND PROPRIETARY</a:t>
              </a:r>
            </a:p>
            <a:p>
              <a:pPr defTabSz="821202" eaLnBrk="0" hangingPunct="0"/>
              <a:r>
                <a:rPr lang="en-US" sz="816"/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37"/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6" descr="Related image">
            <a:extLst>
              <a:ext uri="{FF2B5EF4-FFF2-40B4-BE49-F238E27FC236}">
                <a16:creationId xmlns:a16="http://schemas.microsoft.com/office/drawing/2014/main" id="{C9EE37F2-3B54-4B92-BF8B-64AFBC09CE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LineDrawing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17569" r="3000" b="8344"/>
          <a:stretch/>
        </p:blipFill>
        <p:spPr bwMode="auto">
          <a:xfrm>
            <a:off x="0" y="1496787"/>
            <a:ext cx="5684939" cy="368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A7C6FCC-0D07-4751-8CEC-1AC815BAF3A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697D1A8-1FD8-4F33-AC1A-9EDBD63BB6FE}"/>
              </a:ext>
            </a:extLst>
          </p:cNvPr>
          <p:cNvSpPr/>
          <p:nvPr userDrawn="1"/>
        </p:nvSpPr>
        <p:spPr>
          <a:xfrm>
            <a:off x="0" y="287708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38" name="Freeform: Shape 2386">
            <a:extLst>
              <a:ext uri="{FF2B5EF4-FFF2-40B4-BE49-F238E27FC236}">
                <a16:creationId xmlns:a16="http://schemas.microsoft.com/office/drawing/2014/main" id="{EA38040D-40FF-41D9-94AF-C57063685516}"/>
              </a:ext>
            </a:extLst>
          </p:cNvPr>
          <p:cNvSpPr/>
          <p:nvPr userDrawn="1"/>
        </p:nvSpPr>
        <p:spPr>
          <a:xfrm>
            <a:off x="7385150" y="276146"/>
            <a:ext cx="1758849" cy="122533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36" h="321">
                <a:moveTo>
                  <a:pt x="0" y="0"/>
                </a:moveTo>
                <a:lnTo>
                  <a:pt x="1536" y="0"/>
                </a:lnTo>
                <a:lnTo>
                  <a:pt x="1536" y="321"/>
                </a:lnTo>
                <a:lnTo>
                  <a:pt x="0" y="32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defTabSz="182843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3B3B3"/>
              </a:solidFill>
              <a:effectLst/>
              <a:uLnTx/>
              <a:uFillTx/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A9A283E-DECF-4D21-B714-F134DD5FCC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52" y="6309328"/>
            <a:ext cx="443765" cy="45264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F92395C-9A00-422F-9394-3912B92E29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27" b="26946"/>
          <a:stretch/>
        </p:blipFill>
        <p:spPr>
          <a:xfrm>
            <a:off x="7267246" y="6267316"/>
            <a:ext cx="1105934" cy="4946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F544566-3216-43A3-8D51-064BEEB969C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449009" y="6207185"/>
            <a:ext cx="542591" cy="554784"/>
          </a:xfrm>
          <a:prstGeom prst="rect">
            <a:avLst/>
          </a:prstGeom>
        </p:spPr>
      </p:pic>
      <p:sp>
        <p:nvSpPr>
          <p:cNvPr id="19" name="McK Disclaimer">
            <a:extLst>
              <a:ext uri="{FF2B5EF4-FFF2-40B4-BE49-F238E27FC236}">
                <a16:creationId xmlns:a16="http://schemas.microsoft.com/office/drawing/2014/main" id="{AD9F4A1C-4971-4A52-8720-291D166F81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742" y="6391572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Solina Health is strictly prohibited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7"/>
            </p:custDataLst>
          </p:nvPr>
        </p:nvSpPr>
        <p:spPr>
          <a:xfrm>
            <a:off x="124314" y="2807366"/>
            <a:ext cx="5036084" cy="502445"/>
          </a:xfr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97916" y="3766086"/>
            <a:ext cx="5036084" cy="21974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5E94C7-0B37-4899-A924-307B75F7838B}"/>
              </a:ext>
            </a:extLst>
          </p:cNvPr>
          <p:cNvGrpSpPr/>
          <p:nvPr userDrawn="1"/>
        </p:nvGrpSpPr>
        <p:grpSpPr>
          <a:xfrm rot="18298487">
            <a:off x="5937127" y="3447355"/>
            <a:ext cx="3129711" cy="1446458"/>
            <a:chOff x="9835218" y="5168492"/>
            <a:chExt cx="3158406" cy="16223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854318-3DB0-413E-84F4-6F2D772CAD3B}"/>
                </a:ext>
              </a:extLst>
            </p:cNvPr>
            <p:cNvPicPr>
              <a:picLocks/>
            </p:cNvPicPr>
            <p:nvPr userDrawn="1"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r="14142" b="6477"/>
            <a:stretch/>
          </p:blipFill>
          <p:spPr>
            <a:xfrm>
              <a:off x="11430000" y="5168492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81F91C-96E2-4888-8236-0B1E158BF7B2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83189">
              <a:off x="9835218" y="5172306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  <p:sp>
        <p:nvSpPr>
          <p:cNvPr id="39" name="Rectangle 2">
            <a:extLst>
              <a:ext uri="{FF2B5EF4-FFF2-40B4-BE49-F238E27FC236}">
                <a16:creationId xmlns:a16="http://schemas.microsoft.com/office/drawing/2014/main" id="{FF518C4D-9639-4820-8BC0-0ABAFDF7A7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379776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2136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Leadership, Management and Coordination (LMC) intervention for Gavi eligible countries</a:t>
            </a:r>
            <a:endParaRPr kumimoji="0" lang="en-US" sz="245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78F619C6-7E09-4C46-ACFC-449CC5BEED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4314" y="1746647"/>
            <a:ext cx="582930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121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>
                <a:solidFill>
                  <a:schemeClr val="accent4"/>
                </a:solidFill>
                <a:cs typeface="Arial" charset="0"/>
              </a:rPr>
              <a:t>Management Partner Support for Guinea Bissau’s Expanded Program on Immunization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C9F4D94-F1DA-4341-A0EC-4E29B6BAEA8F}"/>
              </a:ext>
            </a:extLst>
          </p:cNvPr>
          <p:cNvSpPr/>
          <p:nvPr userDrawn="1"/>
        </p:nvSpPr>
        <p:spPr>
          <a:xfrm>
            <a:off x="0" y="276146"/>
            <a:ext cx="7467600" cy="12539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err="1">
              <a:solidFill>
                <a:schemeClr val="tx1"/>
              </a:solidFill>
            </a:endParaRPr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B56F8AD5-8755-469A-8C22-664B12323C1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904" y="511768"/>
            <a:ext cx="68162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2136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Leadership, Management and Coordination (LMC) intervention for Gavi eligible countries</a:t>
            </a:r>
            <a:endParaRPr kumimoji="0" lang="en-US" sz="245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BD77FC-8099-4CC2-8FC9-B6614086BA5E}"/>
              </a:ext>
            </a:extLst>
          </p:cNvPr>
          <p:cNvGrpSpPr/>
          <p:nvPr userDrawn="1"/>
        </p:nvGrpSpPr>
        <p:grpSpPr>
          <a:xfrm rot="18286888">
            <a:off x="5620138" y="1265418"/>
            <a:ext cx="3116662" cy="1443057"/>
            <a:chOff x="8991600" y="1246481"/>
            <a:chExt cx="3145237" cy="1618488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BA8154B-D5E7-48B3-8B02-A15626CC34EC}"/>
                </a:ext>
              </a:extLst>
            </p:cNvPr>
            <p:cNvPicPr preferRelativeResize="0">
              <a:picLocks/>
            </p:cNvPicPr>
            <p:nvPr userDrawn="1"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" r="2858" b="6256"/>
            <a:stretch/>
          </p:blipFill>
          <p:spPr>
            <a:xfrm>
              <a:off x="8991600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0B0FBA-F260-4C0C-B6B4-AF7138CC1AC7}"/>
                </a:ext>
              </a:extLst>
            </p:cNvPr>
            <p:cNvPicPr>
              <a:picLocks/>
            </p:cNvPicPr>
            <p:nvPr userDrawn="1"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3213" y="1246481"/>
              <a:ext cx="1563624" cy="1618488"/>
            </a:xfrm>
            <a:prstGeom prst="rect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800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81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72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5124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284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013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00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819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36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9348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2E2713EB-20E5-4943-A1C3-687857C76721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‹#›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8"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95F7F2-16D9-49B7-B2CE-BD2A835A5B8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44C64-1CEA-45F7-A4CF-A565E598417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57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2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2571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956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9363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84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2004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CONFIDENTIAL AND PROPRIETARY</a:t>
              </a:r>
            </a:p>
            <a:p>
              <a:pPr marL="0" marR="0" lvl="0" indent="0" algn="l" defTabSz="8196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9"/>
            <a:ext cx="5036084" cy="538609"/>
          </a:xfrm>
          <a:prstGeom prst="rect">
            <a:avLst/>
          </a:prstGeom>
        </p:spPr>
        <p:txBody>
          <a:bodyPr lIns="91363" tIns="45681" rIns="91363" bIns="45681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marL="0" marR="0" lvl="0" indent="0" algn="l" defTabSz="9117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Northern states routine immunization systems strengthening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McK Disclaimer"/>
          <p:cNvSpPr>
            <a:spLocks noChangeArrowheads="1"/>
          </p:cNvSpPr>
          <p:nvPr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CONFIDENTIAL AND PROPRIETARY</a:t>
            </a:r>
          </a:p>
          <a:p>
            <a:pPr marL="0" marR="0" lvl="0" indent="0" algn="l" defTabSz="81989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use of this material without specific permission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Solina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Health is strictly prohibited</a:t>
            </a:r>
          </a:p>
        </p:txBody>
      </p:sp>
      <p:grpSp>
        <p:nvGrpSpPr>
          <p:cNvPr id="5" name="Group 8"/>
          <p:cNvGrpSpPr>
            <a:grpSpLocks noChangeAspect="1"/>
          </p:cNvGrpSpPr>
          <p:nvPr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27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13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endParaRPr>
              </a:p>
            </p:txBody>
          </p:sp>
          <p:grpSp>
            <p:nvGrpSpPr>
              <p:cNvPr id="23" name="Group 29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4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5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24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2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33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charset="0"/>
                  </a:endParaRPr>
                </a:p>
              </p:txBody>
            </p:sp>
          </p:grpSp>
        </p:grp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3960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006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5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7470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562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64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EAE6E568-38DE-4287-84A6-43E35374FCAA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‹#›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2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 id"/>
          <p:cNvSpPr txBox="1">
            <a:spLocks noChangeArrowheads="1"/>
          </p:cNvSpPr>
          <p:nvPr/>
        </p:nvSpPr>
        <p:spPr bwMode="auto">
          <a:xfrm>
            <a:off x="8613776" y="36513"/>
            <a:ext cx="3016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6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7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8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1"/>
              <a:ext cx="277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649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9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9965" y="6573838"/>
            <a:ext cx="16700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McK Title Elements"/>
          <p:cNvGrpSpPr>
            <a:grpSpLocks/>
          </p:cNvGrpSpPr>
          <p:nvPr/>
        </p:nvGrpSpPr>
        <p:grpSpPr bwMode="auto">
          <a:xfrm>
            <a:off x="5" y="0"/>
            <a:ext cx="9140825" cy="6859588"/>
            <a:chOff x="0" y="0"/>
            <a:chExt cx="5643" cy="4235"/>
          </a:xfrm>
        </p:grpSpPr>
        <p:sp>
          <p:nvSpPr>
            <p:cNvPr id="14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15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16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2021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7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8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538609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 sz="35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5" name="McK Title Elements"/>
          <p:cNvGrpSpPr>
            <a:grpSpLocks/>
          </p:cNvGrpSpPr>
          <p:nvPr userDrawn="1"/>
        </p:nvGrpSpPr>
        <p:grpSpPr bwMode="auto">
          <a:xfrm>
            <a:off x="10" y="0"/>
            <a:ext cx="9140825" cy="6859588"/>
            <a:chOff x="0" y="0"/>
            <a:chExt cx="5643" cy="4235"/>
          </a:xfrm>
        </p:grpSpPr>
        <p:sp>
          <p:nvSpPr>
            <p:cNvPr id="21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Document type</a:t>
              </a:r>
            </a:p>
          </p:txBody>
        </p:sp>
        <p:sp>
          <p:nvSpPr>
            <p:cNvPr id="22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Date</a:t>
              </a:r>
            </a:p>
          </p:txBody>
        </p:sp>
        <p:sp>
          <p:nvSpPr>
            <p:cNvPr id="23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7"/>
              <a:ext cx="277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CONFIDENTIAL AND PROPRIETARY</a:t>
              </a:r>
            </a:p>
            <a:p>
              <a:pPr defTabSz="81960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>
                  <a:solidFill>
                    <a:srgbClr val="000000"/>
                  </a:solidFill>
                  <a:cs typeface="Arial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2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7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3784" y="2285992"/>
            <a:ext cx="3900350" cy="2714644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6350" y="-3175"/>
            <a:ext cx="91567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"/>
          <p:cNvSpPr txBox="1">
            <a:spLocks noChangeArrowheads="1"/>
          </p:cNvSpPr>
          <p:nvPr userDrawn="1"/>
        </p:nvSpPr>
        <p:spPr>
          <a:xfrm>
            <a:off x="373040" y="857234"/>
            <a:ext cx="8501094" cy="1015584"/>
          </a:xfrm>
          <a:prstGeom prst="rect">
            <a:avLst/>
          </a:prstGeom>
        </p:spPr>
        <p:txBody>
          <a:bodyPr wrap="square" lIns="0" rIns="107943">
            <a:spAutoFit/>
          </a:bodyPr>
          <a:lstStyle/>
          <a:p>
            <a:pPr defTabSz="9117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000" b="1" kern="0">
                <a:solidFill>
                  <a:srgbClr val="003300"/>
                </a:solidFill>
              </a:rPr>
              <a:t>Northern states routine immunization systems strengthening</a:t>
            </a:r>
            <a:endParaRPr lang="en-US" sz="3000" b="1" kern="0" dirty="0">
              <a:solidFill>
                <a:srgbClr val="003300"/>
              </a:solidFill>
            </a:endParaRPr>
          </a:p>
        </p:txBody>
      </p:sp>
      <p:sp>
        <p:nvSpPr>
          <p:cNvPr id="30" name="McK Disclaimer"/>
          <p:cNvSpPr>
            <a:spLocks noChangeArrowheads="1"/>
          </p:cNvSpPr>
          <p:nvPr userDrawn="1"/>
        </p:nvSpPr>
        <p:spPr bwMode="auto">
          <a:xfrm>
            <a:off x="373040" y="6401120"/>
            <a:ext cx="5703458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CONFIDENTIAL AND PROPRIETARY</a:t>
            </a:r>
          </a:p>
          <a:p>
            <a:pPr defTabSz="819898" eaLnBrk="0" hangingPunct="0"/>
            <a:r>
              <a:rPr lang="en-US" sz="1000" dirty="0">
                <a:solidFill>
                  <a:srgbClr val="000000"/>
                </a:solidFill>
              </a:rPr>
              <a:t>Any use of this material without specific permission of </a:t>
            </a:r>
            <a:r>
              <a:rPr lang="en-US" sz="1000" dirty="0" err="1">
                <a:solidFill>
                  <a:srgbClr val="000000"/>
                </a:solidFill>
              </a:rPr>
              <a:t>Solina</a:t>
            </a:r>
            <a:r>
              <a:rPr lang="en-US" sz="1000" dirty="0">
                <a:solidFill>
                  <a:srgbClr val="000000"/>
                </a:solidFill>
              </a:rPr>
              <a:t> Health is strictly prohibited</a:t>
            </a:r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>
          <a:xfrm>
            <a:off x="8353293" y="6238981"/>
            <a:ext cx="539192" cy="552090"/>
            <a:chOff x="1600200" y="580073"/>
            <a:chExt cx="4419600" cy="4525327"/>
          </a:xfrm>
        </p:grpSpPr>
        <p:pic>
          <p:nvPicPr>
            <p:cNvPr id="32" name="Picture 3" descr="C:\Users\Muyi\Desktop\Solina admin\Solina logo\Solina logo text.JP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 l="2897" t="11029" r="13087" b="15441"/>
            <a:stretch>
              <a:fillRect/>
            </a:stretch>
          </p:blipFill>
          <p:spPr bwMode="auto">
            <a:xfrm>
              <a:off x="1600200" y="3962400"/>
              <a:ext cx="4419600" cy="1143000"/>
            </a:xfrm>
            <a:prstGeom prst="rect">
              <a:avLst/>
            </a:prstGeom>
            <a:noFill/>
          </p:spPr>
        </p:pic>
        <p:grpSp>
          <p:nvGrpSpPr>
            <p:cNvPr id="20" name="Group 12"/>
            <p:cNvGrpSpPr/>
            <p:nvPr>
              <p:custDataLst>
                <p:tags r:id="rId2"/>
              </p:custDataLst>
            </p:nvPr>
          </p:nvGrpSpPr>
          <p:grpSpPr>
            <a:xfrm>
              <a:off x="1782763" y="580073"/>
              <a:ext cx="4054475" cy="3382327"/>
              <a:chOff x="1751965" y="594360"/>
              <a:chExt cx="4054475" cy="3382327"/>
            </a:xfrm>
          </p:grpSpPr>
          <p:sp>
            <p:nvSpPr>
              <p:cNvPr id="34" name="Rectangle 2"/>
              <p:cNvSpPr>
                <a:spLocks noChangeArrowheads="1"/>
              </p:cNvSpPr>
              <p:nvPr/>
            </p:nvSpPr>
            <p:spPr bwMode="auto">
              <a:xfrm>
                <a:off x="2419350" y="2286000"/>
                <a:ext cx="1692275" cy="1690687"/>
              </a:xfrm>
              <a:prstGeom prst="rect">
                <a:avLst/>
              </a:prstGeom>
              <a:solidFill>
                <a:srgbClr val="FFA21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1" name="Group 34"/>
              <p:cNvGrpSpPr/>
              <p:nvPr/>
            </p:nvGrpSpPr>
            <p:grpSpPr>
              <a:xfrm>
                <a:off x="1751965" y="2674143"/>
                <a:ext cx="914400" cy="914400"/>
                <a:chOff x="1751965" y="2674143"/>
                <a:chExt cx="914400" cy="914400"/>
              </a:xfrm>
            </p:grpSpPr>
            <p:sp>
              <p:nvSpPr>
                <p:cNvPr id="39" name="Rectangle 4"/>
                <p:cNvSpPr>
                  <a:spLocks noChangeArrowheads="1"/>
                </p:cNvSpPr>
                <p:nvPr/>
              </p:nvSpPr>
              <p:spPr bwMode="auto">
                <a:xfrm>
                  <a:off x="1751965" y="2674143"/>
                  <a:ext cx="914400" cy="91440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40" name="Rectangle 5"/>
                <p:cNvSpPr>
                  <a:spLocks noChangeArrowheads="1"/>
                </p:cNvSpPr>
                <p:nvPr/>
              </p:nvSpPr>
              <p:spPr bwMode="auto">
                <a:xfrm>
                  <a:off x="2419350" y="2674143"/>
                  <a:ext cx="247015" cy="914400"/>
                </a:xfrm>
                <a:prstGeom prst="rect">
                  <a:avLst/>
                </a:prstGeom>
                <a:solidFill>
                  <a:srgbClr val="CA6008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" name="Group 9"/>
              <p:cNvGrpSpPr/>
              <p:nvPr/>
            </p:nvGrpSpPr>
            <p:grpSpPr>
              <a:xfrm>
                <a:off x="3264408" y="594360"/>
                <a:ext cx="2542032" cy="2542032"/>
                <a:chOff x="3264408" y="594360"/>
                <a:chExt cx="2542032" cy="2542032"/>
              </a:xfrm>
            </p:grpSpPr>
            <p:sp>
              <p:nvSpPr>
                <p:cNvPr id="37" name="Rectangle 7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594360"/>
                  <a:ext cx="2542032" cy="2542032"/>
                </a:xfrm>
                <a:prstGeom prst="rect">
                  <a:avLst/>
                </a:prstGeom>
                <a:solidFill>
                  <a:srgbClr val="C6DF25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38" name="Rectangle 8" descr="Solina"/>
                <p:cNvSpPr>
                  <a:spLocks noChangeArrowheads="1"/>
                </p:cNvSpPr>
                <p:nvPr/>
              </p:nvSpPr>
              <p:spPr bwMode="auto">
                <a:xfrm>
                  <a:off x="3264408" y="2286000"/>
                  <a:ext cx="850392" cy="850392"/>
                </a:xfrm>
                <a:prstGeom prst="rect">
                  <a:avLst/>
                </a:prstGeom>
                <a:solidFill>
                  <a:srgbClr val="8AAC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</p:grpSp>
      </p:grpSp>
      <p:pic>
        <p:nvPicPr>
          <p:cNvPr id="41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285992"/>
            <a:ext cx="4286279" cy="15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7111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4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5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9512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56" y="4407330"/>
            <a:ext cx="7771995" cy="1261884"/>
          </a:xfrm>
          <a:prstGeom prst="rect">
            <a:avLst/>
          </a:prstGeom>
        </p:spPr>
        <p:txBody>
          <a:bodyPr lIns="91430" tIns="45716" rIns="91430" bIns="45716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56" y="2907443"/>
            <a:ext cx="7771995" cy="14998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66165" indent="0">
              <a:buNone/>
              <a:defRPr sz="1800"/>
            </a:lvl2pPr>
            <a:lvl3pPr marL="932333" indent="0">
              <a:buNone/>
              <a:defRPr sz="1600"/>
            </a:lvl3pPr>
            <a:lvl4pPr marL="1398499" indent="0">
              <a:buNone/>
              <a:defRPr sz="1400"/>
            </a:lvl4pPr>
            <a:lvl5pPr marL="1864668" indent="0">
              <a:buNone/>
              <a:defRPr sz="1400"/>
            </a:lvl5pPr>
            <a:lvl6pPr marL="2330834" indent="0">
              <a:buNone/>
              <a:defRPr sz="1400"/>
            </a:lvl6pPr>
            <a:lvl7pPr marL="2796999" indent="0">
              <a:buNone/>
              <a:defRPr sz="1400"/>
            </a:lvl7pPr>
            <a:lvl8pPr marL="3263166" indent="0">
              <a:buNone/>
              <a:defRPr sz="1400"/>
            </a:lvl8pPr>
            <a:lvl9pPr marL="37293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94534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297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9" y="275357"/>
            <a:ext cx="8230410" cy="314028"/>
          </a:xfrm>
          <a:prstGeom prst="rect">
            <a:avLst/>
          </a:prstGeom>
        </p:spPr>
        <p:txBody>
          <a:bodyPr lIns="91430" tIns="45716" rIns="91430" bIns="4571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799" y="1535522"/>
            <a:ext cx="403988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799" y="2175322"/>
            <a:ext cx="403988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703" y="1535522"/>
            <a:ext cx="4041502" cy="639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6165" indent="0">
              <a:buNone/>
              <a:defRPr sz="2000" b="1"/>
            </a:lvl2pPr>
            <a:lvl3pPr marL="932333" indent="0">
              <a:buNone/>
              <a:defRPr sz="1800" b="1"/>
            </a:lvl3pPr>
            <a:lvl4pPr marL="1398499" indent="0">
              <a:buNone/>
              <a:defRPr sz="1600" b="1"/>
            </a:lvl4pPr>
            <a:lvl5pPr marL="1864668" indent="0">
              <a:buNone/>
              <a:defRPr sz="1600" b="1"/>
            </a:lvl5pPr>
            <a:lvl6pPr marL="2330834" indent="0">
              <a:buNone/>
              <a:defRPr sz="1600" b="1"/>
            </a:lvl6pPr>
            <a:lvl7pPr marL="2796999" indent="0">
              <a:buNone/>
              <a:defRPr sz="1600" b="1"/>
            </a:lvl7pPr>
            <a:lvl8pPr marL="3263166" indent="0">
              <a:buNone/>
              <a:defRPr sz="1600" b="1"/>
            </a:lvl8pPr>
            <a:lvl9pPr marL="3729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703" y="2175322"/>
            <a:ext cx="4041502" cy="39505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1532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6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2934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95983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807043"/>
            <a:ext cx="3008044" cy="628056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992" y="273741"/>
            <a:ext cx="5112217" cy="585213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795" y="1435094"/>
            <a:ext cx="3008044" cy="4690781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790414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44" y="5053813"/>
            <a:ext cx="5486400" cy="314028"/>
          </a:xfrm>
          <a:prstGeom prst="rect">
            <a:avLst/>
          </a:prstGeom>
        </p:spPr>
        <p:txBody>
          <a:bodyPr lIns="91430" tIns="45716" rIns="91430" bIns="45716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44" y="612264"/>
            <a:ext cx="5486400" cy="4115772"/>
          </a:xfrm>
        </p:spPr>
        <p:txBody>
          <a:bodyPr/>
          <a:lstStyle>
            <a:lvl1pPr marL="0" indent="0">
              <a:buNone/>
              <a:defRPr sz="3300"/>
            </a:lvl1pPr>
            <a:lvl2pPr marL="466165" indent="0">
              <a:buNone/>
              <a:defRPr sz="2900"/>
            </a:lvl2pPr>
            <a:lvl3pPr marL="932333" indent="0">
              <a:buNone/>
              <a:defRPr sz="2400"/>
            </a:lvl3pPr>
            <a:lvl4pPr marL="1398499" indent="0">
              <a:buNone/>
              <a:defRPr sz="2000"/>
            </a:lvl4pPr>
            <a:lvl5pPr marL="1864668" indent="0">
              <a:buNone/>
              <a:defRPr sz="2000"/>
            </a:lvl5pPr>
            <a:lvl6pPr marL="2330834" indent="0">
              <a:buNone/>
              <a:defRPr sz="2000"/>
            </a:lvl6pPr>
            <a:lvl7pPr marL="2796999" indent="0">
              <a:buNone/>
              <a:defRPr sz="2000"/>
            </a:lvl7pPr>
            <a:lvl8pPr marL="3263166" indent="0">
              <a:buNone/>
              <a:defRPr sz="2000"/>
            </a:lvl8pPr>
            <a:lvl9pPr marL="372933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44" y="5367835"/>
            <a:ext cx="5486400" cy="805014"/>
          </a:xfrm>
        </p:spPr>
        <p:txBody>
          <a:bodyPr/>
          <a:lstStyle>
            <a:lvl1pPr marL="0" indent="0">
              <a:buNone/>
              <a:defRPr sz="1400"/>
            </a:lvl1pPr>
            <a:lvl2pPr marL="466165" indent="0">
              <a:buNone/>
              <a:defRPr sz="1200"/>
            </a:lvl2pPr>
            <a:lvl3pPr marL="932333" indent="0">
              <a:buNone/>
              <a:defRPr sz="1000"/>
            </a:lvl3pPr>
            <a:lvl4pPr marL="1398499" indent="0">
              <a:buNone/>
              <a:defRPr sz="900"/>
            </a:lvl4pPr>
            <a:lvl5pPr marL="1864668" indent="0">
              <a:buNone/>
              <a:defRPr sz="900"/>
            </a:lvl5pPr>
            <a:lvl6pPr marL="2330834" indent="0">
              <a:buNone/>
              <a:defRPr sz="900"/>
            </a:lvl6pPr>
            <a:lvl7pPr marL="2796999" indent="0">
              <a:buNone/>
              <a:defRPr sz="900"/>
            </a:lvl7pPr>
            <a:lvl8pPr marL="3263166" indent="0">
              <a:buNone/>
              <a:defRPr sz="900"/>
            </a:lvl8pPr>
            <a:lvl9pPr marL="3729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81728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89075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86800" y="6626304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D41E8A38-46EC-42F1-84F8-C13E5AC8E440}" type="slidenum">
              <a:rPr lang="en-US" sz="900" b="0" i="0" baseline="0" smtClean="0">
                <a:solidFill>
                  <a:schemeClr val="bg1"/>
                </a:solidFill>
              </a:rPr>
              <a:pPr algn="l"/>
              <a:t>‹#›</a:t>
            </a:fld>
            <a:endParaRPr lang="en-US" sz="1020" b="0" i="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78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0058" y="234867"/>
            <a:ext cx="615553" cy="3003007"/>
          </a:xfrm>
          <a:prstGeom prst="rect">
            <a:avLst/>
          </a:prstGeom>
        </p:spPr>
        <p:txBody>
          <a:bodyPr vert="eaVert"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88" y="234867"/>
            <a:ext cx="6440486" cy="30030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80669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626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362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>
                <a:cs typeface="Arial" charset="0"/>
              </a:rPr>
              <a:t> </a:t>
            </a:r>
          </a:p>
        </p:txBody>
      </p:sp>
      <p:pic>
        <p:nvPicPr>
          <p:cNvPr id="4" name="Picture 9" descr="http://vaccines.procon.org/files/1-vaccines-images/vaccine_syringe_vial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48" y="5843604"/>
            <a:ext cx="1087424" cy="756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187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363" tIns="45681" rIns="91363" bIns="4568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8927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857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298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208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279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3403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2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58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4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77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1C40FF7-ACBA-4626-896D-487919111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1C40FF7-ACBA-4626-896D-487919111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" y="234954"/>
            <a:ext cx="8793162" cy="311150"/>
          </a:xfrm>
          <a:prstGeom prst="rect">
            <a:avLst/>
          </a:prstGeom>
        </p:spPr>
        <p:txBody>
          <a:bodyPr lIns="91430" tIns="45716" rIns="91430" bIns="4571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1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3915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/>
              <a:pPr defTabSz="91391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/>
              <a:t> </a:t>
            </a:r>
          </a:p>
        </p:txBody>
      </p:sp>
      <p:sp>
        <p:nvSpPr>
          <p:cNvPr id="11" name="SlideLogoSeparato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3052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2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32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28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vmlDrawing" Target="../drawings/vmlDrawing1.vml"/><Relationship Id="rId27" Type="http://schemas.openxmlformats.org/officeDocument/2006/relationships/tags" Target="../tags/tag6.xml"/><Relationship Id="rId30" Type="http://schemas.openxmlformats.org/officeDocument/2006/relationships/tags" Target="../tags/tag9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3.xml"/><Relationship Id="rId7" Type="http://schemas.openxmlformats.org/officeDocument/2006/relationships/tags" Target="../tags/tag2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ags" Target="../tags/tag27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2.xml"/><Relationship Id="rId9" Type="http://schemas.openxmlformats.org/officeDocument/2006/relationships/image" Target="../media/image1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12" Type="http://schemas.openxmlformats.org/officeDocument/2006/relationships/image" Target="../media/image15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oleObject" Target="../embeddings/oleObject10.bin"/><Relationship Id="rId5" Type="http://schemas.openxmlformats.org/officeDocument/2006/relationships/slideLayout" Target="../slideLayouts/slideLayout28.xml"/><Relationship Id="rId10" Type="http://schemas.openxmlformats.org/officeDocument/2006/relationships/tags" Target="../tags/tag32.xml"/><Relationship Id="rId4" Type="http://schemas.openxmlformats.org/officeDocument/2006/relationships/slideLayout" Target="../slideLayouts/slideLayout27.xml"/><Relationship Id="rId9" Type="http://schemas.openxmlformats.org/officeDocument/2006/relationships/tags" Target="../tags/tag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ags" Target="../tags/tag36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vmlDrawing" Target="../drawings/vmlDrawing12.v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oleObject" Target="../embeddings/oleObject12.bin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ags" Target="../tags/tag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6" name="Rectangle 292" hidden="1"/>
          <p:cNvGraphicFramePr>
            <a:graphicFrameLocks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559262170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think-cell Slide" r:id="rId33" imgW="0" imgH="0" progId="TCLayout.ActiveDocument.1">
                  <p:embed/>
                </p:oleObj>
              </mc:Choice>
              <mc:Fallback>
                <p:oleObj name="think-cell Slide" r:id="rId33" imgW="0" imgH="0" progId="TCLayout.ActiveDocument.1">
                  <p:embed/>
                  <p:pic>
                    <p:nvPicPr>
                      <p:cNvPr id="1316" name="Rectangle 292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954C085-9931-457C-9759-5E6E499295BA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56" name="SlideBottomBar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0" y="6531082"/>
            <a:ext cx="9144000" cy="3269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sz="1837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F2C63-6C3D-46B5-80EE-79D973C6849C}"/>
              </a:ext>
            </a:extLst>
          </p:cNvPr>
          <p:cNvSpPr/>
          <p:nvPr userDrawn="1"/>
        </p:nvSpPr>
        <p:spPr>
          <a:xfrm>
            <a:off x="8481392" y="6531082"/>
            <a:ext cx="662608" cy="32691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6" name="2. Slide Title"/>
          <p:cNvSpPr>
            <a:spLocks noGrp="1" noChangeArrowheads="1"/>
          </p:cNvSpPr>
          <p:nvPr>
            <p:ph type="title"/>
            <p:custDataLst>
              <p:tags r:id="rId26"/>
            </p:custDataLst>
          </p:nvPr>
        </p:nvSpPr>
        <p:spPr bwMode="auto">
          <a:xfrm>
            <a:off x="121489" y="234864"/>
            <a:ext cx="8794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76" name="1. On-page track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28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032" name="3. Unit of measure" hidden="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1489" y="542615"/>
            <a:ext cx="373049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28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315" name="McK Slide Elements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121489" y="6198769"/>
            <a:ext cx="8722840" cy="526418"/>
            <a:chOff x="75" y="3827"/>
            <a:chExt cx="5385" cy="325"/>
          </a:xfrm>
        </p:grpSpPr>
        <p:sp>
          <p:nvSpPr>
            <p:cNvPr id="1151" name="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7"/>
              <a:ext cx="5385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20"/>
                <a:t>1 Footnote</a:t>
              </a:r>
            </a:p>
          </p:txBody>
        </p:sp>
        <p:sp>
          <p:nvSpPr>
            <p:cNvPr id="1154" name="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2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303" name="ACET" hidden="1"/>
          <p:cNvGrpSpPr>
            <a:grpSpLocks/>
          </p:cNvGrpSpPr>
          <p:nvPr>
            <p:custDataLst>
              <p:tags r:id="rId30"/>
            </p:custDataLst>
          </p:nvPr>
        </p:nvGrpSpPr>
        <p:grpSpPr bwMode="auto">
          <a:xfrm>
            <a:off x="1482155" y="1072271"/>
            <a:ext cx="4350892" cy="596066"/>
            <a:chOff x="915" y="662"/>
            <a:chExt cx="2686" cy="368"/>
          </a:xfrm>
        </p:grpSpPr>
        <p:cxnSp>
          <p:nvCxnSpPr>
            <p:cNvPr id="1273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837" b="1"/>
                <a:t>Title</a:t>
              </a:r>
            </a:p>
            <a:p>
              <a:r>
                <a:rPr lang="en-US" sz="1837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310" name="Rectangle 286"/>
          <p:cNvSpPr>
            <a:spLocks noGrp="1" noChangeArrowheads="1"/>
          </p:cNvSpPr>
          <p:nvPr>
            <p:ph type="body" idx="1"/>
            <p:custDataLst>
              <p:tags r:id="rId31"/>
            </p:custDataLst>
          </p:nvPr>
        </p:nvSpPr>
        <p:spPr bwMode="auto">
          <a:xfrm>
            <a:off x="1482155" y="1990667"/>
            <a:ext cx="4389768" cy="12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12" name="SlideLogoSeparator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589618" y="6598436"/>
            <a:ext cx="40892" cy="1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/>
            <a:r>
              <a:rPr lang="en-US" sz="1224" dirty="0">
                <a:solidFill>
                  <a:schemeClr val="bg1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9239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13526" rtl="0" fontAlgn="base">
        <a:spcBef>
          <a:spcPct val="0"/>
        </a:spcBef>
        <a:spcAft>
          <a:spcPct val="0"/>
        </a:spcAft>
        <a:defRPr sz="20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fontAlgn="base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26" rtl="0" fontAlgn="base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81" indent="-267255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35" indent="-158733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1271" indent="-132818" algn="l" defTabSz="913526" rtl="0" fontAlgn="base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1227752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234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715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7196" indent="-132818" algn="l" defTabSz="913526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290097374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9" name="Rectangle 280"/>
          <p:cNvSpPr txBox="1">
            <a:spLocks noChangeArrowheads="1"/>
          </p:cNvSpPr>
          <p:nvPr userDrawn="1"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20" name="SlideLogoSeparator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48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11264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hf hd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93" y="1596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" y="1596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96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50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22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50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50" marR="0" lvl="0" indent="-106750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096" marR="0" lvl="0" indent="-621096" algn="l" defTabSz="9122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4330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41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Title</a:t>
              </a:r>
            </a:p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12" y="1990737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50" y="6202374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693" marR="0" lvl="0" indent="-106693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0764" marR="0" lvl="0" indent="-620764" algn="l" defTabSz="9117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3996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9136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2C518-DFAA-4ABE-B338-0C7378C1AFC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pPr marL="0" marR="0" lvl="0" indent="0" algn="l" defTabSz="9136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marL="0" marR="0" lvl="0" indent="0" algn="r" defTabSz="89440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1407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xStyles>
    <p:titleStyle>
      <a:lvl1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171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5822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1640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7463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3285" algn="l" defTabSz="912233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8830" indent="-3488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611" indent="-19503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576" indent="-266380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4722" indent="-156974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59497" indent="-131606" algn="l" defTabSz="9117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016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1837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765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3479" indent="-132631" algn="l" defTabSz="9122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5822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1640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74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328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9105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492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0746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563" algn="l" defTabSz="9316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10999717"/>
              </p:ext>
            </p:extLst>
          </p:nvPr>
        </p:nvGraphicFramePr>
        <p:xfrm>
          <a:off x="158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2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" name="McK 1. On-page tracker" hidden="1"/>
          <p:cNvSpPr>
            <a:spLocks noChangeArrowheads="1"/>
          </p:cNvSpPr>
          <p:nvPr/>
        </p:nvSpPr>
        <p:spPr bwMode="auto">
          <a:xfrm>
            <a:off x="122240" y="26989"/>
            <a:ext cx="8763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TRACKER</a:t>
            </a:r>
          </a:p>
        </p:txBody>
      </p:sp>
      <p:sp>
        <p:nvSpPr>
          <p:cNvPr id="1032" name="McK 3. Unit of measure" hidden="1"/>
          <p:cNvSpPr txBox="1">
            <a:spLocks noChangeArrowheads="1"/>
          </p:cNvSpPr>
          <p:nvPr/>
        </p:nvSpPr>
        <p:spPr bwMode="auto">
          <a:xfrm>
            <a:off x="122243" y="542929"/>
            <a:ext cx="372903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29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grpSp>
        <p:nvGrpSpPr>
          <p:cNvPr id="2" name="McK Slide Elements"/>
          <p:cNvGrpSpPr>
            <a:grpSpLocks/>
          </p:cNvGrpSpPr>
          <p:nvPr/>
        </p:nvGrpSpPr>
        <p:grpSpPr bwMode="auto">
          <a:xfrm>
            <a:off x="122243" y="6203952"/>
            <a:ext cx="8721725" cy="520760"/>
            <a:chOff x="75" y="3830"/>
            <a:chExt cx="5385" cy="322"/>
          </a:xfrm>
        </p:grpSpPr>
        <p:sp>
          <p:nvSpPr>
            <p:cNvPr id="1151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30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829" indent="-106829" defTabSz="912909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154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4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558" indent="-621558" defTabSz="912909" fontAlgn="base">
                <a:spcBef>
                  <a:spcPct val="0"/>
                </a:spcBef>
                <a:spcAft>
                  <a:spcPct val="0"/>
                </a:spcAft>
                <a:tabLst>
                  <a:tab pos="624794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725" y="1072934"/>
            <a:ext cx="4349719" cy="584197"/>
            <a:chOff x="915" y="662"/>
            <a:chExt cx="2686" cy="361"/>
          </a:xfrm>
        </p:grpSpPr>
        <p:cxnSp>
          <p:nvCxnSpPr>
            <p:cNvPr id="40972" name="AutoShape 249" hidden="1"/>
            <p:cNvCxnSpPr>
              <a:cxnSpLocks noChangeShapeType="1"/>
              <a:stCxn id="1274" idx="4"/>
              <a:endCxn id="1274" idx="6"/>
            </p:cNvCxnSpPr>
            <p:nvPr/>
          </p:nvCxnSpPr>
          <p:spPr bwMode="auto">
            <a:xfrm>
              <a:off x="915" y="1023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74" name="AutoShape 250" hidden="1"/>
            <p:cNvSpPr>
              <a:spLocks noChangeArrowheads="1"/>
            </p:cNvSpPr>
            <p:nvPr/>
          </p:nvSpPr>
          <p:spPr bwMode="auto">
            <a:xfrm>
              <a:off x="915" y="662"/>
              <a:ext cx="2686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000000"/>
                  </a:solidFill>
                  <a:cs typeface="Arial" charset="0"/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>
                  <a:solidFill>
                    <a:srgbClr val="808080"/>
                  </a:solidFill>
                  <a:cs typeface="Arial" charset="0"/>
                </a:rPr>
                <a:t>Unit of measure</a:t>
              </a:r>
            </a:p>
          </p:txBody>
        </p:sp>
      </p:grpSp>
      <p:sp>
        <p:nvSpPr>
          <p:cNvPr id="40968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5" y="1990730"/>
            <a:ext cx="822166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" name="McK Slide Elements"/>
          <p:cNvGrpSpPr>
            <a:grpSpLocks/>
          </p:cNvGrpSpPr>
          <p:nvPr/>
        </p:nvGrpSpPr>
        <p:grpSpPr bwMode="auto">
          <a:xfrm>
            <a:off x="122243" y="6202367"/>
            <a:ext cx="8721725" cy="520729"/>
            <a:chOff x="75" y="3829"/>
            <a:chExt cx="5385" cy="322"/>
          </a:xfrm>
        </p:grpSpPr>
        <p:sp>
          <p:nvSpPr>
            <p:cNvPr id="14" name="McK 4. Footnote" hidden="1"/>
            <p:cNvSpPr txBox="1">
              <a:spLocks noChangeArrowheads="1"/>
            </p:cNvSpPr>
            <p:nvPr userDrawn="1"/>
          </p:nvSpPr>
          <p:spPr bwMode="auto">
            <a:xfrm>
              <a:off x="75" y="3829"/>
              <a:ext cx="5385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b">
              <a:spAutoFit/>
            </a:bodyPr>
            <a:lstStyle/>
            <a:p>
              <a:pPr marL="106772" indent="-106772" defTabSz="912426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1 Footnote</a:t>
              </a:r>
            </a:p>
          </p:txBody>
        </p:sp>
        <p:sp>
          <p:nvSpPr>
            <p:cNvPr id="15" name="McK 5. Source" hidden="1"/>
            <p:cNvSpPr>
              <a:spLocks noChangeArrowheads="1"/>
            </p:cNvSpPr>
            <p:nvPr userDrawn="1"/>
          </p:nvSpPr>
          <p:spPr bwMode="auto">
            <a:xfrm>
              <a:off x="75" y="4053"/>
              <a:ext cx="4323" cy="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621226" indent="-621226" defTabSz="912426" fontAlgn="base">
                <a:spcBef>
                  <a:spcPct val="0"/>
                </a:spcBef>
                <a:spcAft>
                  <a:spcPct val="0"/>
                </a:spcAft>
                <a:tabLst>
                  <a:tab pos="624460" algn="l"/>
                </a:tabLst>
                <a:defRPr/>
              </a:pPr>
              <a:r>
                <a:rPr lang="en-US" sz="1000" dirty="0">
                  <a:solidFill>
                    <a:srgbClr val="000000"/>
                  </a:solidFill>
                  <a:cs typeface="Arial" charset="0"/>
                </a:rPr>
                <a:t>SOURCE: Source</a:t>
              </a:r>
            </a:p>
          </p:txBody>
        </p:sp>
      </p:grpSp>
      <p:sp>
        <p:nvSpPr>
          <p:cNvPr id="17" name="Rectangle 280"/>
          <p:cNvSpPr txBox="1">
            <a:spLocks noChangeArrowheads="1"/>
          </p:cNvSpPr>
          <p:nvPr/>
        </p:nvSpPr>
        <p:spPr bwMode="gray">
          <a:xfrm>
            <a:off x="8850036" y="6634186"/>
            <a:ext cx="195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i="0" smtClean="0">
                <a:solidFill>
                  <a:srgbClr val="000000"/>
                </a:solidFill>
              </a:defRPr>
            </a:lvl1pPr>
          </a:lstStyle>
          <a:p>
            <a:pPr defTabSz="914303" fontAlgn="base">
              <a:spcBef>
                <a:spcPct val="0"/>
              </a:spcBef>
              <a:spcAft>
                <a:spcPct val="0"/>
              </a:spcAft>
              <a:defRPr/>
            </a:pPr>
            <a:fld id="{0782C518-DFAA-4ABE-B338-0C7378C1AFCB}" type="slidenum">
              <a:rPr lang="en-GB">
                <a:cs typeface="Arial" charset="0"/>
              </a:rPr>
              <a:pPr defTabSz="91430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dirty="0">
                <a:cs typeface="Arial" charset="0"/>
              </a:rPr>
              <a:t> </a:t>
            </a:r>
          </a:p>
        </p:txBody>
      </p:sp>
      <p:sp>
        <p:nvSpPr>
          <p:cNvPr id="18" name="SlideLogoSeparator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8721833" y="6602436"/>
            <a:ext cx="40892" cy="18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defTabSz="895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000000"/>
                </a:solidFill>
                <a:cs typeface="Arial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6514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+mj-lt"/>
          <a:ea typeface="+mj-ea"/>
          <a:cs typeface="+mj-cs"/>
        </a:defRPr>
      </a:lvl1pPr>
      <a:lvl2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2pPr>
      <a:lvl3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3pPr>
      <a:lvl4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4pPr>
      <a:lvl5pPr algn="l" defTabSz="912391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5pPr>
      <a:lvl6pPr marL="466165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6pPr>
      <a:lvl7pPr marL="932333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7pPr>
      <a:lvl8pPr marL="1398499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8pPr>
      <a:lvl9pPr marL="1864668" algn="l" defTabSz="912909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336600"/>
          </a:solidFill>
          <a:latin typeface="Arial" charset="0"/>
        </a:defRPr>
      </a:lvl9pPr>
    </p:titleStyle>
    <p:bodyStyle>
      <a:lvl1pPr marL="349089" indent="-349089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757" indent="-195174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4923" indent="-266578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186" indent="-157090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0061" indent="-131703" algn="l" defTabSz="912391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12269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1693092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2159260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2625425" indent="-132729" algn="l" defTabSz="91290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165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333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84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4668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0834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6999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3166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29330" algn="l" defTabSz="932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1.gif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332367-FDCE-4358-A856-368433D7232C}"/>
              </a:ext>
            </a:extLst>
          </p:cNvPr>
          <p:cNvSpPr txBox="1">
            <a:spLocks/>
          </p:cNvSpPr>
          <p:nvPr/>
        </p:nvSpPr>
        <p:spPr>
          <a:xfrm>
            <a:off x="1396650" y="4898612"/>
            <a:ext cx="6823985" cy="402596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Bissau, 14 de Outubro de 2020</a:t>
            </a:r>
            <a:endParaRPr lang="fr-F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18">
            <a:extLst>
              <a:ext uri="{FF2B5EF4-FFF2-40B4-BE49-F238E27FC236}">
                <a16:creationId xmlns:a16="http://schemas.microsoft.com/office/drawing/2014/main" id="{EDAA5086-1A21-41A9-AA9C-CC45E5070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054" y="79576"/>
            <a:ext cx="1365116" cy="1083428"/>
          </a:xfrm>
          <a:prstGeom prst="rect">
            <a:avLst/>
          </a:prstGeom>
        </p:spPr>
      </p:pic>
      <p:pic>
        <p:nvPicPr>
          <p:cNvPr id="5" name="Imagem 5">
            <a:extLst>
              <a:ext uri="{FF2B5EF4-FFF2-40B4-BE49-F238E27FC236}">
                <a16:creationId xmlns:a16="http://schemas.microsoft.com/office/drawing/2014/main" id="{407B0754-DB72-4722-9C5E-808E762BAED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8" y="5534487"/>
            <a:ext cx="1686156" cy="672903"/>
          </a:xfrm>
          <a:prstGeom prst="rect">
            <a:avLst/>
          </a:prstGeom>
          <a:noFill/>
        </p:spPr>
      </p:pic>
      <p:pic>
        <p:nvPicPr>
          <p:cNvPr id="6" name="Image 7" descr="Description : OMS logo2.jpg">
            <a:extLst>
              <a:ext uri="{FF2B5EF4-FFF2-40B4-BE49-F238E27FC236}">
                <a16:creationId xmlns:a16="http://schemas.microsoft.com/office/drawing/2014/main" id="{85AF78DC-62CA-4E40-8BEF-F7CEDFFDCEA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6" y="5449222"/>
            <a:ext cx="1762806" cy="672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B200E0B4-D886-4124-A363-F8359B55C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326" y="5436514"/>
            <a:ext cx="1106208" cy="807531"/>
          </a:xfrm>
          <a:prstGeom prst="rect">
            <a:avLst/>
          </a:prstGeom>
        </p:spPr>
      </p:pic>
      <p:pic>
        <p:nvPicPr>
          <p:cNvPr id="8" name="Image 7" descr="Description : unicef.jpg">
            <a:extLst>
              <a:ext uri="{FF2B5EF4-FFF2-40B4-BE49-F238E27FC236}">
                <a16:creationId xmlns:a16="http://schemas.microsoft.com/office/drawing/2014/main" id="{A4A91C44-59A7-45E7-9907-3482385C1DEE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5560569"/>
            <a:ext cx="1422762" cy="4449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81B4C796-5249-4895-A04A-C115F176CF4D}"/>
              </a:ext>
            </a:extLst>
          </p:cNvPr>
          <p:cNvSpPr txBox="1">
            <a:spLocks/>
          </p:cNvSpPr>
          <p:nvPr/>
        </p:nvSpPr>
        <p:spPr>
          <a:xfrm>
            <a:off x="683567" y="1163004"/>
            <a:ext cx="7927033" cy="339995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C9D92F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8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pt-BR" sz="12300" dirty="0">
                <a:solidFill>
                  <a:schemeClr val="tx1"/>
                </a:solidFill>
                <a:latin typeface="Arial Black" panose="020B0A04020102020204" pitchFamily="34" charset="0"/>
              </a:rPr>
              <a:t>Ata da reunião e Pontos de acção</a:t>
            </a:r>
          </a:p>
          <a:p>
            <a:pPr marL="0" indent="0" algn="ctr">
              <a:buNone/>
            </a:pPr>
            <a:endParaRPr lang="pt-BR" sz="123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fr-FR" sz="123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José Gomes</a:t>
            </a:r>
          </a:p>
          <a:p>
            <a:pPr marL="0" indent="0" algn="ctr">
              <a:buNone/>
            </a:pPr>
            <a:r>
              <a:rPr lang="fr-FR" sz="9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Resp. </a:t>
            </a:r>
            <a:r>
              <a:rPr lang="fr-FR" sz="8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Supervisão</a:t>
            </a: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8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formativa</a:t>
            </a: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</a:t>
            </a:r>
            <a:r>
              <a:rPr lang="fr-FR" sz="8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formação</a:t>
            </a:r>
            <a:r>
              <a:rPr lang="fr-FR" sz="8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continua SIVE</a:t>
            </a:r>
          </a:p>
        </p:txBody>
      </p:sp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103830" y="75809"/>
          <a:ext cx="841715" cy="969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7" name="Picture" r:id="rId8" imgW="924499" imgH="924499" progId="Word.Picture.8">
                  <p:embed/>
                </p:oleObj>
              </mc:Choice>
              <mc:Fallback>
                <p:oleObj name="Picture" r:id="rId8" imgW="924499" imgH="924499" progId="Word.Picture.8">
                  <p:embed/>
                  <p:pic>
                    <p:nvPicPr>
                      <p:cNvPr id="10" name="Obje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23" t="3041" r="9258" b="7423"/>
                      <a:stretch>
                        <a:fillRect/>
                      </a:stretch>
                    </p:blipFill>
                    <p:spPr bwMode="auto">
                      <a:xfrm>
                        <a:off x="103830" y="75809"/>
                        <a:ext cx="841715" cy="969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ção do Número do Diapositivo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F13ED3-0FDC-44D4-B51E-F13C458473BF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11F09F-A8CE-4249-8F00-BCF4F1BCD7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001" y="113560"/>
            <a:ext cx="1179727" cy="9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4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1D9E520-F7EE-41AC-9903-7BCDE8472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" y="499797"/>
            <a:ext cx="8577072" cy="61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7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28956-973D-4765-B7D4-6B4CC9D46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74929"/>
            <a:ext cx="8503920" cy="62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FC94B-3AE2-4913-B9FA-D18722E2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3" y="252549"/>
            <a:ext cx="8743406" cy="625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8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20095-1FCC-4F8D-BFF6-1682B4B10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9" y="95794"/>
            <a:ext cx="8795657" cy="632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3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67364D-DDDB-450A-933F-192B0F617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4" y="-1"/>
            <a:ext cx="8977023" cy="643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3B6CBE1-87F8-476F-830D-AE0A0A4D00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08835"/>
              </p:ext>
            </p:extLst>
          </p:nvPr>
        </p:nvGraphicFramePr>
        <p:xfrm>
          <a:off x="128016" y="164592"/>
          <a:ext cx="8759952" cy="7022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9" name="Document" r:id="rId3" imgW="6385168" imgH="3719216" progId="Word.Document.12">
                  <p:embed/>
                </p:oleObj>
              </mc:Choice>
              <mc:Fallback>
                <p:oleObj name="Document" r:id="rId3" imgW="6385168" imgH="3719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016" y="164592"/>
                        <a:ext cx="8759952" cy="7022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49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039F64-4EF4-410E-A474-4756B4F17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96214"/>
              </p:ext>
            </p:extLst>
          </p:nvPr>
        </p:nvGraphicFramePr>
        <p:xfrm>
          <a:off x="237743" y="164592"/>
          <a:ext cx="8631937" cy="712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Document" r:id="rId3" imgW="6385168" imgH="3419853" progId="Word.Document.12">
                  <p:embed/>
                </p:oleObj>
              </mc:Choice>
              <mc:Fallback>
                <p:oleObj name="Document" r:id="rId3" imgW="6385168" imgH="34198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743" y="164592"/>
                        <a:ext cx="8631937" cy="712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35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hZUQ9bv0yDWxH.4d3bI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TN6PcuyFqEayzqAReyaX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DQhjxm7TteHe_Tqk16yV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mqTjag.Ea1FpV5jP_52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XhL7M0tEadcBeRIJ8e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9WZKMnT0CcYUVOxSDzM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KeOhxppkCpv09JYAGmJ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X20LmouUSXqj3I9pk_I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efhYN4QTu.ZDlIbVVM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A2TAglEE6PyODkoH5tY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Pn8gMgTESDD2Eck_Sz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oNy7Q8XkOFIW_KoEIqw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chD7TQY025LK0Ntt648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gZXGjEcEWLCoyptahr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ObjJ_S.0Kjona_gOrC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6HdrrEUU2ot0ekBzu5e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rGN31zGkaPrkX.642cQA"/>
</p:tagLst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F5FBBC"/>
      </a:dk2>
      <a:lt2>
        <a:srgbClr val="E6F559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C3ECDA"/>
      </a:accent5>
      <a:accent6>
        <a:srgbClr val="295B33"/>
      </a:accent6>
      <a:hlink>
        <a:srgbClr val="0066CC"/>
      </a:hlink>
      <a:folHlink>
        <a:srgbClr val="00296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lor Schem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or Scheme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>
          <a:defRPr sz="1400" dirty="0" smtClean="0"/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Theme3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91440" bIns="45720" numCol="1" rtlCol="0" anchor="t" anchorCtr="0" compatLnSpc="1">
        <a:prstTxWarp prst="textNoShape">
          <a:avLst/>
        </a:prstTxWarp>
        <a:spAutoFit/>
      </a:bodyPr>
      <a:lstStyle>
        <a:defPPr marL="182880" marR="0" indent="-182880" algn="l" defTabSz="895255" rtl="0" eaLnBrk="1" fontAlgn="base" latinLnBrk="0" hangingPunct="1">
          <a:lnSpc>
            <a:spcPct val="100000"/>
          </a:lnSpc>
          <a:spcBef>
            <a:spcPts val="200"/>
          </a:spcBef>
          <a:spcAft>
            <a:spcPts val="200"/>
          </a:spcAft>
          <a:buClr>
            <a:srgbClr val="204024"/>
          </a:buClr>
          <a:buSzPct val="101000"/>
          <a:buFont typeface="Wingdings" pitchFamily="2" charset="2"/>
          <a:buChar char="§"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Solina 1">
  <a:themeElements>
    <a:clrScheme name="Custom 4">
      <a:dk1>
        <a:srgbClr val="000000"/>
      </a:dk1>
      <a:lt1>
        <a:srgbClr val="FFFFFF"/>
      </a:lt1>
      <a:dk2>
        <a:srgbClr val="204024"/>
      </a:dk2>
      <a:lt2>
        <a:srgbClr val="FFFFFF"/>
      </a:lt2>
      <a:accent1>
        <a:srgbClr val="F5FBBC"/>
      </a:accent1>
      <a:accent2>
        <a:srgbClr val="E6F559"/>
      </a:accent2>
      <a:accent3>
        <a:srgbClr val="FFFFFF"/>
      </a:accent3>
      <a:accent4>
        <a:srgbClr val="000000"/>
      </a:accent4>
      <a:accent5>
        <a:srgbClr val="E0EDFD"/>
      </a:accent5>
      <a:accent6>
        <a:srgbClr val="ACE6B6"/>
      </a:accent6>
      <a:hlink>
        <a:srgbClr val="00B050"/>
      </a:hlink>
      <a:folHlink>
        <a:srgbClr val="204024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square" lIns="0" tIns="0" rIns="0" bIns="0">
        <a:spAutoFit/>
      </a:bodyPr>
      <a:lstStyle>
        <a:defPPr marL="133350" indent="-137160" defTabSz="787400">
          <a:buClr>
            <a:schemeClr val="tx2"/>
          </a:buClr>
          <a:buSzPct val="125000"/>
          <a:buFont typeface="Arial" pitchFamily="34" charset="0"/>
          <a:buChar char="•"/>
          <a:defRPr dirty="0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4FEB8"/>
        </a:solidFill>
        <a:ln>
          <a:solidFill>
            <a:schemeClr val="bg1">
              <a:lumMod val="85000"/>
            </a:schemeClr>
          </a:solidFill>
          <a:prstDash val="dashDot"/>
        </a:ln>
      </a:spPr>
      <a:bodyPr wrap="square" lIns="72000" tIns="72000" rIns="72000" bIns="72000" rtlCol="0">
        <a:noAutofit/>
      </a:bodyPr>
      <a:lstStyle>
        <a:defPPr>
          <a:defRPr sz="1200" b="1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9491E5FA-3594-4160-B465-8C4E298E5991}" vid="{A61715D2-EC3C-4E52-8A04-97C6D5910F4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9669</TotalTime>
  <Words>26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Blank</vt:lpstr>
      <vt:lpstr>Default Theme</vt:lpstr>
      <vt:lpstr>8_Theme3</vt:lpstr>
      <vt:lpstr>10_Solina 1</vt:lpstr>
      <vt:lpstr>think-cell Slide</vt:lpstr>
      <vt:lpstr>Picture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Agada</dc:creator>
  <cp:lastModifiedBy>Nohra Villamil Torres</cp:lastModifiedBy>
  <cp:revision>186</cp:revision>
  <dcterms:created xsi:type="dcterms:W3CDTF">2020-08-26T13:28:36Z</dcterms:created>
  <dcterms:modified xsi:type="dcterms:W3CDTF">2020-10-12T13:42:36Z</dcterms:modified>
</cp:coreProperties>
</file>